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59"/>
  </p:notesMasterIdLst>
  <p:sldIdLst>
    <p:sldId id="415" r:id="rId3"/>
    <p:sldId id="342" r:id="rId4"/>
    <p:sldId id="405" r:id="rId5"/>
    <p:sldId id="397" r:id="rId6"/>
    <p:sldId id="400" r:id="rId7"/>
    <p:sldId id="418" r:id="rId8"/>
    <p:sldId id="449" r:id="rId9"/>
    <p:sldId id="452" r:id="rId10"/>
    <p:sldId id="420" r:id="rId11"/>
    <p:sldId id="419" r:id="rId12"/>
    <p:sldId id="453" r:id="rId13"/>
    <p:sldId id="454" r:id="rId14"/>
    <p:sldId id="455" r:id="rId15"/>
    <p:sldId id="456" r:id="rId16"/>
    <p:sldId id="431" r:id="rId17"/>
    <p:sldId id="407" r:id="rId18"/>
    <p:sldId id="401" r:id="rId19"/>
    <p:sldId id="402" r:id="rId20"/>
    <p:sldId id="457" r:id="rId21"/>
    <p:sldId id="458" r:id="rId22"/>
    <p:sldId id="368" r:id="rId23"/>
    <p:sldId id="291" r:id="rId24"/>
    <p:sldId id="292" r:id="rId25"/>
    <p:sldId id="444" r:id="rId26"/>
    <p:sldId id="353" r:id="rId27"/>
    <p:sldId id="428" r:id="rId28"/>
    <p:sldId id="357" r:id="rId29"/>
    <p:sldId id="360" r:id="rId30"/>
    <p:sldId id="286" r:id="rId31"/>
    <p:sldId id="285" r:id="rId32"/>
    <p:sldId id="348" r:id="rId33"/>
    <p:sldId id="445" r:id="rId34"/>
    <p:sldId id="403" r:id="rId35"/>
    <p:sldId id="404" r:id="rId36"/>
    <p:sldId id="399" r:id="rId37"/>
    <p:sldId id="440" r:id="rId38"/>
    <p:sldId id="441" r:id="rId39"/>
    <p:sldId id="398" r:id="rId40"/>
    <p:sldId id="289" r:id="rId41"/>
    <p:sldId id="369" r:id="rId42"/>
    <p:sldId id="370" r:id="rId43"/>
    <p:sldId id="371" r:id="rId44"/>
    <p:sldId id="426" r:id="rId45"/>
    <p:sldId id="425" r:id="rId46"/>
    <p:sldId id="424" r:id="rId47"/>
    <p:sldId id="446" r:id="rId48"/>
    <p:sldId id="447" r:id="rId49"/>
    <p:sldId id="448" r:id="rId50"/>
    <p:sldId id="390" r:id="rId51"/>
    <p:sldId id="391" r:id="rId52"/>
    <p:sldId id="414" r:id="rId53"/>
    <p:sldId id="395" r:id="rId54"/>
    <p:sldId id="392" r:id="rId55"/>
    <p:sldId id="451" r:id="rId56"/>
    <p:sldId id="436" r:id="rId57"/>
    <p:sldId id="438"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20" autoAdjust="0"/>
  </p:normalViewPr>
  <p:slideViewPr>
    <p:cSldViewPr snapToObjects="1">
      <p:cViewPr varScale="1">
        <p:scale>
          <a:sx n="79" d="100"/>
          <a:sy n="79" d="100"/>
        </p:scale>
        <p:origin x="-20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A84A7-3D5B-714F-BF7D-92A070F9036E}" type="doc">
      <dgm:prSet loTypeId="urn:microsoft.com/office/officeart/2005/8/layout/chevron2" loCatId="" qsTypeId="urn:microsoft.com/office/officeart/2005/8/quickstyle/simple4" qsCatId="simple" csTypeId="urn:microsoft.com/office/officeart/2005/8/colors/colorful3" csCatId="colorful" phldr="1"/>
      <dgm:spPr/>
      <dgm:t>
        <a:bodyPr/>
        <a:lstStyle/>
        <a:p>
          <a:endParaRPr lang="en-US"/>
        </a:p>
      </dgm:t>
    </dgm:pt>
    <dgm:pt modelId="{56B891C7-CB07-7E49-B25E-9CC59CC807BB}">
      <dgm:prSet/>
      <dgm:spPr/>
      <dgm:t>
        <a:bodyPr/>
        <a:lstStyle/>
        <a:p>
          <a:pPr rtl="0"/>
          <a:r>
            <a:rPr lang="en-US" b="1" dirty="0" smtClean="0"/>
            <a:t>To Believe in the Quran</a:t>
          </a:r>
          <a:endParaRPr lang="en-US" dirty="0"/>
        </a:p>
      </dgm:t>
    </dgm:pt>
    <dgm:pt modelId="{CEDDABBA-7AF7-D442-BEFE-D4ED5BA568D7}" type="parTrans" cxnId="{8106B6E0-0A06-A649-86F8-B25012497D82}">
      <dgm:prSet/>
      <dgm:spPr/>
      <dgm:t>
        <a:bodyPr/>
        <a:lstStyle/>
        <a:p>
          <a:endParaRPr lang="en-US"/>
        </a:p>
      </dgm:t>
    </dgm:pt>
    <dgm:pt modelId="{254CD26D-DCFA-0742-8BA9-8BDCEEBE432B}" type="sibTrans" cxnId="{8106B6E0-0A06-A649-86F8-B25012497D82}">
      <dgm:prSet/>
      <dgm:spPr/>
      <dgm:t>
        <a:bodyPr/>
        <a:lstStyle/>
        <a:p>
          <a:endParaRPr lang="en-US"/>
        </a:p>
      </dgm:t>
    </dgm:pt>
    <dgm:pt modelId="{A0995CBB-E224-C248-826F-4C594630948E}">
      <dgm:prSet/>
      <dgm:spPr/>
      <dgm:t>
        <a:bodyPr/>
        <a:lstStyle/>
        <a:p>
          <a:pPr rtl="0"/>
          <a:r>
            <a:rPr lang="en-US" b="1" dirty="0" smtClean="0"/>
            <a:t>To Read It</a:t>
          </a:r>
          <a:endParaRPr lang="en-US" dirty="0"/>
        </a:p>
      </dgm:t>
    </dgm:pt>
    <dgm:pt modelId="{F60D9600-4DE0-2E4A-A460-1D215A3A985E}" type="parTrans" cxnId="{14C6B94A-B4CC-7642-A0BE-94F36CDF065B}">
      <dgm:prSet/>
      <dgm:spPr/>
      <dgm:t>
        <a:bodyPr/>
        <a:lstStyle/>
        <a:p>
          <a:endParaRPr lang="en-US"/>
        </a:p>
      </dgm:t>
    </dgm:pt>
    <dgm:pt modelId="{BC0A6E25-2A5B-1B4A-8AF8-D29B4A5848A7}" type="sibTrans" cxnId="{14C6B94A-B4CC-7642-A0BE-94F36CDF065B}">
      <dgm:prSet/>
      <dgm:spPr/>
      <dgm:t>
        <a:bodyPr/>
        <a:lstStyle/>
        <a:p>
          <a:endParaRPr lang="en-US"/>
        </a:p>
      </dgm:t>
    </dgm:pt>
    <dgm:pt modelId="{7FADCEB1-189A-E548-AE0D-7CFB46FD7C92}">
      <dgm:prSet/>
      <dgm:spPr/>
      <dgm:t>
        <a:bodyPr/>
        <a:lstStyle/>
        <a:p>
          <a:pPr rtl="0"/>
          <a:r>
            <a:rPr lang="en-US" b="1" dirty="0" smtClean="0"/>
            <a:t>To Understand it</a:t>
          </a:r>
          <a:endParaRPr lang="en-US" dirty="0"/>
        </a:p>
      </dgm:t>
    </dgm:pt>
    <dgm:pt modelId="{52239D4C-3E02-6142-BFD4-BEC58828DDDA}" type="parTrans" cxnId="{11AB4446-8901-FC4A-9A35-59EE99AA519F}">
      <dgm:prSet/>
      <dgm:spPr/>
      <dgm:t>
        <a:bodyPr/>
        <a:lstStyle/>
        <a:p>
          <a:endParaRPr lang="en-US"/>
        </a:p>
      </dgm:t>
    </dgm:pt>
    <dgm:pt modelId="{C0527FF1-0B9B-154F-8C9B-9170247B4A44}" type="sibTrans" cxnId="{11AB4446-8901-FC4A-9A35-59EE99AA519F}">
      <dgm:prSet/>
      <dgm:spPr/>
      <dgm:t>
        <a:bodyPr/>
        <a:lstStyle/>
        <a:p>
          <a:endParaRPr lang="en-US"/>
        </a:p>
      </dgm:t>
    </dgm:pt>
    <dgm:pt modelId="{F94387B7-A242-7145-8D82-0009F2C7761D}">
      <dgm:prSet/>
      <dgm:spPr/>
      <dgm:t>
        <a:bodyPr/>
        <a:lstStyle/>
        <a:p>
          <a:pPr rtl="0"/>
          <a:r>
            <a:rPr lang="en-US" b="1" dirty="0" smtClean="0"/>
            <a:t>To Act upon its Teachings</a:t>
          </a:r>
          <a:endParaRPr lang="en-US" dirty="0"/>
        </a:p>
      </dgm:t>
    </dgm:pt>
    <dgm:pt modelId="{6847EF3A-DA22-CD44-8453-49E152BCBC04}" type="parTrans" cxnId="{DCBD52C9-DF45-6A4A-94FE-1B74FA3B8176}">
      <dgm:prSet/>
      <dgm:spPr/>
      <dgm:t>
        <a:bodyPr/>
        <a:lstStyle/>
        <a:p>
          <a:endParaRPr lang="en-US"/>
        </a:p>
      </dgm:t>
    </dgm:pt>
    <dgm:pt modelId="{68C6A8BF-F934-B348-8038-80DE9D97424F}" type="sibTrans" cxnId="{DCBD52C9-DF45-6A4A-94FE-1B74FA3B8176}">
      <dgm:prSet/>
      <dgm:spPr/>
      <dgm:t>
        <a:bodyPr/>
        <a:lstStyle/>
        <a:p>
          <a:endParaRPr lang="en-US"/>
        </a:p>
      </dgm:t>
    </dgm:pt>
    <dgm:pt modelId="{1B4A382A-A167-FE4F-BEA6-7C254C17E4DE}">
      <dgm:prSet/>
      <dgm:spPr/>
      <dgm:t>
        <a:bodyPr/>
        <a:lstStyle/>
        <a:p>
          <a:pPr rtl="0"/>
          <a:r>
            <a:rPr lang="en-US" b="1" dirty="0" smtClean="0"/>
            <a:t>To Convey its Message and Teachings to Others</a:t>
          </a:r>
          <a:endParaRPr lang="en-US" dirty="0"/>
        </a:p>
      </dgm:t>
    </dgm:pt>
    <dgm:pt modelId="{22C4FE60-CEAE-1049-A2E3-C31A992EEB04}" type="parTrans" cxnId="{EB02AEA7-8595-4344-B19A-65EEBD87AF83}">
      <dgm:prSet/>
      <dgm:spPr/>
      <dgm:t>
        <a:bodyPr/>
        <a:lstStyle/>
        <a:p>
          <a:endParaRPr lang="en-US"/>
        </a:p>
      </dgm:t>
    </dgm:pt>
    <dgm:pt modelId="{CDCA6742-E3DA-3448-BE3B-D49BC23FBC58}" type="sibTrans" cxnId="{EB02AEA7-8595-4344-B19A-65EEBD87AF83}">
      <dgm:prSet/>
      <dgm:spPr/>
      <dgm:t>
        <a:bodyPr/>
        <a:lstStyle/>
        <a:p>
          <a:endParaRPr lang="en-US"/>
        </a:p>
      </dgm:t>
    </dgm:pt>
    <dgm:pt modelId="{BA952338-186E-CF42-AC9F-820426198F78}">
      <dgm:prSet/>
      <dgm:spPr/>
      <dgm:t>
        <a:bodyPr/>
        <a:lstStyle/>
        <a:p>
          <a:pPr rtl="0"/>
          <a:endParaRPr lang="en-US"/>
        </a:p>
      </dgm:t>
    </dgm:pt>
    <dgm:pt modelId="{8AFD89AF-531D-3F4F-B5E9-BF6C4DC2AAF2}" type="parTrans" cxnId="{2E95F43C-98DD-354F-B998-E6A4A415D111}">
      <dgm:prSet/>
      <dgm:spPr/>
      <dgm:t>
        <a:bodyPr/>
        <a:lstStyle/>
        <a:p>
          <a:endParaRPr lang="en-US"/>
        </a:p>
      </dgm:t>
    </dgm:pt>
    <dgm:pt modelId="{CEE92BB4-0D2D-0343-82BB-31C75CD70D52}" type="sibTrans" cxnId="{2E95F43C-98DD-354F-B998-E6A4A415D111}">
      <dgm:prSet/>
      <dgm:spPr/>
      <dgm:t>
        <a:bodyPr/>
        <a:lstStyle/>
        <a:p>
          <a:endParaRPr lang="en-US"/>
        </a:p>
      </dgm:t>
    </dgm:pt>
    <dgm:pt modelId="{F696DB7B-BF46-A148-AB24-59067709D188}">
      <dgm:prSet/>
      <dgm:spPr/>
      <dgm:t>
        <a:bodyPr/>
        <a:lstStyle/>
        <a:p>
          <a:pPr rtl="0"/>
          <a:endParaRPr lang="en-US" dirty="0"/>
        </a:p>
      </dgm:t>
    </dgm:pt>
    <dgm:pt modelId="{687FEE13-BAE1-3241-A2F5-35FA3BEE498B}" type="parTrans" cxnId="{63ED40BD-944F-D24B-88B5-3013378AC552}">
      <dgm:prSet/>
      <dgm:spPr/>
      <dgm:t>
        <a:bodyPr/>
        <a:lstStyle/>
        <a:p>
          <a:endParaRPr lang="en-US"/>
        </a:p>
      </dgm:t>
    </dgm:pt>
    <dgm:pt modelId="{ECA8D0F0-69CF-9244-882A-B6EA34771986}" type="sibTrans" cxnId="{63ED40BD-944F-D24B-88B5-3013378AC552}">
      <dgm:prSet/>
      <dgm:spPr/>
      <dgm:t>
        <a:bodyPr/>
        <a:lstStyle/>
        <a:p>
          <a:endParaRPr lang="en-US"/>
        </a:p>
      </dgm:t>
    </dgm:pt>
    <dgm:pt modelId="{B1E1ADB5-20F6-7B42-BE61-C8BD7E6A6511}">
      <dgm:prSet/>
      <dgm:spPr/>
      <dgm:t>
        <a:bodyPr/>
        <a:lstStyle/>
        <a:p>
          <a:pPr rtl="0"/>
          <a:endParaRPr lang="en-US" dirty="0"/>
        </a:p>
      </dgm:t>
    </dgm:pt>
    <dgm:pt modelId="{B6082AEA-625C-6041-ABED-B73A59D47E5C}" type="parTrans" cxnId="{63219BD1-EF6F-D943-BC91-8A2F4827254B}">
      <dgm:prSet/>
      <dgm:spPr/>
      <dgm:t>
        <a:bodyPr/>
        <a:lstStyle/>
        <a:p>
          <a:endParaRPr lang="en-US"/>
        </a:p>
      </dgm:t>
    </dgm:pt>
    <dgm:pt modelId="{BE10063F-C9F6-FB43-B97D-39AC5D525E9A}" type="sibTrans" cxnId="{63219BD1-EF6F-D943-BC91-8A2F4827254B}">
      <dgm:prSet/>
      <dgm:spPr/>
      <dgm:t>
        <a:bodyPr/>
        <a:lstStyle/>
        <a:p>
          <a:endParaRPr lang="en-US"/>
        </a:p>
      </dgm:t>
    </dgm:pt>
    <dgm:pt modelId="{15192F3A-6543-CE48-B8F1-2224D36ED319}">
      <dgm:prSet/>
      <dgm:spPr/>
      <dgm:t>
        <a:bodyPr/>
        <a:lstStyle/>
        <a:p>
          <a:pPr rtl="0"/>
          <a:endParaRPr lang="en-US"/>
        </a:p>
      </dgm:t>
    </dgm:pt>
    <dgm:pt modelId="{C061EE4E-A511-4049-B62A-040010753DC8}" type="parTrans" cxnId="{38B1CA37-99FC-1442-BB10-7CC9D786A8E0}">
      <dgm:prSet/>
      <dgm:spPr/>
      <dgm:t>
        <a:bodyPr/>
        <a:lstStyle/>
        <a:p>
          <a:endParaRPr lang="en-US"/>
        </a:p>
      </dgm:t>
    </dgm:pt>
    <dgm:pt modelId="{E247605D-42DF-4447-BFC4-820477223425}" type="sibTrans" cxnId="{38B1CA37-99FC-1442-BB10-7CC9D786A8E0}">
      <dgm:prSet/>
      <dgm:spPr/>
      <dgm:t>
        <a:bodyPr/>
        <a:lstStyle/>
        <a:p>
          <a:endParaRPr lang="en-US"/>
        </a:p>
      </dgm:t>
    </dgm:pt>
    <dgm:pt modelId="{7831DF5D-5EA9-5448-9FF6-EC36A08A23B1}">
      <dgm:prSet/>
      <dgm:spPr/>
      <dgm:t>
        <a:bodyPr/>
        <a:lstStyle/>
        <a:p>
          <a:pPr rtl="0"/>
          <a:endParaRPr lang="en-US"/>
        </a:p>
      </dgm:t>
    </dgm:pt>
    <dgm:pt modelId="{CEC82119-F6C6-6C49-BB86-FDF1DB207AD2}" type="parTrans" cxnId="{EBE5B7BE-7050-E148-AEC5-F66F46256D50}">
      <dgm:prSet/>
      <dgm:spPr/>
      <dgm:t>
        <a:bodyPr/>
        <a:lstStyle/>
        <a:p>
          <a:endParaRPr lang="en-US"/>
        </a:p>
      </dgm:t>
    </dgm:pt>
    <dgm:pt modelId="{37229A7E-1676-2C45-AC2E-AA5752CABA0D}" type="sibTrans" cxnId="{EBE5B7BE-7050-E148-AEC5-F66F46256D50}">
      <dgm:prSet/>
      <dgm:spPr/>
      <dgm:t>
        <a:bodyPr/>
        <a:lstStyle/>
        <a:p>
          <a:endParaRPr lang="en-US"/>
        </a:p>
      </dgm:t>
    </dgm:pt>
    <dgm:pt modelId="{8B6F3317-A0FE-774C-93DE-BC0AFE2AD3F5}" type="pres">
      <dgm:prSet presAssocID="{9C1A84A7-3D5B-714F-BF7D-92A070F9036E}" presName="linearFlow" presStyleCnt="0">
        <dgm:presLayoutVars>
          <dgm:dir/>
          <dgm:animLvl val="lvl"/>
          <dgm:resizeHandles val="exact"/>
        </dgm:presLayoutVars>
      </dgm:prSet>
      <dgm:spPr/>
      <dgm:t>
        <a:bodyPr/>
        <a:lstStyle/>
        <a:p>
          <a:endParaRPr lang="en-US"/>
        </a:p>
      </dgm:t>
    </dgm:pt>
    <dgm:pt modelId="{070BC877-EC23-8E4B-8186-BE6406679E15}" type="pres">
      <dgm:prSet presAssocID="{BA952338-186E-CF42-AC9F-820426198F78}" presName="composite" presStyleCnt="0"/>
      <dgm:spPr/>
    </dgm:pt>
    <dgm:pt modelId="{D183930A-37AD-E144-8416-6E0B8CD10EE6}" type="pres">
      <dgm:prSet presAssocID="{BA952338-186E-CF42-AC9F-820426198F78}" presName="parentText" presStyleLbl="alignNode1" presStyleIdx="0" presStyleCnt="5">
        <dgm:presLayoutVars>
          <dgm:chMax val="1"/>
          <dgm:bulletEnabled val="1"/>
        </dgm:presLayoutVars>
      </dgm:prSet>
      <dgm:spPr/>
      <dgm:t>
        <a:bodyPr/>
        <a:lstStyle/>
        <a:p>
          <a:endParaRPr lang="en-US"/>
        </a:p>
      </dgm:t>
    </dgm:pt>
    <dgm:pt modelId="{7AFF2096-F248-8E4F-93DD-01C1EFFCD8E5}" type="pres">
      <dgm:prSet presAssocID="{BA952338-186E-CF42-AC9F-820426198F78}" presName="descendantText" presStyleLbl="alignAcc1" presStyleIdx="0" presStyleCnt="5">
        <dgm:presLayoutVars>
          <dgm:bulletEnabled val="1"/>
        </dgm:presLayoutVars>
      </dgm:prSet>
      <dgm:spPr/>
      <dgm:t>
        <a:bodyPr/>
        <a:lstStyle/>
        <a:p>
          <a:endParaRPr lang="en-US"/>
        </a:p>
      </dgm:t>
    </dgm:pt>
    <dgm:pt modelId="{EBEE907D-1435-2C44-8436-779A06C9294D}" type="pres">
      <dgm:prSet presAssocID="{CEE92BB4-0D2D-0343-82BB-31C75CD70D52}" presName="sp" presStyleCnt="0"/>
      <dgm:spPr/>
    </dgm:pt>
    <dgm:pt modelId="{424AB5C9-50B8-E74D-8CD1-354069390DE3}" type="pres">
      <dgm:prSet presAssocID="{F696DB7B-BF46-A148-AB24-59067709D188}" presName="composite" presStyleCnt="0"/>
      <dgm:spPr/>
    </dgm:pt>
    <dgm:pt modelId="{5B5D40B1-3E3E-974D-9267-78A519668709}" type="pres">
      <dgm:prSet presAssocID="{F696DB7B-BF46-A148-AB24-59067709D188}" presName="parentText" presStyleLbl="alignNode1" presStyleIdx="1" presStyleCnt="5">
        <dgm:presLayoutVars>
          <dgm:chMax val="1"/>
          <dgm:bulletEnabled val="1"/>
        </dgm:presLayoutVars>
      </dgm:prSet>
      <dgm:spPr/>
      <dgm:t>
        <a:bodyPr/>
        <a:lstStyle/>
        <a:p>
          <a:endParaRPr lang="en-US"/>
        </a:p>
      </dgm:t>
    </dgm:pt>
    <dgm:pt modelId="{FF1A9BBB-6283-5249-9954-86E1D12CD2DE}" type="pres">
      <dgm:prSet presAssocID="{F696DB7B-BF46-A148-AB24-59067709D188}" presName="descendantText" presStyleLbl="alignAcc1" presStyleIdx="1" presStyleCnt="5">
        <dgm:presLayoutVars>
          <dgm:bulletEnabled val="1"/>
        </dgm:presLayoutVars>
      </dgm:prSet>
      <dgm:spPr/>
      <dgm:t>
        <a:bodyPr/>
        <a:lstStyle/>
        <a:p>
          <a:endParaRPr lang="en-US"/>
        </a:p>
      </dgm:t>
    </dgm:pt>
    <dgm:pt modelId="{87DEE2D4-EA25-8B45-8655-9E580FFAC98B}" type="pres">
      <dgm:prSet presAssocID="{ECA8D0F0-69CF-9244-882A-B6EA34771986}" presName="sp" presStyleCnt="0"/>
      <dgm:spPr/>
    </dgm:pt>
    <dgm:pt modelId="{6C94D98E-26C5-DB46-8C00-94BC7F5E526B}" type="pres">
      <dgm:prSet presAssocID="{B1E1ADB5-20F6-7B42-BE61-C8BD7E6A6511}" presName="composite" presStyleCnt="0"/>
      <dgm:spPr/>
    </dgm:pt>
    <dgm:pt modelId="{76886FB4-F575-AD42-8719-DE4BC3860736}" type="pres">
      <dgm:prSet presAssocID="{B1E1ADB5-20F6-7B42-BE61-C8BD7E6A6511}" presName="parentText" presStyleLbl="alignNode1" presStyleIdx="2" presStyleCnt="5">
        <dgm:presLayoutVars>
          <dgm:chMax val="1"/>
          <dgm:bulletEnabled val="1"/>
        </dgm:presLayoutVars>
      </dgm:prSet>
      <dgm:spPr/>
      <dgm:t>
        <a:bodyPr/>
        <a:lstStyle/>
        <a:p>
          <a:endParaRPr lang="en-US"/>
        </a:p>
      </dgm:t>
    </dgm:pt>
    <dgm:pt modelId="{57D9B6BC-8565-F44F-A12B-0AA404F1600B}" type="pres">
      <dgm:prSet presAssocID="{B1E1ADB5-20F6-7B42-BE61-C8BD7E6A6511}" presName="descendantText" presStyleLbl="alignAcc1" presStyleIdx="2" presStyleCnt="5">
        <dgm:presLayoutVars>
          <dgm:bulletEnabled val="1"/>
        </dgm:presLayoutVars>
      </dgm:prSet>
      <dgm:spPr/>
      <dgm:t>
        <a:bodyPr/>
        <a:lstStyle/>
        <a:p>
          <a:endParaRPr lang="en-US"/>
        </a:p>
      </dgm:t>
    </dgm:pt>
    <dgm:pt modelId="{BA3F3E1F-FCEE-E542-A777-62A622E1498B}" type="pres">
      <dgm:prSet presAssocID="{BE10063F-C9F6-FB43-B97D-39AC5D525E9A}" presName="sp" presStyleCnt="0"/>
      <dgm:spPr/>
    </dgm:pt>
    <dgm:pt modelId="{ACF614BC-8073-A34F-813C-6F14992DCD3C}" type="pres">
      <dgm:prSet presAssocID="{15192F3A-6543-CE48-B8F1-2224D36ED319}" presName="composite" presStyleCnt="0"/>
      <dgm:spPr/>
    </dgm:pt>
    <dgm:pt modelId="{6E7C4965-1771-8946-8F44-FE30106FDD9D}" type="pres">
      <dgm:prSet presAssocID="{15192F3A-6543-CE48-B8F1-2224D36ED319}" presName="parentText" presStyleLbl="alignNode1" presStyleIdx="3" presStyleCnt="5">
        <dgm:presLayoutVars>
          <dgm:chMax val="1"/>
          <dgm:bulletEnabled val="1"/>
        </dgm:presLayoutVars>
      </dgm:prSet>
      <dgm:spPr/>
      <dgm:t>
        <a:bodyPr/>
        <a:lstStyle/>
        <a:p>
          <a:endParaRPr lang="en-US"/>
        </a:p>
      </dgm:t>
    </dgm:pt>
    <dgm:pt modelId="{CC8E2CAA-B94C-9449-9B7F-AB6E5FCC9DAC}" type="pres">
      <dgm:prSet presAssocID="{15192F3A-6543-CE48-B8F1-2224D36ED319}" presName="descendantText" presStyleLbl="alignAcc1" presStyleIdx="3" presStyleCnt="5">
        <dgm:presLayoutVars>
          <dgm:bulletEnabled val="1"/>
        </dgm:presLayoutVars>
      </dgm:prSet>
      <dgm:spPr/>
      <dgm:t>
        <a:bodyPr/>
        <a:lstStyle/>
        <a:p>
          <a:endParaRPr lang="en-US"/>
        </a:p>
      </dgm:t>
    </dgm:pt>
    <dgm:pt modelId="{9D61CCD9-D2A5-C941-A99C-94EDC5E7ADF9}" type="pres">
      <dgm:prSet presAssocID="{E247605D-42DF-4447-BFC4-820477223425}" presName="sp" presStyleCnt="0"/>
      <dgm:spPr/>
    </dgm:pt>
    <dgm:pt modelId="{6E36CE95-01B7-CD46-A7D7-14A30FF1611A}" type="pres">
      <dgm:prSet presAssocID="{7831DF5D-5EA9-5448-9FF6-EC36A08A23B1}" presName="composite" presStyleCnt="0"/>
      <dgm:spPr/>
    </dgm:pt>
    <dgm:pt modelId="{7FE1FF0A-B0D1-5943-9795-1356223BD081}" type="pres">
      <dgm:prSet presAssocID="{7831DF5D-5EA9-5448-9FF6-EC36A08A23B1}" presName="parentText" presStyleLbl="alignNode1" presStyleIdx="4" presStyleCnt="5">
        <dgm:presLayoutVars>
          <dgm:chMax val="1"/>
          <dgm:bulletEnabled val="1"/>
        </dgm:presLayoutVars>
      </dgm:prSet>
      <dgm:spPr/>
      <dgm:t>
        <a:bodyPr/>
        <a:lstStyle/>
        <a:p>
          <a:endParaRPr lang="en-US"/>
        </a:p>
      </dgm:t>
    </dgm:pt>
    <dgm:pt modelId="{C3B99DA7-4C2B-804D-B945-30EE161DA525}" type="pres">
      <dgm:prSet presAssocID="{7831DF5D-5EA9-5448-9FF6-EC36A08A23B1}" presName="descendantText" presStyleLbl="alignAcc1" presStyleIdx="4" presStyleCnt="5">
        <dgm:presLayoutVars>
          <dgm:bulletEnabled val="1"/>
        </dgm:presLayoutVars>
      </dgm:prSet>
      <dgm:spPr/>
      <dgm:t>
        <a:bodyPr/>
        <a:lstStyle/>
        <a:p>
          <a:endParaRPr lang="en-US"/>
        </a:p>
      </dgm:t>
    </dgm:pt>
  </dgm:ptLst>
  <dgm:cxnLst>
    <dgm:cxn modelId="{53BEA337-A4BF-1A4B-8E7E-41C2EC3478B6}" type="presOf" srcId="{F696DB7B-BF46-A148-AB24-59067709D188}" destId="{5B5D40B1-3E3E-974D-9267-78A519668709}" srcOrd="0" destOrd="0" presId="urn:microsoft.com/office/officeart/2005/8/layout/chevron2"/>
    <dgm:cxn modelId="{8106B6E0-0A06-A649-86F8-B25012497D82}" srcId="{BA952338-186E-CF42-AC9F-820426198F78}" destId="{56B891C7-CB07-7E49-B25E-9CC59CC807BB}" srcOrd="0" destOrd="0" parTransId="{CEDDABBA-7AF7-D442-BEFE-D4ED5BA568D7}" sibTransId="{254CD26D-DCFA-0742-8BA9-8BDCEEBE432B}"/>
    <dgm:cxn modelId="{EBE5B7BE-7050-E148-AEC5-F66F46256D50}" srcId="{9C1A84A7-3D5B-714F-BF7D-92A070F9036E}" destId="{7831DF5D-5EA9-5448-9FF6-EC36A08A23B1}" srcOrd="4" destOrd="0" parTransId="{CEC82119-F6C6-6C49-BB86-FDF1DB207AD2}" sibTransId="{37229A7E-1676-2C45-AC2E-AA5752CABA0D}"/>
    <dgm:cxn modelId="{E840EAA8-DE09-E84B-95A9-17ACAA745B6A}" type="presOf" srcId="{B1E1ADB5-20F6-7B42-BE61-C8BD7E6A6511}" destId="{76886FB4-F575-AD42-8719-DE4BC3860736}" srcOrd="0" destOrd="0" presId="urn:microsoft.com/office/officeart/2005/8/layout/chevron2"/>
    <dgm:cxn modelId="{63ED40BD-944F-D24B-88B5-3013378AC552}" srcId="{9C1A84A7-3D5B-714F-BF7D-92A070F9036E}" destId="{F696DB7B-BF46-A148-AB24-59067709D188}" srcOrd="1" destOrd="0" parTransId="{687FEE13-BAE1-3241-A2F5-35FA3BEE498B}" sibTransId="{ECA8D0F0-69CF-9244-882A-B6EA34771986}"/>
    <dgm:cxn modelId="{0098F4B1-262C-0943-87D7-48AAC190F44E}" type="presOf" srcId="{F94387B7-A242-7145-8D82-0009F2C7761D}" destId="{CC8E2CAA-B94C-9449-9B7F-AB6E5FCC9DAC}" srcOrd="0" destOrd="0" presId="urn:microsoft.com/office/officeart/2005/8/layout/chevron2"/>
    <dgm:cxn modelId="{5D01F234-9F4C-A048-BC35-2238370AFA83}" type="presOf" srcId="{A0995CBB-E224-C248-826F-4C594630948E}" destId="{FF1A9BBB-6283-5249-9954-86E1D12CD2DE}" srcOrd="0" destOrd="0" presId="urn:microsoft.com/office/officeart/2005/8/layout/chevron2"/>
    <dgm:cxn modelId="{11AB4446-8901-FC4A-9A35-59EE99AA519F}" srcId="{B1E1ADB5-20F6-7B42-BE61-C8BD7E6A6511}" destId="{7FADCEB1-189A-E548-AE0D-7CFB46FD7C92}" srcOrd="0" destOrd="0" parTransId="{52239D4C-3E02-6142-BFD4-BEC58828DDDA}" sibTransId="{C0527FF1-0B9B-154F-8C9B-9170247B4A44}"/>
    <dgm:cxn modelId="{EB02AEA7-8595-4344-B19A-65EEBD87AF83}" srcId="{7831DF5D-5EA9-5448-9FF6-EC36A08A23B1}" destId="{1B4A382A-A167-FE4F-BEA6-7C254C17E4DE}" srcOrd="0" destOrd="0" parTransId="{22C4FE60-CEAE-1049-A2E3-C31A992EEB04}" sibTransId="{CDCA6742-E3DA-3448-BE3B-D49BC23FBC58}"/>
    <dgm:cxn modelId="{63219BD1-EF6F-D943-BC91-8A2F4827254B}" srcId="{9C1A84A7-3D5B-714F-BF7D-92A070F9036E}" destId="{B1E1ADB5-20F6-7B42-BE61-C8BD7E6A6511}" srcOrd="2" destOrd="0" parTransId="{B6082AEA-625C-6041-ABED-B73A59D47E5C}" sibTransId="{BE10063F-C9F6-FB43-B97D-39AC5D525E9A}"/>
    <dgm:cxn modelId="{2A555910-F411-B146-9C54-A9422AC42ACC}" type="presOf" srcId="{7831DF5D-5EA9-5448-9FF6-EC36A08A23B1}" destId="{7FE1FF0A-B0D1-5943-9795-1356223BD081}" srcOrd="0" destOrd="0" presId="urn:microsoft.com/office/officeart/2005/8/layout/chevron2"/>
    <dgm:cxn modelId="{2D6BB270-E368-4F46-96C6-D9EFF272A587}" type="presOf" srcId="{56B891C7-CB07-7E49-B25E-9CC59CC807BB}" destId="{7AFF2096-F248-8E4F-93DD-01C1EFFCD8E5}" srcOrd="0" destOrd="0" presId="urn:microsoft.com/office/officeart/2005/8/layout/chevron2"/>
    <dgm:cxn modelId="{14C6B94A-B4CC-7642-A0BE-94F36CDF065B}" srcId="{F696DB7B-BF46-A148-AB24-59067709D188}" destId="{A0995CBB-E224-C248-826F-4C594630948E}" srcOrd="0" destOrd="0" parTransId="{F60D9600-4DE0-2E4A-A460-1D215A3A985E}" sibTransId="{BC0A6E25-2A5B-1B4A-8AF8-D29B4A5848A7}"/>
    <dgm:cxn modelId="{D36BB24F-7EBD-AE4D-A3C2-9C9546A97643}" type="presOf" srcId="{7FADCEB1-189A-E548-AE0D-7CFB46FD7C92}" destId="{57D9B6BC-8565-F44F-A12B-0AA404F1600B}" srcOrd="0" destOrd="0" presId="urn:microsoft.com/office/officeart/2005/8/layout/chevron2"/>
    <dgm:cxn modelId="{DCBD52C9-DF45-6A4A-94FE-1B74FA3B8176}" srcId="{15192F3A-6543-CE48-B8F1-2224D36ED319}" destId="{F94387B7-A242-7145-8D82-0009F2C7761D}" srcOrd="0" destOrd="0" parTransId="{6847EF3A-DA22-CD44-8453-49E152BCBC04}" sibTransId="{68C6A8BF-F934-B348-8038-80DE9D97424F}"/>
    <dgm:cxn modelId="{2E95F43C-98DD-354F-B998-E6A4A415D111}" srcId="{9C1A84A7-3D5B-714F-BF7D-92A070F9036E}" destId="{BA952338-186E-CF42-AC9F-820426198F78}" srcOrd="0" destOrd="0" parTransId="{8AFD89AF-531D-3F4F-B5E9-BF6C4DC2AAF2}" sibTransId="{CEE92BB4-0D2D-0343-82BB-31C75CD70D52}"/>
    <dgm:cxn modelId="{3EE815BA-53DE-CA47-A46D-06076835D4A6}" type="presOf" srcId="{9C1A84A7-3D5B-714F-BF7D-92A070F9036E}" destId="{8B6F3317-A0FE-774C-93DE-BC0AFE2AD3F5}" srcOrd="0" destOrd="0" presId="urn:microsoft.com/office/officeart/2005/8/layout/chevron2"/>
    <dgm:cxn modelId="{FDEE3CDE-14FB-DF45-9A3C-8A96F5577E35}" type="presOf" srcId="{BA952338-186E-CF42-AC9F-820426198F78}" destId="{D183930A-37AD-E144-8416-6E0B8CD10EE6}" srcOrd="0" destOrd="0" presId="urn:microsoft.com/office/officeart/2005/8/layout/chevron2"/>
    <dgm:cxn modelId="{29588AC6-84DC-E842-8E72-06BB368725F7}" type="presOf" srcId="{15192F3A-6543-CE48-B8F1-2224D36ED319}" destId="{6E7C4965-1771-8946-8F44-FE30106FDD9D}" srcOrd="0" destOrd="0" presId="urn:microsoft.com/office/officeart/2005/8/layout/chevron2"/>
    <dgm:cxn modelId="{184DF670-41D8-564A-9153-5C609E0F50FD}" type="presOf" srcId="{1B4A382A-A167-FE4F-BEA6-7C254C17E4DE}" destId="{C3B99DA7-4C2B-804D-B945-30EE161DA525}" srcOrd="0" destOrd="0" presId="urn:microsoft.com/office/officeart/2005/8/layout/chevron2"/>
    <dgm:cxn modelId="{38B1CA37-99FC-1442-BB10-7CC9D786A8E0}" srcId="{9C1A84A7-3D5B-714F-BF7D-92A070F9036E}" destId="{15192F3A-6543-CE48-B8F1-2224D36ED319}" srcOrd="3" destOrd="0" parTransId="{C061EE4E-A511-4049-B62A-040010753DC8}" sibTransId="{E247605D-42DF-4447-BFC4-820477223425}"/>
    <dgm:cxn modelId="{CBDD013E-654B-9F40-B04E-57F0C6422587}" type="presParOf" srcId="{8B6F3317-A0FE-774C-93DE-BC0AFE2AD3F5}" destId="{070BC877-EC23-8E4B-8186-BE6406679E15}" srcOrd="0" destOrd="0" presId="urn:microsoft.com/office/officeart/2005/8/layout/chevron2"/>
    <dgm:cxn modelId="{C5D1AB08-E30A-E248-8423-2C29E2686468}" type="presParOf" srcId="{070BC877-EC23-8E4B-8186-BE6406679E15}" destId="{D183930A-37AD-E144-8416-6E0B8CD10EE6}" srcOrd="0" destOrd="0" presId="urn:microsoft.com/office/officeart/2005/8/layout/chevron2"/>
    <dgm:cxn modelId="{905ED0AE-01FE-B44F-96AD-6BBA7D838762}" type="presParOf" srcId="{070BC877-EC23-8E4B-8186-BE6406679E15}" destId="{7AFF2096-F248-8E4F-93DD-01C1EFFCD8E5}" srcOrd="1" destOrd="0" presId="urn:microsoft.com/office/officeart/2005/8/layout/chevron2"/>
    <dgm:cxn modelId="{80357954-0E90-404E-9D27-3DD6C61C84C7}" type="presParOf" srcId="{8B6F3317-A0FE-774C-93DE-BC0AFE2AD3F5}" destId="{EBEE907D-1435-2C44-8436-779A06C9294D}" srcOrd="1" destOrd="0" presId="urn:microsoft.com/office/officeart/2005/8/layout/chevron2"/>
    <dgm:cxn modelId="{6E911B70-D416-A546-8847-10F91012A042}" type="presParOf" srcId="{8B6F3317-A0FE-774C-93DE-BC0AFE2AD3F5}" destId="{424AB5C9-50B8-E74D-8CD1-354069390DE3}" srcOrd="2" destOrd="0" presId="urn:microsoft.com/office/officeart/2005/8/layout/chevron2"/>
    <dgm:cxn modelId="{229991E3-EEDE-8D4F-8934-47C16EDDD2D1}" type="presParOf" srcId="{424AB5C9-50B8-E74D-8CD1-354069390DE3}" destId="{5B5D40B1-3E3E-974D-9267-78A519668709}" srcOrd="0" destOrd="0" presId="urn:microsoft.com/office/officeart/2005/8/layout/chevron2"/>
    <dgm:cxn modelId="{C3671E7E-D51C-484B-9966-4B066D9C2FB1}" type="presParOf" srcId="{424AB5C9-50B8-E74D-8CD1-354069390DE3}" destId="{FF1A9BBB-6283-5249-9954-86E1D12CD2DE}" srcOrd="1" destOrd="0" presId="urn:microsoft.com/office/officeart/2005/8/layout/chevron2"/>
    <dgm:cxn modelId="{E5F70933-E6AB-8640-8CA2-52A731B766F0}" type="presParOf" srcId="{8B6F3317-A0FE-774C-93DE-BC0AFE2AD3F5}" destId="{87DEE2D4-EA25-8B45-8655-9E580FFAC98B}" srcOrd="3" destOrd="0" presId="urn:microsoft.com/office/officeart/2005/8/layout/chevron2"/>
    <dgm:cxn modelId="{50D71D65-242A-D045-A015-1787EDA43591}" type="presParOf" srcId="{8B6F3317-A0FE-774C-93DE-BC0AFE2AD3F5}" destId="{6C94D98E-26C5-DB46-8C00-94BC7F5E526B}" srcOrd="4" destOrd="0" presId="urn:microsoft.com/office/officeart/2005/8/layout/chevron2"/>
    <dgm:cxn modelId="{798CC83F-4A39-0147-87D9-C589B37DD457}" type="presParOf" srcId="{6C94D98E-26C5-DB46-8C00-94BC7F5E526B}" destId="{76886FB4-F575-AD42-8719-DE4BC3860736}" srcOrd="0" destOrd="0" presId="urn:microsoft.com/office/officeart/2005/8/layout/chevron2"/>
    <dgm:cxn modelId="{70032AC6-E07D-7848-B28C-8206364DDA78}" type="presParOf" srcId="{6C94D98E-26C5-DB46-8C00-94BC7F5E526B}" destId="{57D9B6BC-8565-F44F-A12B-0AA404F1600B}" srcOrd="1" destOrd="0" presId="urn:microsoft.com/office/officeart/2005/8/layout/chevron2"/>
    <dgm:cxn modelId="{2D954B29-E5C3-BA4F-86F7-A47F8927B64D}" type="presParOf" srcId="{8B6F3317-A0FE-774C-93DE-BC0AFE2AD3F5}" destId="{BA3F3E1F-FCEE-E542-A777-62A622E1498B}" srcOrd="5" destOrd="0" presId="urn:microsoft.com/office/officeart/2005/8/layout/chevron2"/>
    <dgm:cxn modelId="{259158FA-3131-8845-88DE-6EAB37E8C69C}" type="presParOf" srcId="{8B6F3317-A0FE-774C-93DE-BC0AFE2AD3F5}" destId="{ACF614BC-8073-A34F-813C-6F14992DCD3C}" srcOrd="6" destOrd="0" presId="urn:microsoft.com/office/officeart/2005/8/layout/chevron2"/>
    <dgm:cxn modelId="{51DB1A8B-156F-2F4F-AE02-15F3D681455C}" type="presParOf" srcId="{ACF614BC-8073-A34F-813C-6F14992DCD3C}" destId="{6E7C4965-1771-8946-8F44-FE30106FDD9D}" srcOrd="0" destOrd="0" presId="urn:microsoft.com/office/officeart/2005/8/layout/chevron2"/>
    <dgm:cxn modelId="{43004EB6-284E-AA48-902F-9C49A5ADF1C7}" type="presParOf" srcId="{ACF614BC-8073-A34F-813C-6F14992DCD3C}" destId="{CC8E2CAA-B94C-9449-9B7F-AB6E5FCC9DAC}" srcOrd="1" destOrd="0" presId="urn:microsoft.com/office/officeart/2005/8/layout/chevron2"/>
    <dgm:cxn modelId="{A252306D-74F1-9940-9DA2-F1CE999423EA}" type="presParOf" srcId="{8B6F3317-A0FE-774C-93DE-BC0AFE2AD3F5}" destId="{9D61CCD9-D2A5-C941-A99C-94EDC5E7ADF9}" srcOrd="7" destOrd="0" presId="urn:microsoft.com/office/officeart/2005/8/layout/chevron2"/>
    <dgm:cxn modelId="{440BB0E6-5A4B-2A4F-BC66-CB98C29707F0}" type="presParOf" srcId="{8B6F3317-A0FE-774C-93DE-BC0AFE2AD3F5}" destId="{6E36CE95-01B7-CD46-A7D7-14A30FF1611A}" srcOrd="8" destOrd="0" presId="urn:microsoft.com/office/officeart/2005/8/layout/chevron2"/>
    <dgm:cxn modelId="{B402F9C4-CBF8-5D48-A6D5-BD35B5595341}" type="presParOf" srcId="{6E36CE95-01B7-CD46-A7D7-14A30FF1611A}" destId="{7FE1FF0A-B0D1-5943-9795-1356223BD081}" srcOrd="0" destOrd="0" presId="urn:microsoft.com/office/officeart/2005/8/layout/chevron2"/>
    <dgm:cxn modelId="{1D401E35-8C5E-2B48-B4D1-21246C1BC399}" type="presParOf" srcId="{6E36CE95-01B7-CD46-A7D7-14A30FF1611A}" destId="{C3B99DA7-4C2B-804D-B945-30EE161DA52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4D9C70-46E3-1142-ADF4-DEDB542C0CA9}" type="doc">
      <dgm:prSet loTypeId="urn:microsoft.com/office/officeart/2005/8/layout/hierarchy4" loCatId="" qsTypeId="urn:microsoft.com/office/officeart/2005/8/quickstyle/simple4" qsCatId="simple" csTypeId="urn:microsoft.com/office/officeart/2005/8/colors/colorful4" csCatId="colorful" phldr="1"/>
      <dgm:spPr/>
      <dgm:t>
        <a:bodyPr/>
        <a:lstStyle/>
        <a:p>
          <a:endParaRPr lang="en-US"/>
        </a:p>
      </dgm:t>
    </dgm:pt>
    <dgm:pt modelId="{0B944F20-03A6-1842-A615-ADA163326CD7}">
      <dgm:prSet phldrT="[Text]"/>
      <dgm:spPr/>
      <dgm:t>
        <a:bodyPr/>
        <a:lstStyle/>
        <a:p>
          <a:r>
            <a:rPr lang="en-US" b="1" dirty="0" smtClean="0">
              <a:latin typeface="Goudy Old Style"/>
              <a:cs typeface="Goudy Old Style"/>
            </a:rPr>
            <a:t>Formula for  bonding with Quran</a:t>
          </a:r>
          <a:endParaRPr lang="en-US" b="1" dirty="0">
            <a:latin typeface="Goudy Old Style"/>
            <a:cs typeface="Goudy Old Style"/>
          </a:endParaRPr>
        </a:p>
      </dgm:t>
    </dgm:pt>
    <dgm:pt modelId="{5F37DDAE-B512-2D43-9E80-894A14A7B99F}" type="parTrans" cxnId="{68BDAF52-45C2-1840-BB77-D427B607240B}">
      <dgm:prSet/>
      <dgm:spPr/>
      <dgm:t>
        <a:bodyPr/>
        <a:lstStyle/>
        <a:p>
          <a:endParaRPr lang="en-US" b="1">
            <a:latin typeface="Goudy Old Style"/>
            <a:cs typeface="Goudy Old Style"/>
          </a:endParaRPr>
        </a:p>
      </dgm:t>
    </dgm:pt>
    <dgm:pt modelId="{09708C6D-1937-9C48-A464-34276657C361}" type="sibTrans" cxnId="{68BDAF52-45C2-1840-BB77-D427B607240B}">
      <dgm:prSet/>
      <dgm:spPr/>
      <dgm:t>
        <a:bodyPr/>
        <a:lstStyle/>
        <a:p>
          <a:endParaRPr lang="en-US" b="1">
            <a:latin typeface="Goudy Old Style"/>
            <a:cs typeface="Goudy Old Style"/>
          </a:endParaRPr>
        </a:p>
      </dgm:t>
    </dgm:pt>
    <dgm:pt modelId="{98DDE564-CB8B-0545-B52F-A76E42A58F60}">
      <dgm:prSet/>
      <dgm:spPr/>
      <dgm:t>
        <a:bodyPr/>
        <a:lstStyle/>
        <a:p>
          <a:r>
            <a:rPr lang="en-US" b="1" dirty="0" smtClean="0">
              <a:latin typeface="Goudy Old Style"/>
              <a:cs typeface="Goudy Old Style"/>
            </a:rPr>
            <a:t>Correct Recitation</a:t>
          </a:r>
        </a:p>
      </dgm:t>
    </dgm:pt>
    <dgm:pt modelId="{15EEFB7E-B261-B249-9DEF-DF4BFA3B152B}" type="parTrans" cxnId="{797A5DC2-B98D-634F-8200-B68D5757096D}">
      <dgm:prSet/>
      <dgm:spPr/>
      <dgm:t>
        <a:bodyPr/>
        <a:lstStyle/>
        <a:p>
          <a:endParaRPr lang="en-US" b="1">
            <a:latin typeface="Goudy Old Style"/>
            <a:cs typeface="Goudy Old Style"/>
          </a:endParaRPr>
        </a:p>
      </dgm:t>
    </dgm:pt>
    <dgm:pt modelId="{8F8BE95E-D2E1-884F-A004-9D7332CBC30F}" type="sibTrans" cxnId="{797A5DC2-B98D-634F-8200-B68D5757096D}">
      <dgm:prSet/>
      <dgm:spPr/>
      <dgm:t>
        <a:bodyPr/>
        <a:lstStyle/>
        <a:p>
          <a:endParaRPr lang="en-US" b="1">
            <a:latin typeface="Goudy Old Style"/>
            <a:cs typeface="Goudy Old Style"/>
          </a:endParaRPr>
        </a:p>
      </dgm:t>
    </dgm:pt>
    <dgm:pt modelId="{5CF8BF18-3950-CB44-86B7-D95F53DEEF36}">
      <dgm:prSet/>
      <dgm:spPr/>
      <dgm:t>
        <a:bodyPr/>
        <a:lstStyle/>
        <a:p>
          <a:r>
            <a:rPr lang="en-US" b="1" dirty="0" smtClean="0">
              <a:latin typeface="Goudy Old Style"/>
              <a:cs typeface="Goudy Old Style"/>
            </a:rPr>
            <a:t>Understanding</a:t>
          </a:r>
        </a:p>
      </dgm:t>
    </dgm:pt>
    <dgm:pt modelId="{68E7CD84-3208-8143-A0D3-86F04015E3F1}" type="parTrans" cxnId="{8BE0E151-2B7C-034F-BFD3-703132609184}">
      <dgm:prSet/>
      <dgm:spPr/>
      <dgm:t>
        <a:bodyPr/>
        <a:lstStyle/>
        <a:p>
          <a:endParaRPr lang="en-US" b="1">
            <a:latin typeface="Goudy Old Style"/>
            <a:cs typeface="Goudy Old Style"/>
          </a:endParaRPr>
        </a:p>
      </dgm:t>
    </dgm:pt>
    <dgm:pt modelId="{A9033761-647A-B948-9BE3-EFB6FD486862}" type="sibTrans" cxnId="{8BE0E151-2B7C-034F-BFD3-703132609184}">
      <dgm:prSet/>
      <dgm:spPr/>
      <dgm:t>
        <a:bodyPr/>
        <a:lstStyle/>
        <a:p>
          <a:endParaRPr lang="en-US" b="1">
            <a:latin typeface="Goudy Old Style"/>
            <a:cs typeface="Goudy Old Style"/>
          </a:endParaRPr>
        </a:p>
      </dgm:t>
    </dgm:pt>
    <dgm:pt modelId="{6499945B-E3F6-4A44-93B3-90747EDEE1DF}" type="pres">
      <dgm:prSet presAssocID="{B44D9C70-46E3-1142-ADF4-DEDB542C0CA9}" presName="Name0" presStyleCnt="0">
        <dgm:presLayoutVars>
          <dgm:chPref val="1"/>
          <dgm:dir/>
          <dgm:animOne val="branch"/>
          <dgm:animLvl val="lvl"/>
          <dgm:resizeHandles/>
        </dgm:presLayoutVars>
      </dgm:prSet>
      <dgm:spPr/>
      <dgm:t>
        <a:bodyPr/>
        <a:lstStyle/>
        <a:p>
          <a:endParaRPr lang="en-US"/>
        </a:p>
      </dgm:t>
    </dgm:pt>
    <dgm:pt modelId="{089A516E-01B0-7047-BB4C-DF3D7F730C0C}" type="pres">
      <dgm:prSet presAssocID="{0B944F20-03A6-1842-A615-ADA163326CD7}" presName="vertOne" presStyleCnt="0"/>
      <dgm:spPr/>
    </dgm:pt>
    <dgm:pt modelId="{36679173-243A-244D-9C5E-D4848E2C757A}" type="pres">
      <dgm:prSet presAssocID="{0B944F20-03A6-1842-A615-ADA163326CD7}" presName="txOne" presStyleLbl="node0" presStyleIdx="0" presStyleCnt="1" custLinFactNeighborX="-37" custLinFactNeighborY="-444">
        <dgm:presLayoutVars>
          <dgm:chPref val="3"/>
        </dgm:presLayoutVars>
      </dgm:prSet>
      <dgm:spPr/>
      <dgm:t>
        <a:bodyPr/>
        <a:lstStyle/>
        <a:p>
          <a:endParaRPr lang="en-US"/>
        </a:p>
      </dgm:t>
    </dgm:pt>
    <dgm:pt modelId="{81CDDC8A-BEA7-0C48-9BF1-2B7728B59735}" type="pres">
      <dgm:prSet presAssocID="{0B944F20-03A6-1842-A615-ADA163326CD7}" presName="parTransOne" presStyleCnt="0"/>
      <dgm:spPr/>
    </dgm:pt>
    <dgm:pt modelId="{ACF9FED8-1D46-1D4F-B5FE-3BB1730F7E31}" type="pres">
      <dgm:prSet presAssocID="{0B944F20-03A6-1842-A615-ADA163326CD7}" presName="horzOne" presStyleCnt="0"/>
      <dgm:spPr/>
    </dgm:pt>
    <dgm:pt modelId="{7F00F137-9319-E948-88DF-B3B8B916D3AF}" type="pres">
      <dgm:prSet presAssocID="{98DDE564-CB8B-0545-B52F-A76E42A58F60}" presName="vertTwo" presStyleCnt="0"/>
      <dgm:spPr/>
    </dgm:pt>
    <dgm:pt modelId="{A6794DC8-FE97-0744-A08F-D67CF7253EF9}" type="pres">
      <dgm:prSet presAssocID="{98DDE564-CB8B-0545-B52F-A76E42A58F60}" presName="txTwo" presStyleLbl="node2" presStyleIdx="0" presStyleCnt="2">
        <dgm:presLayoutVars>
          <dgm:chPref val="3"/>
        </dgm:presLayoutVars>
      </dgm:prSet>
      <dgm:spPr/>
      <dgm:t>
        <a:bodyPr/>
        <a:lstStyle/>
        <a:p>
          <a:endParaRPr lang="en-US"/>
        </a:p>
      </dgm:t>
    </dgm:pt>
    <dgm:pt modelId="{323BFE57-1250-F543-8358-FF9A7681EDF0}" type="pres">
      <dgm:prSet presAssocID="{98DDE564-CB8B-0545-B52F-A76E42A58F60}" presName="horzTwo" presStyleCnt="0"/>
      <dgm:spPr/>
    </dgm:pt>
    <dgm:pt modelId="{80DCB8ED-0168-5141-BE5C-ABA8DAFC431A}" type="pres">
      <dgm:prSet presAssocID="{8F8BE95E-D2E1-884F-A004-9D7332CBC30F}" presName="sibSpaceTwo" presStyleCnt="0"/>
      <dgm:spPr/>
    </dgm:pt>
    <dgm:pt modelId="{E296EB5B-9837-0343-8CED-39C883D9C0A6}" type="pres">
      <dgm:prSet presAssocID="{5CF8BF18-3950-CB44-86B7-D95F53DEEF36}" presName="vertTwo" presStyleCnt="0"/>
      <dgm:spPr/>
    </dgm:pt>
    <dgm:pt modelId="{97838928-B62E-8248-A464-07360B0EAF24}" type="pres">
      <dgm:prSet presAssocID="{5CF8BF18-3950-CB44-86B7-D95F53DEEF36}" presName="txTwo" presStyleLbl="node2" presStyleIdx="1" presStyleCnt="2">
        <dgm:presLayoutVars>
          <dgm:chPref val="3"/>
        </dgm:presLayoutVars>
      </dgm:prSet>
      <dgm:spPr/>
      <dgm:t>
        <a:bodyPr/>
        <a:lstStyle/>
        <a:p>
          <a:endParaRPr lang="en-US"/>
        </a:p>
      </dgm:t>
    </dgm:pt>
    <dgm:pt modelId="{0A145DFA-9CC7-AD43-9C51-0129CDA14749}" type="pres">
      <dgm:prSet presAssocID="{5CF8BF18-3950-CB44-86B7-D95F53DEEF36}" presName="horzTwo" presStyleCnt="0"/>
      <dgm:spPr/>
    </dgm:pt>
  </dgm:ptLst>
  <dgm:cxnLst>
    <dgm:cxn modelId="{68BDAF52-45C2-1840-BB77-D427B607240B}" srcId="{B44D9C70-46E3-1142-ADF4-DEDB542C0CA9}" destId="{0B944F20-03A6-1842-A615-ADA163326CD7}" srcOrd="0" destOrd="0" parTransId="{5F37DDAE-B512-2D43-9E80-894A14A7B99F}" sibTransId="{09708C6D-1937-9C48-A464-34276657C361}"/>
    <dgm:cxn modelId="{797A5DC2-B98D-634F-8200-B68D5757096D}" srcId="{0B944F20-03A6-1842-A615-ADA163326CD7}" destId="{98DDE564-CB8B-0545-B52F-A76E42A58F60}" srcOrd="0" destOrd="0" parTransId="{15EEFB7E-B261-B249-9DEF-DF4BFA3B152B}" sibTransId="{8F8BE95E-D2E1-884F-A004-9D7332CBC30F}"/>
    <dgm:cxn modelId="{FEBD6B73-9262-7C4B-A336-FC744A25C57C}" type="presOf" srcId="{98DDE564-CB8B-0545-B52F-A76E42A58F60}" destId="{A6794DC8-FE97-0744-A08F-D67CF7253EF9}" srcOrd="0" destOrd="0" presId="urn:microsoft.com/office/officeart/2005/8/layout/hierarchy4"/>
    <dgm:cxn modelId="{DC898642-B6D4-454D-801B-F207592A6619}" type="presOf" srcId="{0B944F20-03A6-1842-A615-ADA163326CD7}" destId="{36679173-243A-244D-9C5E-D4848E2C757A}" srcOrd="0" destOrd="0" presId="urn:microsoft.com/office/officeart/2005/8/layout/hierarchy4"/>
    <dgm:cxn modelId="{8BE0E151-2B7C-034F-BFD3-703132609184}" srcId="{0B944F20-03A6-1842-A615-ADA163326CD7}" destId="{5CF8BF18-3950-CB44-86B7-D95F53DEEF36}" srcOrd="1" destOrd="0" parTransId="{68E7CD84-3208-8143-A0D3-86F04015E3F1}" sibTransId="{A9033761-647A-B948-9BE3-EFB6FD486862}"/>
    <dgm:cxn modelId="{3EA0B948-1345-F04E-B4AD-31D6EC39C200}" type="presOf" srcId="{B44D9C70-46E3-1142-ADF4-DEDB542C0CA9}" destId="{6499945B-E3F6-4A44-93B3-90747EDEE1DF}" srcOrd="0" destOrd="0" presId="urn:microsoft.com/office/officeart/2005/8/layout/hierarchy4"/>
    <dgm:cxn modelId="{1DABA246-8949-3F47-BE55-7C0ACBE95090}" type="presOf" srcId="{5CF8BF18-3950-CB44-86B7-D95F53DEEF36}" destId="{97838928-B62E-8248-A464-07360B0EAF24}" srcOrd="0" destOrd="0" presId="urn:microsoft.com/office/officeart/2005/8/layout/hierarchy4"/>
    <dgm:cxn modelId="{EF790CB6-33C9-5A49-863E-5597EDD1D626}" type="presParOf" srcId="{6499945B-E3F6-4A44-93B3-90747EDEE1DF}" destId="{089A516E-01B0-7047-BB4C-DF3D7F730C0C}" srcOrd="0" destOrd="0" presId="urn:microsoft.com/office/officeart/2005/8/layout/hierarchy4"/>
    <dgm:cxn modelId="{D2BB7044-87C7-8647-BE00-91BDA1CD9127}" type="presParOf" srcId="{089A516E-01B0-7047-BB4C-DF3D7F730C0C}" destId="{36679173-243A-244D-9C5E-D4848E2C757A}" srcOrd="0" destOrd="0" presId="urn:microsoft.com/office/officeart/2005/8/layout/hierarchy4"/>
    <dgm:cxn modelId="{8A440144-6BF2-534A-8085-628EB2C75723}" type="presParOf" srcId="{089A516E-01B0-7047-BB4C-DF3D7F730C0C}" destId="{81CDDC8A-BEA7-0C48-9BF1-2B7728B59735}" srcOrd="1" destOrd="0" presId="urn:microsoft.com/office/officeart/2005/8/layout/hierarchy4"/>
    <dgm:cxn modelId="{3BC14EC5-BAFA-774C-B7C5-71282BFDA49F}" type="presParOf" srcId="{089A516E-01B0-7047-BB4C-DF3D7F730C0C}" destId="{ACF9FED8-1D46-1D4F-B5FE-3BB1730F7E31}" srcOrd="2" destOrd="0" presId="urn:microsoft.com/office/officeart/2005/8/layout/hierarchy4"/>
    <dgm:cxn modelId="{DBF879BD-997A-F74D-9A94-1EF83C92D6BC}" type="presParOf" srcId="{ACF9FED8-1D46-1D4F-B5FE-3BB1730F7E31}" destId="{7F00F137-9319-E948-88DF-B3B8B916D3AF}" srcOrd="0" destOrd="0" presId="urn:microsoft.com/office/officeart/2005/8/layout/hierarchy4"/>
    <dgm:cxn modelId="{F4092FC4-DF1A-BF4D-9832-EF2EB7A92307}" type="presParOf" srcId="{7F00F137-9319-E948-88DF-B3B8B916D3AF}" destId="{A6794DC8-FE97-0744-A08F-D67CF7253EF9}" srcOrd="0" destOrd="0" presId="urn:microsoft.com/office/officeart/2005/8/layout/hierarchy4"/>
    <dgm:cxn modelId="{E22F56BC-452C-3D47-AB65-C9C4A70A29A0}" type="presParOf" srcId="{7F00F137-9319-E948-88DF-B3B8B916D3AF}" destId="{323BFE57-1250-F543-8358-FF9A7681EDF0}" srcOrd="1" destOrd="0" presId="urn:microsoft.com/office/officeart/2005/8/layout/hierarchy4"/>
    <dgm:cxn modelId="{FEBF1937-1023-2B41-838D-625C3EEAA441}" type="presParOf" srcId="{ACF9FED8-1D46-1D4F-B5FE-3BB1730F7E31}" destId="{80DCB8ED-0168-5141-BE5C-ABA8DAFC431A}" srcOrd="1" destOrd="0" presId="urn:microsoft.com/office/officeart/2005/8/layout/hierarchy4"/>
    <dgm:cxn modelId="{383C78BB-4D72-2647-9A12-4A7B0CD9F39D}" type="presParOf" srcId="{ACF9FED8-1D46-1D4F-B5FE-3BB1730F7E31}" destId="{E296EB5B-9837-0343-8CED-39C883D9C0A6}" srcOrd="2" destOrd="0" presId="urn:microsoft.com/office/officeart/2005/8/layout/hierarchy4"/>
    <dgm:cxn modelId="{FE17C06B-5693-8147-9F47-F95865E8021F}" type="presParOf" srcId="{E296EB5B-9837-0343-8CED-39C883D9C0A6}" destId="{97838928-B62E-8248-A464-07360B0EAF24}" srcOrd="0" destOrd="0" presId="urn:microsoft.com/office/officeart/2005/8/layout/hierarchy4"/>
    <dgm:cxn modelId="{33C0792B-4F48-1945-A81A-FF3C0B4DF05B}" type="presParOf" srcId="{E296EB5B-9837-0343-8CED-39C883D9C0A6}" destId="{0A145DFA-9CC7-AD43-9C51-0129CDA1474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3930A-37AD-E144-8416-6E0B8CD10EE6}">
      <dsp:nvSpPr>
        <dsp:cNvPr id="0" name=""/>
        <dsp:cNvSpPr/>
      </dsp:nvSpPr>
      <dsp:spPr>
        <a:xfrm rot="5400000">
          <a:off x="-149834" y="152032"/>
          <a:ext cx="998894" cy="699225"/>
        </a:xfrm>
        <a:prstGeom prst="chevron">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w="10000" cap="flat" cmpd="sng" algn="ctr">
          <a:solidFill>
            <a:schemeClr val="accent3">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endParaRPr lang="en-US" sz="1900" kern="1200"/>
        </a:p>
      </dsp:txBody>
      <dsp:txXfrm rot="-5400000">
        <a:off x="1" y="351811"/>
        <a:ext cx="699225" cy="299669"/>
      </dsp:txXfrm>
    </dsp:sp>
    <dsp:sp modelId="{7AFF2096-F248-8E4F-93DD-01C1EFFCD8E5}">
      <dsp:nvSpPr>
        <dsp:cNvPr id="0" name=""/>
        <dsp:cNvSpPr/>
      </dsp:nvSpPr>
      <dsp:spPr>
        <a:xfrm rot="5400000">
          <a:off x="4139772" y="-3438347"/>
          <a:ext cx="649281" cy="7530374"/>
        </a:xfrm>
        <a:prstGeom prst="round2SameRect">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smtClean="0"/>
            <a:t>To Believe in the Quran</a:t>
          </a:r>
          <a:endParaRPr lang="en-US" sz="2200" kern="1200" dirty="0"/>
        </a:p>
      </dsp:txBody>
      <dsp:txXfrm rot="-5400000">
        <a:off x="699226" y="33894"/>
        <a:ext cx="7498679" cy="585891"/>
      </dsp:txXfrm>
    </dsp:sp>
    <dsp:sp modelId="{5B5D40B1-3E3E-974D-9267-78A519668709}">
      <dsp:nvSpPr>
        <dsp:cNvPr id="0" name=""/>
        <dsp:cNvSpPr/>
      </dsp:nvSpPr>
      <dsp:spPr>
        <a:xfrm rot="5400000">
          <a:off x="-149834" y="1032700"/>
          <a:ext cx="998894" cy="699225"/>
        </a:xfrm>
        <a:prstGeom prst="chevron">
          <a:avLst/>
        </a:prstGeom>
        <a:gradFill rotWithShape="0">
          <a:gsLst>
            <a:gs pos="0">
              <a:schemeClr val="accent3">
                <a:hueOff val="-2419866"/>
                <a:satOff val="809"/>
                <a:lumOff val="-3530"/>
                <a:alphaOff val="0"/>
                <a:tint val="75000"/>
                <a:shade val="85000"/>
                <a:satMod val="230000"/>
              </a:schemeClr>
            </a:gs>
            <a:gs pos="25000">
              <a:schemeClr val="accent3">
                <a:hueOff val="-2419866"/>
                <a:satOff val="809"/>
                <a:lumOff val="-3530"/>
                <a:alphaOff val="0"/>
                <a:tint val="90000"/>
                <a:shade val="70000"/>
                <a:satMod val="220000"/>
              </a:schemeClr>
            </a:gs>
            <a:gs pos="50000">
              <a:schemeClr val="accent3">
                <a:hueOff val="-2419866"/>
                <a:satOff val="809"/>
                <a:lumOff val="-3530"/>
                <a:alphaOff val="0"/>
                <a:tint val="90000"/>
                <a:shade val="58000"/>
                <a:satMod val="225000"/>
              </a:schemeClr>
            </a:gs>
            <a:gs pos="65000">
              <a:schemeClr val="accent3">
                <a:hueOff val="-2419866"/>
                <a:satOff val="809"/>
                <a:lumOff val="-3530"/>
                <a:alphaOff val="0"/>
                <a:tint val="90000"/>
                <a:shade val="58000"/>
                <a:satMod val="225000"/>
              </a:schemeClr>
            </a:gs>
            <a:gs pos="80000">
              <a:schemeClr val="accent3">
                <a:hueOff val="-2419866"/>
                <a:satOff val="809"/>
                <a:lumOff val="-3530"/>
                <a:alphaOff val="0"/>
                <a:tint val="90000"/>
                <a:shade val="69000"/>
                <a:satMod val="220000"/>
              </a:schemeClr>
            </a:gs>
            <a:gs pos="100000">
              <a:schemeClr val="accent3">
                <a:hueOff val="-2419866"/>
                <a:satOff val="809"/>
                <a:lumOff val="-3530"/>
                <a:alphaOff val="0"/>
                <a:tint val="77000"/>
                <a:shade val="80000"/>
                <a:satMod val="230000"/>
              </a:schemeClr>
            </a:gs>
          </a:gsLst>
          <a:lin ang="5400000" scaled="1"/>
        </a:gradFill>
        <a:ln w="10000" cap="flat" cmpd="sng" algn="ctr">
          <a:solidFill>
            <a:schemeClr val="accent3">
              <a:hueOff val="-2419866"/>
              <a:satOff val="809"/>
              <a:lumOff val="-353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endParaRPr lang="en-US" sz="1900" kern="1200" dirty="0"/>
        </a:p>
      </dsp:txBody>
      <dsp:txXfrm rot="-5400000">
        <a:off x="1" y="1232479"/>
        <a:ext cx="699225" cy="299669"/>
      </dsp:txXfrm>
    </dsp:sp>
    <dsp:sp modelId="{FF1A9BBB-6283-5249-9954-86E1D12CD2DE}">
      <dsp:nvSpPr>
        <dsp:cNvPr id="0" name=""/>
        <dsp:cNvSpPr/>
      </dsp:nvSpPr>
      <dsp:spPr>
        <a:xfrm rot="5400000">
          <a:off x="4139772" y="-2557679"/>
          <a:ext cx="649281" cy="7530374"/>
        </a:xfrm>
        <a:prstGeom prst="round2SameRect">
          <a:avLst/>
        </a:prstGeom>
        <a:solidFill>
          <a:schemeClr val="lt1">
            <a:alpha val="90000"/>
            <a:hueOff val="0"/>
            <a:satOff val="0"/>
            <a:lumOff val="0"/>
            <a:alphaOff val="0"/>
          </a:schemeClr>
        </a:solidFill>
        <a:ln w="10000" cap="flat" cmpd="sng" algn="ctr">
          <a:solidFill>
            <a:schemeClr val="accent3">
              <a:hueOff val="-2419866"/>
              <a:satOff val="809"/>
              <a:lumOff val="-35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smtClean="0"/>
            <a:t>To Read It</a:t>
          </a:r>
          <a:endParaRPr lang="en-US" sz="2200" kern="1200" dirty="0"/>
        </a:p>
      </dsp:txBody>
      <dsp:txXfrm rot="-5400000">
        <a:off x="699226" y="914562"/>
        <a:ext cx="7498679" cy="585891"/>
      </dsp:txXfrm>
    </dsp:sp>
    <dsp:sp modelId="{76886FB4-F575-AD42-8719-DE4BC3860736}">
      <dsp:nvSpPr>
        <dsp:cNvPr id="0" name=""/>
        <dsp:cNvSpPr/>
      </dsp:nvSpPr>
      <dsp:spPr>
        <a:xfrm rot="5400000">
          <a:off x="-149834" y="1913368"/>
          <a:ext cx="998894" cy="699225"/>
        </a:xfrm>
        <a:prstGeom prst="chevron">
          <a:avLst/>
        </a:prstGeom>
        <a:gradFill rotWithShape="0">
          <a:gsLst>
            <a:gs pos="0">
              <a:schemeClr val="accent3">
                <a:hueOff val="-4839731"/>
                <a:satOff val="1619"/>
                <a:lumOff val="-7059"/>
                <a:alphaOff val="0"/>
                <a:tint val="75000"/>
                <a:shade val="85000"/>
                <a:satMod val="230000"/>
              </a:schemeClr>
            </a:gs>
            <a:gs pos="25000">
              <a:schemeClr val="accent3">
                <a:hueOff val="-4839731"/>
                <a:satOff val="1619"/>
                <a:lumOff val="-7059"/>
                <a:alphaOff val="0"/>
                <a:tint val="90000"/>
                <a:shade val="70000"/>
                <a:satMod val="220000"/>
              </a:schemeClr>
            </a:gs>
            <a:gs pos="50000">
              <a:schemeClr val="accent3">
                <a:hueOff val="-4839731"/>
                <a:satOff val="1619"/>
                <a:lumOff val="-7059"/>
                <a:alphaOff val="0"/>
                <a:tint val="90000"/>
                <a:shade val="58000"/>
                <a:satMod val="225000"/>
              </a:schemeClr>
            </a:gs>
            <a:gs pos="65000">
              <a:schemeClr val="accent3">
                <a:hueOff val="-4839731"/>
                <a:satOff val="1619"/>
                <a:lumOff val="-7059"/>
                <a:alphaOff val="0"/>
                <a:tint val="90000"/>
                <a:shade val="58000"/>
                <a:satMod val="225000"/>
              </a:schemeClr>
            </a:gs>
            <a:gs pos="80000">
              <a:schemeClr val="accent3">
                <a:hueOff val="-4839731"/>
                <a:satOff val="1619"/>
                <a:lumOff val="-7059"/>
                <a:alphaOff val="0"/>
                <a:tint val="90000"/>
                <a:shade val="69000"/>
                <a:satMod val="220000"/>
              </a:schemeClr>
            </a:gs>
            <a:gs pos="100000">
              <a:schemeClr val="accent3">
                <a:hueOff val="-4839731"/>
                <a:satOff val="1619"/>
                <a:lumOff val="-7059"/>
                <a:alphaOff val="0"/>
                <a:tint val="77000"/>
                <a:shade val="80000"/>
                <a:satMod val="230000"/>
              </a:schemeClr>
            </a:gs>
          </a:gsLst>
          <a:lin ang="5400000" scaled="1"/>
        </a:gradFill>
        <a:ln w="10000" cap="flat" cmpd="sng" algn="ctr">
          <a:solidFill>
            <a:schemeClr val="accent3">
              <a:hueOff val="-4839731"/>
              <a:satOff val="1619"/>
              <a:lumOff val="-7059"/>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endParaRPr lang="en-US" sz="1900" kern="1200" dirty="0"/>
        </a:p>
      </dsp:txBody>
      <dsp:txXfrm rot="-5400000">
        <a:off x="1" y="2113147"/>
        <a:ext cx="699225" cy="299669"/>
      </dsp:txXfrm>
    </dsp:sp>
    <dsp:sp modelId="{57D9B6BC-8565-F44F-A12B-0AA404F1600B}">
      <dsp:nvSpPr>
        <dsp:cNvPr id="0" name=""/>
        <dsp:cNvSpPr/>
      </dsp:nvSpPr>
      <dsp:spPr>
        <a:xfrm rot="5400000">
          <a:off x="4139772" y="-1677012"/>
          <a:ext cx="649281" cy="7530374"/>
        </a:xfrm>
        <a:prstGeom prst="round2SameRect">
          <a:avLst/>
        </a:prstGeom>
        <a:solidFill>
          <a:schemeClr val="lt1">
            <a:alpha val="90000"/>
            <a:hueOff val="0"/>
            <a:satOff val="0"/>
            <a:lumOff val="0"/>
            <a:alphaOff val="0"/>
          </a:schemeClr>
        </a:solidFill>
        <a:ln w="10000" cap="flat" cmpd="sng" algn="ctr">
          <a:solidFill>
            <a:schemeClr val="accent3">
              <a:hueOff val="-4839731"/>
              <a:satOff val="1619"/>
              <a:lumOff val="-705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smtClean="0"/>
            <a:t>To Understand it</a:t>
          </a:r>
          <a:endParaRPr lang="en-US" sz="2200" kern="1200" dirty="0"/>
        </a:p>
      </dsp:txBody>
      <dsp:txXfrm rot="-5400000">
        <a:off x="699226" y="1795229"/>
        <a:ext cx="7498679" cy="585891"/>
      </dsp:txXfrm>
    </dsp:sp>
    <dsp:sp modelId="{6E7C4965-1771-8946-8F44-FE30106FDD9D}">
      <dsp:nvSpPr>
        <dsp:cNvPr id="0" name=""/>
        <dsp:cNvSpPr/>
      </dsp:nvSpPr>
      <dsp:spPr>
        <a:xfrm rot="5400000">
          <a:off x="-149834" y="2794036"/>
          <a:ext cx="998894" cy="699225"/>
        </a:xfrm>
        <a:prstGeom prst="chevron">
          <a:avLst/>
        </a:prstGeom>
        <a:gradFill rotWithShape="0">
          <a:gsLst>
            <a:gs pos="0">
              <a:schemeClr val="accent3">
                <a:hueOff val="-7259597"/>
                <a:satOff val="2428"/>
                <a:lumOff val="-10589"/>
                <a:alphaOff val="0"/>
                <a:tint val="75000"/>
                <a:shade val="85000"/>
                <a:satMod val="230000"/>
              </a:schemeClr>
            </a:gs>
            <a:gs pos="25000">
              <a:schemeClr val="accent3">
                <a:hueOff val="-7259597"/>
                <a:satOff val="2428"/>
                <a:lumOff val="-10589"/>
                <a:alphaOff val="0"/>
                <a:tint val="90000"/>
                <a:shade val="70000"/>
                <a:satMod val="220000"/>
              </a:schemeClr>
            </a:gs>
            <a:gs pos="50000">
              <a:schemeClr val="accent3">
                <a:hueOff val="-7259597"/>
                <a:satOff val="2428"/>
                <a:lumOff val="-10589"/>
                <a:alphaOff val="0"/>
                <a:tint val="90000"/>
                <a:shade val="58000"/>
                <a:satMod val="225000"/>
              </a:schemeClr>
            </a:gs>
            <a:gs pos="65000">
              <a:schemeClr val="accent3">
                <a:hueOff val="-7259597"/>
                <a:satOff val="2428"/>
                <a:lumOff val="-10589"/>
                <a:alphaOff val="0"/>
                <a:tint val="90000"/>
                <a:shade val="58000"/>
                <a:satMod val="225000"/>
              </a:schemeClr>
            </a:gs>
            <a:gs pos="80000">
              <a:schemeClr val="accent3">
                <a:hueOff val="-7259597"/>
                <a:satOff val="2428"/>
                <a:lumOff val="-10589"/>
                <a:alphaOff val="0"/>
                <a:tint val="90000"/>
                <a:shade val="69000"/>
                <a:satMod val="220000"/>
              </a:schemeClr>
            </a:gs>
            <a:gs pos="100000">
              <a:schemeClr val="accent3">
                <a:hueOff val="-7259597"/>
                <a:satOff val="2428"/>
                <a:lumOff val="-10589"/>
                <a:alphaOff val="0"/>
                <a:tint val="77000"/>
                <a:shade val="80000"/>
                <a:satMod val="230000"/>
              </a:schemeClr>
            </a:gs>
          </a:gsLst>
          <a:lin ang="5400000" scaled="1"/>
        </a:gradFill>
        <a:ln w="10000" cap="flat" cmpd="sng" algn="ctr">
          <a:solidFill>
            <a:schemeClr val="accent3">
              <a:hueOff val="-7259597"/>
              <a:satOff val="2428"/>
              <a:lumOff val="-10589"/>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endParaRPr lang="en-US" sz="1900" kern="1200"/>
        </a:p>
      </dsp:txBody>
      <dsp:txXfrm rot="-5400000">
        <a:off x="1" y="2993815"/>
        <a:ext cx="699225" cy="299669"/>
      </dsp:txXfrm>
    </dsp:sp>
    <dsp:sp modelId="{CC8E2CAA-B94C-9449-9B7F-AB6E5FCC9DAC}">
      <dsp:nvSpPr>
        <dsp:cNvPr id="0" name=""/>
        <dsp:cNvSpPr/>
      </dsp:nvSpPr>
      <dsp:spPr>
        <a:xfrm rot="5400000">
          <a:off x="4139772" y="-796344"/>
          <a:ext cx="649281" cy="7530374"/>
        </a:xfrm>
        <a:prstGeom prst="round2SameRect">
          <a:avLst/>
        </a:prstGeom>
        <a:solidFill>
          <a:schemeClr val="lt1">
            <a:alpha val="90000"/>
            <a:hueOff val="0"/>
            <a:satOff val="0"/>
            <a:lumOff val="0"/>
            <a:alphaOff val="0"/>
          </a:schemeClr>
        </a:solidFill>
        <a:ln w="10000" cap="flat" cmpd="sng" algn="ctr">
          <a:solidFill>
            <a:schemeClr val="accent3">
              <a:hueOff val="-7259597"/>
              <a:satOff val="2428"/>
              <a:lumOff val="-105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smtClean="0"/>
            <a:t>To Act upon its Teachings</a:t>
          </a:r>
          <a:endParaRPr lang="en-US" sz="2200" kern="1200" dirty="0"/>
        </a:p>
      </dsp:txBody>
      <dsp:txXfrm rot="-5400000">
        <a:off x="699226" y="2675897"/>
        <a:ext cx="7498679" cy="585891"/>
      </dsp:txXfrm>
    </dsp:sp>
    <dsp:sp modelId="{7FE1FF0A-B0D1-5943-9795-1356223BD081}">
      <dsp:nvSpPr>
        <dsp:cNvPr id="0" name=""/>
        <dsp:cNvSpPr/>
      </dsp:nvSpPr>
      <dsp:spPr>
        <a:xfrm rot="5400000">
          <a:off x="-149834" y="3674704"/>
          <a:ext cx="998894" cy="699225"/>
        </a:xfrm>
        <a:prstGeom prst="chevron">
          <a:avLst/>
        </a:prstGeom>
        <a:gradFill rotWithShape="0">
          <a:gsLst>
            <a:gs pos="0">
              <a:schemeClr val="accent3">
                <a:hueOff val="-9679462"/>
                <a:satOff val="3238"/>
                <a:lumOff val="-14118"/>
                <a:alphaOff val="0"/>
                <a:tint val="75000"/>
                <a:shade val="85000"/>
                <a:satMod val="230000"/>
              </a:schemeClr>
            </a:gs>
            <a:gs pos="25000">
              <a:schemeClr val="accent3">
                <a:hueOff val="-9679462"/>
                <a:satOff val="3238"/>
                <a:lumOff val="-14118"/>
                <a:alphaOff val="0"/>
                <a:tint val="90000"/>
                <a:shade val="70000"/>
                <a:satMod val="220000"/>
              </a:schemeClr>
            </a:gs>
            <a:gs pos="50000">
              <a:schemeClr val="accent3">
                <a:hueOff val="-9679462"/>
                <a:satOff val="3238"/>
                <a:lumOff val="-14118"/>
                <a:alphaOff val="0"/>
                <a:tint val="90000"/>
                <a:shade val="58000"/>
                <a:satMod val="225000"/>
              </a:schemeClr>
            </a:gs>
            <a:gs pos="65000">
              <a:schemeClr val="accent3">
                <a:hueOff val="-9679462"/>
                <a:satOff val="3238"/>
                <a:lumOff val="-14118"/>
                <a:alphaOff val="0"/>
                <a:tint val="90000"/>
                <a:shade val="58000"/>
                <a:satMod val="225000"/>
              </a:schemeClr>
            </a:gs>
            <a:gs pos="80000">
              <a:schemeClr val="accent3">
                <a:hueOff val="-9679462"/>
                <a:satOff val="3238"/>
                <a:lumOff val="-14118"/>
                <a:alphaOff val="0"/>
                <a:tint val="90000"/>
                <a:shade val="69000"/>
                <a:satMod val="220000"/>
              </a:schemeClr>
            </a:gs>
            <a:gs pos="100000">
              <a:schemeClr val="accent3">
                <a:hueOff val="-9679462"/>
                <a:satOff val="3238"/>
                <a:lumOff val="-14118"/>
                <a:alphaOff val="0"/>
                <a:tint val="77000"/>
                <a:shade val="80000"/>
                <a:satMod val="230000"/>
              </a:schemeClr>
            </a:gs>
          </a:gsLst>
          <a:lin ang="5400000" scaled="1"/>
        </a:gradFill>
        <a:ln w="10000" cap="flat" cmpd="sng" algn="ctr">
          <a:solidFill>
            <a:schemeClr val="accent3">
              <a:hueOff val="-9679462"/>
              <a:satOff val="3238"/>
              <a:lumOff val="-14118"/>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endParaRPr lang="en-US" sz="1900" kern="1200"/>
        </a:p>
      </dsp:txBody>
      <dsp:txXfrm rot="-5400000">
        <a:off x="1" y="3874483"/>
        <a:ext cx="699225" cy="299669"/>
      </dsp:txXfrm>
    </dsp:sp>
    <dsp:sp modelId="{C3B99DA7-4C2B-804D-B945-30EE161DA525}">
      <dsp:nvSpPr>
        <dsp:cNvPr id="0" name=""/>
        <dsp:cNvSpPr/>
      </dsp:nvSpPr>
      <dsp:spPr>
        <a:xfrm rot="5400000">
          <a:off x="4139772" y="84323"/>
          <a:ext cx="649281" cy="7530374"/>
        </a:xfrm>
        <a:prstGeom prst="round2SameRect">
          <a:avLst/>
        </a:prstGeom>
        <a:solidFill>
          <a:schemeClr val="lt1">
            <a:alpha val="90000"/>
            <a:hueOff val="0"/>
            <a:satOff val="0"/>
            <a:lumOff val="0"/>
            <a:alphaOff val="0"/>
          </a:schemeClr>
        </a:solidFill>
        <a:ln w="10000" cap="flat" cmpd="sng" algn="ctr">
          <a:solidFill>
            <a:schemeClr val="accent3">
              <a:hueOff val="-9679462"/>
              <a:satOff val="3238"/>
              <a:lumOff val="-1411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smtClean="0"/>
            <a:t>To Convey its Message and Teachings to Others</a:t>
          </a:r>
          <a:endParaRPr lang="en-US" sz="2200" kern="1200" dirty="0"/>
        </a:p>
      </dsp:txBody>
      <dsp:txXfrm rot="-5400000">
        <a:off x="699226" y="3556565"/>
        <a:ext cx="7498679" cy="585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9173-243A-244D-9C5E-D4848E2C757A}">
      <dsp:nvSpPr>
        <dsp:cNvPr id="0" name=""/>
        <dsp:cNvSpPr/>
      </dsp:nvSpPr>
      <dsp:spPr>
        <a:xfrm>
          <a:off x="0" y="0"/>
          <a:ext cx="6091499" cy="936624"/>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smtClean="0">
              <a:latin typeface="Goudy Old Style"/>
              <a:cs typeface="Goudy Old Style"/>
            </a:rPr>
            <a:t>Formula for  bonding with Quran</a:t>
          </a:r>
          <a:endParaRPr lang="en-US" sz="3300" b="1" kern="1200" dirty="0">
            <a:latin typeface="Goudy Old Style"/>
            <a:cs typeface="Goudy Old Style"/>
          </a:endParaRPr>
        </a:p>
      </dsp:txBody>
      <dsp:txXfrm>
        <a:off x="27433" y="27433"/>
        <a:ext cx="6036633" cy="881758"/>
      </dsp:txXfrm>
    </dsp:sp>
    <dsp:sp modelId="{A6794DC8-FE97-0744-A08F-D67CF7253EF9}">
      <dsp:nvSpPr>
        <dsp:cNvPr id="0" name=""/>
        <dsp:cNvSpPr/>
      </dsp:nvSpPr>
      <dsp:spPr>
        <a:xfrm>
          <a:off x="2250" y="1094676"/>
          <a:ext cx="2922984" cy="936624"/>
        </a:xfrm>
        <a:prstGeom prst="roundRect">
          <a:avLst>
            <a:gd name="adj" fmla="val 10000"/>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smtClean="0">
              <a:latin typeface="Goudy Old Style"/>
              <a:cs typeface="Goudy Old Style"/>
            </a:rPr>
            <a:t>Correct Recitation</a:t>
          </a:r>
        </a:p>
      </dsp:txBody>
      <dsp:txXfrm>
        <a:off x="29683" y="1122109"/>
        <a:ext cx="2868118" cy="881758"/>
      </dsp:txXfrm>
    </dsp:sp>
    <dsp:sp modelId="{97838928-B62E-8248-A464-07360B0EAF24}">
      <dsp:nvSpPr>
        <dsp:cNvPr id="0" name=""/>
        <dsp:cNvSpPr/>
      </dsp:nvSpPr>
      <dsp:spPr>
        <a:xfrm>
          <a:off x="3170765" y="1094676"/>
          <a:ext cx="2922984" cy="936624"/>
        </a:xfrm>
        <a:prstGeom prst="roundRect">
          <a:avLst>
            <a:gd name="adj" fmla="val 10000"/>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smtClean="0">
              <a:latin typeface="Goudy Old Style"/>
              <a:cs typeface="Goudy Old Style"/>
            </a:rPr>
            <a:t>Understanding</a:t>
          </a:r>
        </a:p>
      </dsp:txBody>
      <dsp:txXfrm>
        <a:off x="3198198" y="1122109"/>
        <a:ext cx="2868118" cy="8817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1A99B-1E4F-2E4C-BEDF-97CF47DEEF81}" type="datetimeFigureOut">
              <a:rPr lang="en-US" smtClean="0"/>
              <a:pPr/>
              <a:t>6/5/12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E2B6E-79BF-2F4C-9330-10E8ADC6F045}" type="slidenum">
              <a:rPr lang="en-US" smtClean="0"/>
              <a:pPr/>
              <a:t>‹#›</a:t>
            </a:fld>
            <a:endParaRPr lang="en-US"/>
          </a:p>
        </p:txBody>
      </p:sp>
    </p:spTree>
    <p:extLst>
      <p:ext uri="{BB962C8B-B14F-4D97-AF65-F5344CB8AC3E}">
        <p14:creationId xmlns:p14="http://schemas.microsoft.com/office/powerpoint/2010/main" val="40047983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endParaRPr lang="en-US" dirty="0"/>
          </a:p>
        </p:txBody>
      </p:sp>
      <p:sp>
        <p:nvSpPr>
          <p:cNvPr id="27652" name="Slide Number Placeholder 3"/>
          <p:cNvSpPr>
            <a:spLocks noGrp="1"/>
          </p:cNvSpPr>
          <p:nvPr>
            <p:ph type="sldNum" sz="quarter" idx="5"/>
          </p:nvPr>
        </p:nvSpPr>
        <p:spPr bwMode="auto">
          <a:noFill/>
          <a:ln>
            <a:miter lim="800000"/>
            <a:headEnd/>
            <a:tailEnd/>
          </a:ln>
        </p:spPr>
        <p:txBody>
          <a:bodyPr/>
          <a:lstStyle/>
          <a:p>
            <a:fld id="{AF39D388-39B8-C041-8779-FD13691DA4D1}" type="slidenum">
              <a:rPr lang="en-US">
                <a:latin typeface="Calibri" pitchFamily="-65" charset="0"/>
              </a:rPr>
              <a:pPr/>
              <a:t>3</a:t>
            </a:fld>
            <a:endParaRPr lang="en-US">
              <a:latin typeface="Calibri" pitchFamily="-65"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Unfortunately all too often we find people reciting the Qur’an quickly and without changing their tone and without any feeling. </a:t>
            </a:r>
          </a:p>
          <a:p>
            <a:r>
              <a:rPr lang="en-US" dirty="0" smtClean="0"/>
              <a:t>We should put all our efforts into reciting the Qur’an with as much feeling as we can!</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Unfortunately all too often we find people reciting the Qur’an quickly and without changing their tone and without any feeling. </a:t>
            </a:r>
          </a:p>
          <a:p>
            <a:r>
              <a:rPr lang="en-US" dirty="0" smtClean="0"/>
              <a:t>We should put all our efforts into reciting the Qur’an with as much feeling as we can!</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42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Lov</a:t>
            </a:r>
            <a:endParaRPr lang="en-US" dirty="0"/>
          </a:p>
        </p:txBody>
      </p:sp>
      <p:sp>
        <p:nvSpPr>
          <p:cNvPr id="4" name="Slide Number Placeholder 3"/>
          <p:cNvSpPr>
            <a:spLocks noGrp="1"/>
          </p:cNvSpPr>
          <p:nvPr>
            <p:ph type="sldNum" sz="quarter" idx="10"/>
          </p:nvPr>
        </p:nvSpPr>
        <p:spPr/>
        <p:txBody>
          <a:bodyPr/>
          <a:lstStyle/>
          <a:p>
            <a:fld id="{5A33F3B7-796A-4F8E-BBA7-A56F06EC6C95}" type="slidenum">
              <a:rPr lang="en-US" smtClean="0"/>
              <a:pPr/>
              <a:t>44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Love is a blessing if it brings you closer to</a:t>
            </a:r>
            <a:r>
              <a:rPr lang="en-US" baseline="0" dirty="0" smtClean="0"/>
              <a:t> Allah</a:t>
            </a:r>
          </a:p>
          <a:p>
            <a:r>
              <a:rPr lang="en-US" baseline="0" dirty="0" smtClean="0"/>
              <a:t>And it is a challenge at trial, an </a:t>
            </a:r>
            <a:r>
              <a:rPr lang="en-US" baseline="0" dirty="0" err="1" smtClean="0"/>
              <a:t>azmaish</a:t>
            </a:r>
            <a:r>
              <a:rPr lang="en-US" baseline="0" dirty="0" smtClean="0"/>
              <a:t> if it takes you away from Allah!</a:t>
            </a:r>
            <a:endParaRPr lang="en-US" dirty="0"/>
          </a:p>
        </p:txBody>
      </p:sp>
      <p:sp>
        <p:nvSpPr>
          <p:cNvPr id="4" name="Slide Number Placeholder 3"/>
          <p:cNvSpPr>
            <a:spLocks noGrp="1"/>
          </p:cNvSpPr>
          <p:nvPr>
            <p:ph type="sldNum" sz="quarter" idx="10"/>
          </p:nvPr>
        </p:nvSpPr>
        <p:spPr/>
        <p:txBody>
          <a:bodyPr/>
          <a:lstStyle/>
          <a:p>
            <a:fld id="{5A33F3B7-796A-4F8E-BBA7-A56F06EC6C95}" type="slidenum">
              <a:rPr lang="en-US" smtClean="0"/>
              <a:pPr/>
              <a:t>45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 it recitation, remembrance, taking </a:t>
            </a:r>
            <a:r>
              <a:rPr lang="en-US" dirty="0" err="1" smtClean="0"/>
              <a:t>heeed</a:t>
            </a:r>
            <a:r>
              <a:rPr lang="en-US" dirty="0" smtClean="0"/>
              <a:t>…</a:t>
            </a:r>
          </a:p>
          <a:p>
            <a:endParaRPr lang="en-US" dirty="0" smtClean="0"/>
          </a:p>
          <a:p>
            <a:r>
              <a:rPr lang="en-US" dirty="0" smtClean="0"/>
              <a:t>We have to make a commitment and try</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46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 it recitation, remembrance, taking </a:t>
            </a:r>
            <a:r>
              <a:rPr lang="en-US" dirty="0" err="1" smtClean="0"/>
              <a:t>heeed</a:t>
            </a:r>
            <a:r>
              <a:rPr lang="en-US" dirty="0" smtClean="0"/>
              <a:t>…</a:t>
            </a:r>
          </a:p>
          <a:p>
            <a:endParaRPr lang="en-US" dirty="0" smtClean="0"/>
          </a:p>
          <a:p>
            <a:r>
              <a:rPr lang="en-US" dirty="0" smtClean="0"/>
              <a:t>We have to make a commitment and try</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48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Quran =</a:t>
            </a:r>
            <a:r>
              <a:rPr lang="en-US" baseline="0" dirty="0" smtClean="0"/>
              <a:t> </a:t>
            </a:r>
            <a:r>
              <a:rPr lang="en-US" baseline="0" dirty="0" err="1" smtClean="0"/>
              <a:t>Furqan</a:t>
            </a:r>
            <a:r>
              <a:rPr lang="en-US" baseline="0" dirty="0" smtClean="0"/>
              <a:t>….</a:t>
            </a:r>
          </a:p>
          <a:p>
            <a:endParaRPr lang="en-US" baseline="0" dirty="0" smtClean="0"/>
          </a:p>
          <a:p>
            <a:r>
              <a:rPr lang="en-US" baseline="0" dirty="0" smtClean="0"/>
              <a:t>Howe it can become </a:t>
            </a:r>
            <a:r>
              <a:rPr lang="en-US" baseline="0" dirty="0" err="1" smtClean="0"/>
              <a:t>furqan</a:t>
            </a:r>
            <a:r>
              <a:rPr lang="en-US" baseline="0" dirty="0" smtClean="0"/>
              <a:t> unless we read it understand it apply it…teach 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Book of Guidance….The first introduction to the book…an answer</a:t>
            </a:r>
            <a:r>
              <a:rPr lang="en-US" baseline="0" dirty="0" smtClean="0"/>
              <a:t> to our prayer…</a:t>
            </a:r>
            <a:r>
              <a:rPr lang="en-US" baseline="0" dirty="0" err="1" smtClean="0"/>
              <a:t>Ihdinassirata</a:t>
            </a:r>
            <a:endParaRPr lang="en-US" dirty="0" smtClean="0"/>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Whoever wishes for an increase in </a:t>
            </a:r>
            <a:r>
              <a:rPr kumimoji="0" lang="en-US" sz="1200" b="0" i="0" u="none" strike="noStrike" kern="0" cap="none" spc="0" normalizeH="0" baseline="0" noProof="0" dirty="0" err="1" smtClean="0">
                <a:ln>
                  <a:noFill/>
                </a:ln>
                <a:effectLst/>
                <a:uLnTx/>
                <a:uFillTx/>
                <a:latin typeface="Book Antiqua"/>
                <a:ea typeface="+mn-ea"/>
                <a:cs typeface="Book Antiqua"/>
                <a:sym typeface="Didot" pitchFamily="-107" charset="0"/>
              </a:rPr>
              <a:t>Imaan</a:t>
            </a: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 day after day, then upon him is (recourse) to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Book of </a:t>
            </a:r>
            <a:r>
              <a:rPr kumimoji="0" lang="en-US" sz="1200" b="0" i="0" u="none" strike="noStrike" kern="0" cap="none" spc="0" normalizeH="0" baseline="0" noProof="0" dirty="0" err="1" smtClean="0">
                <a:ln>
                  <a:noFill/>
                </a:ln>
                <a:effectLst/>
                <a:uLnTx/>
                <a:uFillTx/>
                <a:latin typeface="Book Antiqua"/>
                <a:ea typeface="+mn-ea"/>
                <a:cs typeface="Book Antiqua"/>
                <a:sym typeface="Didot" pitchFamily="-107" charset="0"/>
              </a:rPr>
              <a:t>Allaah</a:t>
            </a: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 for He (</a:t>
            </a:r>
            <a:r>
              <a:rPr kumimoji="0" lang="en-US" sz="1200" b="0" i="0" u="none" strike="noStrike" kern="0" cap="none" spc="0" normalizeH="0" baseline="0" noProof="0" dirty="0" err="1" smtClean="0">
                <a:ln>
                  <a:noFill/>
                </a:ln>
                <a:effectLst/>
                <a:uLnTx/>
                <a:uFillTx/>
                <a:latin typeface="Book Antiqua"/>
                <a:ea typeface="+mn-ea"/>
                <a:cs typeface="Book Antiqua"/>
                <a:sym typeface="Didot" pitchFamily="-107" charset="0"/>
              </a:rPr>
              <a:t>subhaanahu</a:t>
            </a: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 </a:t>
            </a:r>
            <a:r>
              <a:rPr kumimoji="0" lang="en-US" sz="1200" b="0" i="0" u="none" strike="noStrike" kern="0" cap="none" spc="0" normalizeH="0" baseline="0" noProof="0" dirty="0" err="1" smtClean="0">
                <a:ln>
                  <a:noFill/>
                </a:ln>
                <a:effectLst/>
                <a:uLnTx/>
                <a:uFillTx/>
                <a:latin typeface="Book Antiqua"/>
                <a:ea typeface="+mn-ea"/>
                <a:cs typeface="Book Antiqua"/>
                <a:sym typeface="Didot" pitchFamily="-107" charset="0"/>
              </a:rPr>
              <a:t>wa</a:t>
            </a: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 </a:t>
            </a:r>
            <a:r>
              <a:rPr kumimoji="0" lang="en-US" sz="1200" b="0" i="0" u="none" strike="noStrike" kern="0" cap="none" spc="0" normalizeH="0" baseline="0" noProof="0" dirty="0" err="1" smtClean="0">
                <a:ln>
                  <a:noFill/>
                </a:ln>
                <a:effectLst/>
                <a:uLnTx/>
                <a:uFillTx/>
                <a:latin typeface="Book Antiqua"/>
                <a:ea typeface="+mn-ea"/>
                <a:cs typeface="Book Antiqua"/>
                <a:sym typeface="Didot" pitchFamily="-107" charset="0"/>
              </a:rPr>
              <a:t>ta’aala</a:t>
            </a:r>
            <a:r>
              <a:rPr kumimoji="0" lang="en-US" sz="1200" b="0" i="0" u="none" strike="noStrike" kern="0" cap="none" spc="0" normalizeH="0" baseline="0" noProof="0" dirty="0" smtClean="0">
                <a:ln>
                  <a:noFill/>
                </a:ln>
                <a:effectLst/>
                <a:uLnTx/>
                <a:uFillTx/>
                <a:latin typeface="Book Antiqua"/>
                <a:ea typeface="+mn-ea"/>
                <a:cs typeface="Book Antiqua"/>
                <a:sym typeface="Didot" pitchFamily="-107" charset="0"/>
              </a:rPr>
              <a:t>) has said,</a:t>
            </a:r>
          </a:p>
          <a:p>
            <a:endParaRPr lang="en-US" dirty="0"/>
          </a:p>
        </p:txBody>
      </p:sp>
      <p:sp>
        <p:nvSpPr>
          <p:cNvPr id="4" name="Slide Number Placeholder 3"/>
          <p:cNvSpPr>
            <a:spLocks noGrp="1"/>
          </p:cNvSpPr>
          <p:nvPr>
            <p:ph type="sldNum" sz="quarter" idx="10"/>
          </p:nvPr>
        </p:nvSpPr>
        <p:spPr/>
        <p:txBody>
          <a:bodyPr/>
          <a:lstStyle/>
          <a:p>
            <a:fld id="{26ADC1F0-1693-5F47-B34B-5732B426B763}"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fulfill</a:t>
            </a:r>
            <a:r>
              <a:rPr lang="en-US" baseline="0" dirty="0" smtClean="0"/>
              <a:t> the needs of human body…you need food. </a:t>
            </a:r>
          </a:p>
          <a:p>
            <a:r>
              <a:rPr lang="en-US" baseline="0" dirty="0" smtClean="0"/>
              <a:t>One who knows nutrition better, can make use of </a:t>
            </a:r>
            <a:r>
              <a:rPr lang="en-US" baseline="0" dirty="0" err="1" smtClean="0"/>
              <a:t>Allahs</a:t>
            </a:r>
            <a:r>
              <a:rPr lang="en-US" baseline="0" dirty="0" smtClean="0"/>
              <a:t> blessings better</a:t>
            </a:r>
          </a:p>
          <a:p>
            <a:endParaRPr lang="en-US" baseline="0" dirty="0" smtClean="0"/>
          </a:p>
          <a:p>
            <a:endParaRPr lang="en-US" baseline="0" dirty="0" smtClean="0"/>
          </a:p>
          <a:p>
            <a:r>
              <a:rPr lang="en-US" baseline="0" dirty="0" smtClean="0"/>
              <a:t>To fulfill the spiritual needs, not only guidance has been sent, practical role models in the form of Prophets have been sent!</a:t>
            </a:r>
          </a:p>
          <a:p>
            <a:endParaRPr lang="en-US" baseline="0" dirty="0" smtClean="0"/>
          </a:p>
          <a:p>
            <a:r>
              <a:rPr lang="en-US" baseline="0" dirty="0" smtClean="0"/>
              <a:t>One’s measure of happiness…Money, Material?</a:t>
            </a:r>
          </a:p>
          <a:p>
            <a:endParaRPr lang="en-US" baseline="0" dirty="0" smtClean="0"/>
          </a:p>
          <a:p>
            <a:r>
              <a:rPr lang="en-US" baseline="0" dirty="0" smtClean="0"/>
              <a:t>When one’s happy? Physical? </a:t>
            </a:r>
          </a:p>
          <a:p>
            <a:r>
              <a:rPr lang="en-US" baseline="0" dirty="0" smtClean="0"/>
              <a:t>It’s the Heart and Spirit or soul that’s happy!</a:t>
            </a:r>
          </a:p>
          <a:p>
            <a:endParaRPr lang="en-US" baseline="0" dirty="0" smtClean="0"/>
          </a:p>
          <a:p>
            <a:r>
              <a:rPr lang="en-US" baseline="0" dirty="0" smtClean="0"/>
              <a:t>If we are not going to define the true measure of happiness</a:t>
            </a:r>
          </a:p>
          <a:p>
            <a:endParaRPr lang="en-US" baseline="0" dirty="0" smtClean="0"/>
          </a:p>
          <a:p>
            <a:r>
              <a:rPr lang="en-US" baseline="0" dirty="0" err="1" smtClean="0"/>
              <a:t>Wahi</a:t>
            </a:r>
            <a:r>
              <a:rPr lang="en-US" baseline="0" dirty="0" smtClean="0"/>
              <a:t> = </a:t>
            </a:r>
            <a:r>
              <a:rPr lang="en-US" baseline="0" dirty="0" err="1" smtClean="0"/>
              <a:t>Rooh</a:t>
            </a:r>
            <a:endParaRPr lang="en-US" baseline="0" dirty="0" smtClean="0"/>
          </a:p>
          <a:p>
            <a:r>
              <a:rPr lang="en-US" baseline="0" dirty="0" err="1" smtClean="0"/>
              <a:t>Insaan</a:t>
            </a:r>
            <a:r>
              <a:rPr lang="en-US" baseline="0" dirty="0" smtClean="0"/>
              <a:t> </a:t>
            </a:r>
            <a:r>
              <a:rPr lang="en-US" baseline="0" dirty="0" err="1" smtClean="0"/>
              <a:t>keh</a:t>
            </a:r>
            <a:r>
              <a:rPr lang="en-US" baseline="0" dirty="0" smtClean="0"/>
              <a:t> </a:t>
            </a:r>
            <a:r>
              <a:rPr lang="en-US" baseline="0" dirty="0" err="1" smtClean="0"/>
              <a:t>andar</a:t>
            </a:r>
            <a:r>
              <a:rPr lang="en-US" baseline="0" dirty="0" smtClean="0"/>
              <a:t> </a:t>
            </a:r>
            <a:r>
              <a:rPr lang="en-US" baseline="0" dirty="0" err="1" smtClean="0"/>
              <a:t>rooh</a:t>
            </a:r>
            <a:r>
              <a:rPr lang="en-US" baseline="0" dirty="0" smtClean="0"/>
              <a:t> = Word </a:t>
            </a:r>
            <a:r>
              <a:rPr lang="en-US" baseline="0" dirty="0" err="1" smtClean="0"/>
              <a:t>Rooh</a:t>
            </a:r>
            <a:endParaRPr lang="en-US" baseline="0" dirty="0" smtClean="0"/>
          </a:p>
          <a:p>
            <a:r>
              <a:rPr lang="en-US" baseline="0" dirty="0" smtClean="0"/>
              <a:t>Quran </a:t>
            </a:r>
            <a:r>
              <a:rPr lang="en-US" baseline="0" dirty="0" err="1" smtClean="0"/>
              <a:t>keh</a:t>
            </a:r>
            <a:r>
              <a:rPr lang="en-US" baseline="0" dirty="0" smtClean="0"/>
              <a:t> </a:t>
            </a:r>
            <a:r>
              <a:rPr lang="en-US" baseline="0" dirty="0" err="1" smtClean="0"/>
              <a:t>liay</a:t>
            </a:r>
            <a:r>
              <a:rPr lang="en-US" baseline="0" dirty="0" smtClean="0"/>
              <a:t> </a:t>
            </a:r>
            <a:r>
              <a:rPr lang="en-US" baseline="0" dirty="0" err="1" smtClean="0"/>
              <a:t>b</a:t>
            </a:r>
            <a:r>
              <a:rPr lang="en-US" baseline="0" dirty="0" smtClean="0"/>
              <a:t> word </a:t>
            </a:r>
            <a:r>
              <a:rPr lang="en-US" baseline="0" dirty="0" err="1" smtClean="0"/>
              <a:t>rooh</a:t>
            </a:r>
            <a:r>
              <a:rPr lang="en-US" baseline="0" dirty="0" smtClean="0"/>
              <a:t>!</a:t>
            </a:r>
          </a:p>
          <a:p>
            <a:endParaRPr lang="en-US" baseline="0" dirty="0" smtClean="0"/>
          </a:p>
          <a:p>
            <a:r>
              <a:rPr lang="en-US" baseline="0" dirty="0" err="1" smtClean="0"/>
              <a:t>Iss</a:t>
            </a:r>
            <a:r>
              <a:rPr lang="en-US" baseline="0" dirty="0" smtClean="0"/>
              <a:t> </a:t>
            </a:r>
            <a:r>
              <a:rPr lang="en-US" baseline="0" dirty="0" err="1" smtClean="0"/>
              <a:t>rooh</a:t>
            </a:r>
            <a:r>
              <a:rPr lang="en-US" baseline="0" dirty="0" smtClean="0"/>
              <a:t> </a:t>
            </a:r>
            <a:r>
              <a:rPr lang="en-US" baseline="0" dirty="0" err="1" smtClean="0"/>
              <a:t>ki</a:t>
            </a:r>
            <a:r>
              <a:rPr lang="en-US" baseline="0" dirty="0" smtClean="0"/>
              <a:t> </a:t>
            </a:r>
            <a:r>
              <a:rPr lang="en-US" baseline="0" dirty="0" err="1" smtClean="0"/>
              <a:t>khushi</a:t>
            </a:r>
            <a:r>
              <a:rPr lang="en-US" baseline="0" dirty="0" smtClean="0"/>
              <a:t> </a:t>
            </a:r>
            <a:r>
              <a:rPr lang="en-US" baseline="0" dirty="0" err="1" smtClean="0"/>
              <a:t>iss</a:t>
            </a:r>
            <a:r>
              <a:rPr lang="en-US" baseline="0" dirty="0" smtClean="0"/>
              <a:t> </a:t>
            </a:r>
            <a:r>
              <a:rPr lang="en-US" baseline="0" dirty="0" err="1" smtClean="0"/>
              <a:t>rooh</a:t>
            </a:r>
            <a:r>
              <a:rPr lang="en-US" baseline="0" dirty="0" smtClean="0"/>
              <a:t> main </a:t>
            </a:r>
            <a:r>
              <a:rPr lang="en-US" baseline="0" dirty="0" err="1" smtClean="0"/>
              <a:t>hai</a:t>
            </a:r>
            <a:r>
              <a:rPr lang="en-US" baseline="0" dirty="0" smtClean="0"/>
              <a:t>!</a:t>
            </a:r>
          </a:p>
          <a:p>
            <a:endParaRPr lang="en-US" baseline="0" dirty="0" smtClean="0"/>
          </a:p>
          <a:p>
            <a:endParaRPr lang="en-US" baseline="0" dirty="0" smtClean="0"/>
          </a:p>
          <a:p>
            <a:r>
              <a:rPr lang="en-US" baseline="0" dirty="0" err="1" smtClean="0"/>
              <a:t>Whats</a:t>
            </a:r>
            <a:r>
              <a:rPr lang="en-US" baseline="0" dirty="0" smtClean="0"/>
              <a:t> in chest?</a:t>
            </a:r>
          </a:p>
          <a:p>
            <a:r>
              <a:rPr lang="en-US" baseline="0" dirty="0" smtClean="0"/>
              <a:t>Heart = Center of Happiness.</a:t>
            </a:r>
          </a:p>
          <a:p>
            <a:endParaRPr lang="en-US" baseline="0" dirty="0" smtClean="0"/>
          </a:p>
          <a:p>
            <a:r>
              <a:rPr lang="en-US" baseline="0" dirty="0" smtClean="0"/>
              <a:t>Heart Happy = Every thing Happy….</a:t>
            </a:r>
          </a:p>
        </p:txBody>
      </p:sp>
      <p:sp>
        <p:nvSpPr>
          <p:cNvPr id="4" name="Slide Number Placeholder 3"/>
          <p:cNvSpPr>
            <a:spLocks noGrp="1"/>
          </p:cNvSpPr>
          <p:nvPr>
            <p:ph type="sldNum" sz="quarter" idx="10"/>
          </p:nvPr>
        </p:nvSpPr>
        <p:spPr/>
        <p:txBody>
          <a:bodyPr/>
          <a:lstStyle/>
          <a:p>
            <a:fld id="{A75E2B6E-79BF-2F4C-9330-10E8ADC6F045}"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p>
        </p:txBody>
      </p:sp>
      <p:sp>
        <p:nvSpPr>
          <p:cNvPr id="63492" name="Slide Number Placeholder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07567190-DB0E-0C49-B321-D70CAB0CB121}" type="slidenum">
              <a:rPr lang="en-US" smtClean="0">
                <a:ea typeface="ＭＳ Ｐゴシック" pitchFamily="-65" charset="-128"/>
                <a:cs typeface="ＭＳ Ｐゴシック" pitchFamily="-65" charset="-128"/>
              </a:rPr>
              <a:pPr fontAlgn="base">
                <a:spcBef>
                  <a:spcPct val="0"/>
                </a:spcBef>
                <a:spcAft>
                  <a:spcPct val="0"/>
                </a:spcAft>
                <a:defRPr/>
              </a:pPr>
              <a:t>14</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a:p>
            <a:r>
              <a:rPr lang="en-US" baseline="0" dirty="0" smtClean="0"/>
              <a:t>People ought to be happy at this blessing…</a:t>
            </a:r>
          </a:p>
          <a:p>
            <a:r>
              <a:rPr lang="en-US" baseline="0" dirty="0" smtClean="0"/>
              <a:t>Whatever you have collected in the world, its better than any other thing…</a:t>
            </a:r>
          </a:p>
          <a:p>
            <a:endParaRPr lang="en-US" baseline="0" dirty="0" smtClean="0"/>
          </a:p>
          <a:p>
            <a:r>
              <a:rPr lang="en-US" baseline="0" dirty="0" smtClean="0"/>
              <a:t>What are the things that make us happy?</a:t>
            </a:r>
          </a:p>
          <a:p>
            <a:r>
              <a:rPr lang="en-US" baseline="0" dirty="0" smtClean="0"/>
              <a:t>Money, wealth, gifts, friends?</a:t>
            </a:r>
          </a:p>
          <a:p>
            <a:endParaRPr lang="en-US" baseline="0" dirty="0" smtClean="0"/>
          </a:p>
          <a:p>
            <a:r>
              <a:rPr lang="en-US" baseline="0" dirty="0" err="1" smtClean="0"/>
              <a:t>Innal’insaana</a:t>
            </a:r>
            <a:r>
              <a:rPr lang="en-US" baseline="0" dirty="0" smtClean="0"/>
              <a:t> </a:t>
            </a:r>
            <a:r>
              <a:rPr lang="en-US" baseline="0" dirty="0" err="1" smtClean="0"/>
              <a:t>li</a:t>
            </a:r>
            <a:r>
              <a:rPr lang="en-US" baseline="0" dirty="0" smtClean="0"/>
              <a:t> </a:t>
            </a:r>
            <a:r>
              <a:rPr lang="en-US" baseline="0" dirty="0" err="1" smtClean="0"/>
              <a:t>rabbihi</a:t>
            </a:r>
            <a:r>
              <a:rPr lang="en-US" baseline="0" dirty="0" smtClean="0"/>
              <a:t> la </a:t>
            </a:r>
            <a:r>
              <a:rPr lang="en-US" baseline="0" dirty="0" err="1" smtClean="0"/>
              <a:t>kanood</a:t>
            </a:r>
            <a:r>
              <a:rPr lang="en-US" baseline="0" dirty="0" smtClean="0"/>
              <a:t>… This Quran is much better</a:t>
            </a:r>
          </a:p>
          <a:p>
            <a:r>
              <a:rPr lang="en-US" baseline="0" dirty="0" err="1" smtClean="0"/>
              <a:t>Wa</a:t>
            </a:r>
            <a:r>
              <a:rPr lang="en-US" baseline="0" dirty="0" smtClean="0"/>
              <a:t> </a:t>
            </a:r>
            <a:r>
              <a:rPr lang="en-US" baseline="0" dirty="0" err="1" smtClean="0"/>
              <a:t>innahu</a:t>
            </a:r>
            <a:r>
              <a:rPr lang="en-US" baseline="0" dirty="0" smtClean="0"/>
              <a:t> </a:t>
            </a:r>
            <a:r>
              <a:rPr lang="en-US" baseline="0" dirty="0" err="1" smtClean="0"/>
              <a:t>li</a:t>
            </a:r>
            <a:r>
              <a:rPr lang="en-US" baseline="0" dirty="0" smtClean="0"/>
              <a:t> </a:t>
            </a:r>
            <a:r>
              <a:rPr lang="en-US" baseline="0" dirty="0" err="1" smtClean="0"/>
              <a:t>hubbil</a:t>
            </a:r>
            <a:r>
              <a:rPr lang="en-US" baseline="0" dirty="0" smtClean="0"/>
              <a:t> </a:t>
            </a:r>
            <a:r>
              <a:rPr lang="en-US" baseline="0" dirty="0" err="1" smtClean="0"/>
              <a:t>khairi</a:t>
            </a:r>
            <a:r>
              <a:rPr lang="en-US" baseline="0" dirty="0" smtClean="0"/>
              <a:t> la </a:t>
            </a:r>
            <a:r>
              <a:rPr lang="en-US" baseline="0" dirty="0" err="1" smtClean="0"/>
              <a:t>shadeed</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r>
              <a:rPr lang="en-US" baseline="0" dirty="0" smtClean="0"/>
              <a:t> is this slide here??</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It should be recited in Arabic style by strictly observing the rules of the science of </a:t>
            </a:r>
            <a:r>
              <a:rPr lang="en-US" dirty="0" err="1" smtClean="0"/>
              <a:t>Tajweed</a:t>
            </a:r>
            <a:r>
              <a:rPr lang="en-US" dirty="0" smtClean="0"/>
              <a:t> and by avoiding any playing around with the duration of syllables</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28</a:t>
            </a:fld>
            <a:endParaRPr lang="en-US"/>
          </a:p>
        </p:txBody>
      </p:sp>
    </p:spTree>
    <p:extLst>
      <p:ext uri="{BB962C8B-B14F-4D97-AF65-F5344CB8AC3E}">
        <p14:creationId xmlns:p14="http://schemas.microsoft.com/office/powerpoint/2010/main" val="33133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proofs that the scholars bring to show the obligation of </a:t>
            </a:r>
            <a:r>
              <a:rPr lang="en-US" dirty="0" err="1" smtClean="0"/>
              <a:t>Tajweed</a:t>
            </a:r>
            <a:r>
              <a:rPr lang="en-US" dirty="0" smtClean="0"/>
              <a:t> is that Allah says in the Qur’an</a:t>
            </a:r>
          </a:p>
          <a:p>
            <a:r>
              <a:rPr lang="en-US" dirty="0" smtClean="0"/>
              <a:t>‘And recite the Qur’an (aloud) in a (slow and melodious) style (</a:t>
            </a:r>
            <a:r>
              <a:rPr lang="en-US" dirty="0" err="1" smtClean="0"/>
              <a:t>tarteela</a:t>
            </a:r>
            <a:r>
              <a:rPr lang="en-US" dirty="0" smtClean="0"/>
              <a:t>)’ (</a:t>
            </a:r>
            <a:r>
              <a:rPr lang="en-US" dirty="0" err="1" smtClean="0"/>
              <a:t>SurahMuzzammil</a:t>
            </a:r>
            <a:r>
              <a:rPr lang="en-US" dirty="0" smtClean="0"/>
              <a:t>, Ayah 4)</a:t>
            </a:r>
          </a:p>
          <a:p>
            <a:r>
              <a:rPr lang="en-US" dirty="0" smtClean="0"/>
              <a:t>Ali </a:t>
            </a:r>
            <a:r>
              <a:rPr lang="en-US" dirty="0" err="1" smtClean="0"/>
              <a:t>ibnAbiTalib</a:t>
            </a:r>
            <a:r>
              <a:rPr lang="en-US" dirty="0" smtClean="0"/>
              <a:t> (RA): “at-</a:t>
            </a:r>
            <a:r>
              <a:rPr lang="en-US" dirty="0" err="1" smtClean="0"/>
              <a:t>Tarteel</a:t>
            </a:r>
            <a:r>
              <a:rPr lang="en-US" dirty="0" smtClean="0"/>
              <a:t> is </a:t>
            </a:r>
            <a:r>
              <a:rPr lang="en-US" dirty="0" err="1" smtClean="0"/>
              <a:t>Tajweed</a:t>
            </a:r>
            <a:r>
              <a:rPr lang="en-US" dirty="0" smtClean="0"/>
              <a:t> of the letters and knowing where to stop (correctly)”.[An-</a:t>
            </a:r>
            <a:r>
              <a:rPr lang="en-US" dirty="0" err="1" smtClean="0"/>
              <a:t>Nashr</a:t>
            </a:r>
            <a:r>
              <a:rPr lang="en-US" dirty="0" smtClean="0"/>
              <a:t> of </a:t>
            </a:r>
            <a:r>
              <a:rPr lang="en-US" dirty="0" err="1" smtClean="0"/>
              <a:t>Ibn</a:t>
            </a:r>
            <a:r>
              <a:rPr lang="en-US" dirty="0" smtClean="0"/>
              <a:t> Al-</a:t>
            </a:r>
            <a:r>
              <a:rPr lang="en-US" dirty="0" err="1" smtClean="0"/>
              <a:t>Jazaree</a:t>
            </a:r>
            <a:r>
              <a:rPr lang="en-US" dirty="0" smtClean="0"/>
              <a:t> 209:1]</a:t>
            </a:r>
          </a:p>
          <a:p>
            <a:r>
              <a:rPr lang="en-US" dirty="0" smtClean="0"/>
              <a:t>And of the rights of reciting correctly is reciting it the way it was revealed.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jpe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jpe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jpe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x-none"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3EA81508-419F-4FC8-AF26-BE49E752FE5C}" type="datetime1">
              <a:rPr lang="en-US" smtClean="0"/>
              <a:pPr/>
              <a:t>6/5/12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x-none"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48CF40D-B667-489E-8E7D-6D564D15DEC2}" type="datetime1">
              <a:rPr lang="en-US" smtClean="0"/>
              <a:pPr/>
              <a:t>6/5/12</a:t>
            </a:fld>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B1AA4845-A08A-4DF4-8D99-E2E7B6D41C67}" type="slidenum">
              <a:rPr smtClean="0"/>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x-none"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x-none" smtClean="0"/>
              <a:t>Click to edit Master text styles</a:t>
            </a:r>
          </a:p>
        </p:txBody>
      </p:sp>
      <p:sp>
        <p:nvSpPr>
          <p:cNvPr id="5" name="Date Placeholder 4"/>
          <p:cNvSpPr>
            <a:spLocks noGrp="1"/>
          </p:cNvSpPr>
          <p:nvPr>
            <p:ph type="dt" sz="half" idx="10"/>
          </p:nvPr>
        </p:nvSpPr>
        <p:spPr/>
        <p:txBody>
          <a:bodyPr/>
          <a:lstStyle/>
          <a:p>
            <a:fld id="{234EFF4E-3AC3-433D-BE1D-40A4A22EA507}" type="datetime1">
              <a:rPr lang="en-US" smtClean="0"/>
              <a:pPr/>
              <a:t>6/5/12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7244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x-none" dirty="0" smtClean="0"/>
              <a:t>Click to edit Master title style</a:t>
            </a:r>
            <a:endParaRPr dirty="0"/>
          </a:p>
        </p:txBody>
      </p:sp>
      <p:sp>
        <p:nvSpPr>
          <p:cNvPr id="3" name="Picture Placeholder 2"/>
          <p:cNvSpPr>
            <a:spLocks noGrp="1"/>
          </p:cNvSpPr>
          <p:nvPr>
            <p:ph type="pic" idx="1"/>
          </p:nvPr>
        </p:nvSpPr>
        <p:spPr>
          <a:xfrm>
            <a:off x="5302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Click icon to add picture</a:t>
            </a:r>
            <a:endParaRPr/>
          </a:p>
        </p:txBody>
      </p:sp>
      <p:sp>
        <p:nvSpPr>
          <p:cNvPr id="4" name="Text Placeholder 3"/>
          <p:cNvSpPr>
            <a:spLocks noGrp="1"/>
          </p:cNvSpPr>
          <p:nvPr>
            <p:ph type="body" sz="half" idx="2"/>
          </p:nvPr>
        </p:nvSpPr>
        <p:spPr>
          <a:xfrm>
            <a:off x="4724400"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x-none" smtClean="0"/>
              <a:t>Click to edit Master text styles</a:t>
            </a:r>
          </a:p>
        </p:txBody>
      </p:sp>
      <p:sp>
        <p:nvSpPr>
          <p:cNvPr id="5" name="Date Placeholder 4"/>
          <p:cNvSpPr>
            <a:spLocks noGrp="1"/>
          </p:cNvSpPr>
          <p:nvPr>
            <p:ph type="dt" sz="half" idx="10"/>
          </p:nvPr>
        </p:nvSpPr>
        <p:spPr/>
        <p:txBody>
          <a:bodyPr/>
          <a:lstStyle/>
          <a:p>
            <a:fld id="{234EFF4E-3AC3-433D-BE1D-40A4A22EA507}" type="datetime1">
              <a:rPr lang="en-US" smtClean="0"/>
              <a:pPr/>
              <a:t>6/5/12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x-none"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x-none" smtClean="0"/>
              <a:t>Click to edit Master text styles</a:t>
            </a:r>
          </a:p>
        </p:txBody>
      </p:sp>
      <p:sp>
        <p:nvSpPr>
          <p:cNvPr id="5" name="Date Placeholder 4"/>
          <p:cNvSpPr>
            <a:spLocks noGrp="1"/>
          </p:cNvSpPr>
          <p:nvPr>
            <p:ph type="dt" sz="half" idx="10"/>
          </p:nvPr>
        </p:nvSpPr>
        <p:spPr/>
        <p:txBody>
          <a:bodyPr/>
          <a:lstStyle/>
          <a:p>
            <a:fld id="{C764B661-5D9B-4B0A-83C8-FBA80A671FCF}" type="datetime1">
              <a:rPr lang="en-US" smtClean="0"/>
              <a:pPr/>
              <a:t>6/5/12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x-none"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4" name="Date Placeholder 3"/>
          <p:cNvSpPr>
            <a:spLocks noGrp="1"/>
          </p:cNvSpPr>
          <p:nvPr>
            <p:ph type="dt" sz="half" idx="10"/>
          </p:nvPr>
        </p:nvSpPr>
        <p:spPr/>
        <p:txBody>
          <a:bodyPr/>
          <a:lstStyle/>
          <a:p>
            <a:fld id="{874CC494-76AD-4815-9A37-77001336E7FF}" type="datetime1">
              <a:rPr lang="en-US" smtClean="0"/>
              <a:pPr/>
              <a:t>6/5/12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x-none"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4" name="Date Placeholder 3"/>
          <p:cNvSpPr>
            <a:spLocks noGrp="1"/>
          </p:cNvSpPr>
          <p:nvPr>
            <p:ph type="dt" sz="half" idx="10"/>
          </p:nvPr>
        </p:nvSpPr>
        <p:spPr/>
        <p:txBody>
          <a:bodyPr/>
          <a:lstStyle/>
          <a:p>
            <a:fld id="{AC7550C0-7BBE-4563-9D1F-B6BCBD6D326E}" type="datetime1">
              <a:rPr lang="en-US" smtClean="0"/>
              <a:pPr/>
              <a:t>6/5/12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smtClean="0"/>
              <a:t>Click icon to add picture</a:t>
            </a:r>
            <a:endParaRPr noProof="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lbum Cover">
    <p:spTree>
      <p:nvGrpSpPr>
        <p:cNvPr id="1" name=""/>
        <p:cNvGrpSpPr/>
        <p:nvPr/>
      </p:nvGrpSpPr>
      <p:grpSpPr>
        <a:xfrm>
          <a:off x="0" y="0"/>
          <a:ext cx="0" cy="0"/>
          <a:chOff x="0" y="0"/>
          <a:chExt cx="0" cy="0"/>
        </a:xfrm>
      </p:grpSpPr>
      <p:sp>
        <p:nvSpPr>
          <p:cNvPr id="5" name="Rectangle 4"/>
          <p:cNvSpPr>
            <a:spLocks/>
          </p:cNvSpPr>
          <p:nvPr/>
        </p:nvSpPr>
        <p:spPr>
          <a:xfrm>
            <a:off x="454025" y="5181600"/>
            <a:ext cx="8229600" cy="1143000"/>
          </a:xfrm>
          <a:prstGeom prst="rect">
            <a:avLst/>
          </a:prstGeom>
        </p:spPr>
        <p:txBody>
          <a:bodyPr anchor="ctr">
            <a:prstTxWarp prst="textNoShape">
              <a:avLst/>
            </a:prstTxWarp>
            <a:normAutofit/>
          </a:bodyPr>
          <a:lstStyle/>
          <a:p>
            <a:pPr algn="ctr">
              <a:defRPr/>
            </a:pPr>
            <a:endParaRPr lang="en-US" sz="3200" i="1">
              <a:latin typeface="Century Schoolbook" charset="0"/>
            </a:endParaRPr>
          </a:p>
        </p:txBody>
      </p:sp>
      <p:sp>
        <p:nvSpPr>
          <p:cNvPr id="6" name="Rectangle 5"/>
          <p:cNvSpPr>
            <a:spLocks noChangeArrowheads="1"/>
          </p:cNvSpPr>
          <p:nvPr userDrawn="1"/>
        </p:nvSpPr>
        <p:spPr bwMode="auto">
          <a:xfrm>
            <a:off x="176213" y="187325"/>
            <a:ext cx="8763000" cy="6213475"/>
          </a:xfrm>
          <a:prstGeom prst="rect">
            <a:avLst/>
          </a:prstGeom>
          <a:noFill/>
          <a:ln w="9525" cap="rnd">
            <a:solidFill>
              <a:srgbClr val="FFFFFF"/>
            </a:solidFill>
            <a:prstDash val="dash"/>
            <a:miter lim="800000"/>
            <a:headEnd/>
            <a:tailEnd/>
          </a:ln>
          <a:effectLst>
            <a:outerShdw dist="12700" dir="5400000" algn="tl" rotWithShape="0">
              <a:schemeClr val="bg1">
                <a:alpha val="59999"/>
              </a:schemeClr>
            </a:outerShdw>
          </a:effectLst>
        </p:spPr>
        <p:txBody>
          <a:bodyPr anchor="ctr">
            <a:prstTxWarp prst="textNoShape">
              <a:avLst/>
            </a:prstTxWarp>
          </a:bodyPr>
          <a:lstStyle/>
          <a:p>
            <a:pPr algn="ctr">
              <a:defRPr/>
            </a:pPr>
            <a:endParaRPr lang="en-US">
              <a:solidFill>
                <a:srgbClr val="FFFFFF"/>
              </a:solidFill>
              <a:latin typeface="Century Schoolbook" charset="0"/>
            </a:endParaRPr>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dirty="0"/>
              <a:t>Click icon to add picture</a:t>
            </a:r>
          </a:p>
        </p:txBody>
      </p:sp>
      <p:sp>
        <p:nvSpPr>
          <p:cNvPr id="10" name="Title 9"/>
          <p:cNvSpPr>
            <a:spLocks noGrp="1"/>
          </p:cNvSpPr>
          <p:nvPr>
            <p:ph type="title"/>
          </p:nvPr>
        </p:nvSpPr>
        <p:spPr>
          <a:xfrm>
            <a:off x="304800" y="3962400"/>
            <a:ext cx="8229600" cy="1143000"/>
          </a:xfrm>
        </p:spPr>
        <p:txBody>
          <a:bodyPr/>
          <a:lstStyle/>
          <a:p>
            <a:r>
              <a:rPr lang="en-US" smtClean="0"/>
              <a:t>Click to edit Master title style</a:t>
            </a:r>
            <a:endParaRPr lang="en-US"/>
          </a:p>
        </p:txBody>
      </p:sp>
      <p:sp>
        <p:nvSpPr>
          <p:cNvPr id="7" name="Rectangle 6"/>
          <p:cNvSpPr>
            <a:spLocks noGrp="1"/>
          </p:cNvSpPr>
          <p:nvPr>
            <p:ph type="dt" sz="half" idx="12"/>
          </p:nvPr>
        </p:nvSpPr>
        <p:spPr/>
        <p:txBody>
          <a:bodyPr/>
          <a:lstStyle>
            <a:lvl1pPr>
              <a:defRPr/>
            </a:lvl1pPr>
          </a:lstStyle>
          <a:p>
            <a:pPr>
              <a:defRPr/>
            </a:pPr>
            <a:endParaRPr lang="en-US"/>
          </a:p>
        </p:txBody>
      </p:sp>
      <p:sp>
        <p:nvSpPr>
          <p:cNvPr id="8" name="Rectangle 7"/>
          <p:cNvSpPr>
            <a:spLocks noGrp="1"/>
          </p:cNvSpPr>
          <p:nvPr>
            <p:ph type="sldNum" sz="quarter" idx="13"/>
          </p:nvPr>
        </p:nvSpPr>
        <p:spPr/>
        <p:txBody>
          <a:bodyPr/>
          <a:lstStyle>
            <a:lvl1pPr>
              <a:defRPr/>
            </a:lvl1pPr>
          </a:lstStyle>
          <a:p>
            <a:pPr>
              <a:defRPr/>
            </a:pPr>
            <a:fld id="{04801841-516F-264C-838F-EF43A35F1399}" type="slidenum">
              <a:rPr lang="en-US"/>
              <a:pPr>
                <a:defRPr/>
              </a:pPr>
              <a:t>‹#›</a:t>
            </a:fld>
            <a:endParaRPr lang="en-US"/>
          </a:p>
        </p:txBody>
      </p:sp>
      <p:sp>
        <p:nvSpPr>
          <p:cNvPr id="11" name="Rectangle 10"/>
          <p:cNvSpPr>
            <a:spLocks noGrp="1"/>
          </p:cNvSpPr>
          <p:nvPr>
            <p:ph type="ftr" sz="quarter" idx="14"/>
          </p:nvPr>
        </p:nvSpPr>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endParaRPr/>
          </a:p>
        </p:txBody>
      </p:sp>
      <p:sp>
        <p:nvSpPr>
          <p:cNvPr id="5" name="Rectangle 25"/>
          <p:cNvSpPr>
            <a:spLocks noGrp="1"/>
          </p:cNvSpPr>
          <p:nvPr>
            <p:ph type="ftr" sz="quarter" idx="13"/>
          </p:nvPr>
        </p:nvSpPr>
        <p:spPr/>
        <p:txBody>
          <a:bodyPr/>
          <a:lstStyle>
            <a:lvl1pPr>
              <a:defRPr/>
            </a:lvl1pPr>
          </a:lstStyle>
          <a:p>
            <a:pPr>
              <a:defRPr/>
            </a:pPr>
            <a:endParaRPr/>
          </a:p>
        </p:txBody>
      </p:sp>
      <p:sp>
        <p:nvSpPr>
          <p:cNvPr id="6" name="Rectangle 16"/>
          <p:cNvSpPr>
            <a:spLocks noGrp="1"/>
          </p:cNvSpPr>
          <p:nvPr>
            <p:ph type="sldNum" sz="quarter" idx="14"/>
          </p:nvPr>
        </p:nvSpPr>
        <p:spPr/>
        <p:txBody>
          <a:bodyPr/>
          <a:lstStyle>
            <a:lvl1pPr>
              <a:defRPr/>
            </a:lvl1pPr>
          </a:lstStyle>
          <a:p>
            <a:pPr>
              <a:defRPr/>
            </a:pPr>
            <a:fld id="{16F49A1D-189D-FD43-9FDB-B4D6C20522FC}" type="slidenum">
              <a:rPr/>
              <a:pPr>
                <a:defRPr/>
              </a:pPr>
              <a:t>‹#›</a:t>
            </a:fld>
            <a:endParaRPr/>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x-none"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endParaRPr/>
          </a:p>
        </p:txBody>
      </p:sp>
      <p:sp>
        <p:nvSpPr>
          <p:cNvPr id="6" name="Rectangle 25"/>
          <p:cNvSpPr>
            <a:spLocks noGrp="1"/>
          </p:cNvSpPr>
          <p:nvPr>
            <p:ph type="ftr" sz="quarter" idx="17"/>
          </p:nvPr>
        </p:nvSpPr>
        <p:spPr/>
        <p:txBody>
          <a:bodyPr/>
          <a:lstStyle>
            <a:lvl1pPr>
              <a:defRPr/>
            </a:lvl1pPr>
          </a:lstStyle>
          <a:p>
            <a:pPr>
              <a:defRPr/>
            </a:pPr>
            <a:endParaRPr/>
          </a:p>
        </p:txBody>
      </p:sp>
      <p:sp>
        <p:nvSpPr>
          <p:cNvPr id="8" name="Rectangle 16"/>
          <p:cNvSpPr>
            <a:spLocks noGrp="1"/>
          </p:cNvSpPr>
          <p:nvPr>
            <p:ph type="sldNum" sz="quarter" idx="18"/>
          </p:nvPr>
        </p:nvSpPr>
        <p:spPr/>
        <p:txBody>
          <a:bodyPr/>
          <a:lstStyle>
            <a:lvl1pPr>
              <a:defRPr/>
            </a:lvl1pPr>
          </a:lstStyle>
          <a:p>
            <a:pPr>
              <a:defRPr/>
            </a:pPr>
            <a:fld id="{EF5CA48A-182C-5E41-A24B-D3DFA865351A}" type="slidenum">
              <a:rPr/>
              <a:pPr>
                <a:defRPr/>
              </a:pPr>
              <a:t>‹#›</a:t>
            </a:fld>
            <a:endParaRPr/>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with Picture">
    <p:spTree>
      <p:nvGrpSpPr>
        <p:cNvPr id="1" name=""/>
        <p:cNvGrpSpPr/>
        <p:nvPr/>
      </p:nvGrpSpPr>
      <p:grpSpPr>
        <a:xfrm>
          <a:off x="0" y="0"/>
          <a:ext cx="0" cy="0"/>
          <a:chOff x="0" y="0"/>
          <a:chExt cx="0" cy="0"/>
        </a:xfrm>
      </p:grpSpPr>
      <p:pic>
        <p:nvPicPr>
          <p:cNvPr id="14" name="Picture Placeholder 12" descr="IMG_5272.JPG"/>
          <p:cNvPicPr>
            <a:picLocks noChangeAspect="1"/>
          </p:cNvPicPr>
          <p:nvPr userDrawn="1"/>
        </p:nvPicPr>
        <p:blipFill>
          <a:blip r:embed="rId2">
            <a:lum bright="-8000"/>
          </a:blip>
          <a:srcRect t="16667" b="16667"/>
          <a:stretch>
            <a:fillRect/>
          </a:stretch>
        </p:blipFill>
        <p:spPr bwMode="auto">
          <a:xfrm>
            <a:off x="0" y="76200"/>
            <a:ext cx="9144000" cy="6681130"/>
          </a:xfrm>
          <a:prstGeom prst="rect">
            <a:avLst/>
          </a:prstGeom>
          <a:noFill/>
          <a:ln w="9525">
            <a:noFill/>
            <a:miter lim="800000"/>
            <a:headEnd/>
            <a:tailEnd/>
          </a:ln>
          <a:effectLst>
            <a:softEdge rad="112500"/>
          </a:effectLst>
        </p:spPr>
      </p:pic>
      <p:sp>
        <p:nvSpPr>
          <p:cNvPr id="2" name="Title 1"/>
          <p:cNvSpPr>
            <a:spLocks noGrp="1"/>
          </p:cNvSpPr>
          <p:nvPr>
            <p:ph type="ctrTitle"/>
          </p:nvPr>
        </p:nvSpPr>
        <p:spPr>
          <a:xfrm>
            <a:off x="684884" y="3124200"/>
            <a:ext cx="7544716" cy="1232553"/>
          </a:xfrm>
        </p:spPr>
        <p:txBody>
          <a:bodyPr anchor="b" anchorCtr="0">
            <a:noAutofit/>
          </a:bodyPr>
          <a:lstStyle>
            <a:lvl1pPr>
              <a:lnSpc>
                <a:spcPct val="100000"/>
              </a:lnSpc>
              <a:defRPr sz="3200" b="0" i="0" cap="none">
                <a:solidFill>
                  <a:srgbClr val="FFFFFF"/>
                </a:solidFill>
                <a:latin typeface="PFMonumentaPro-Regular"/>
                <a:cs typeface="PFMonumentaPro-Regular"/>
              </a:defRPr>
            </a:lvl1pPr>
          </a:lstStyle>
          <a:p>
            <a:r>
              <a:rPr lang="ar-sa" dirty="0"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2000">
                <a:solidFill>
                  <a:srgbClr val="FFFFFF"/>
                </a:solidFill>
                <a:latin typeface="Book Antiqua"/>
                <a:cs typeface="Book Antiqu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r>
              <a:rPr smtClean="0"/>
              <a:t>
              </a:t>
            </a:r>
            <a:endParaRPr/>
          </a:p>
        </p:txBody>
      </p:sp>
      <p:pic>
        <p:nvPicPr>
          <p:cNvPr id="15" name="Picture 14" descr="HR-Color.png"/>
          <p:cNvPicPr>
            <a:picLocks noChangeAspect="1"/>
          </p:cNvPicPr>
          <p:nvPr/>
        </p:nvPicPr>
        <p:blipFill>
          <a:blip r:embed="rId3"/>
          <a:stretch>
            <a:fillRect/>
          </a:stretch>
        </p:blipFill>
        <p:spPr>
          <a:xfrm>
            <a:off x="1554480" y="5029200"/>
            <a:ext cx="6035040" cy="340391"/>
          </a:xfrm>
          <a:prstGeom prst="rect">
            <a:avLst/>
          </a:prstGeom>
        </p:spPr>
      </p:pic>
    </p:spTree>
    <p:extLst>
      <p:ext uri="{BB962C8B-B14F-4D97-AF65-F5344CB8AC3E}">
        <p14:creationId xmlns:p14="http://schemas.microsoft.com/office/powerpoint/2010/main" val="73950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sp>
        <p:nvSpPr>
          <p:cNvPr id="5" name="Rectangle 4"/>
          <p:cNvSpPr>
            <a:spLocks/>
          </p:cNvSpPr>
          <p:nvPr/>
        </p:nvSpPr>
        <p:spPr>
          <a:xfrm>
            <a:off x="454025" y="5181600"/>
            <a:ext cx="8229600" cy="1143000"/>
          </a:xfrm>
          <a:prstGeom prst="rect">
            <a:avLst/>
          </a:prstGeom>
        </p:spPr>
        <p:txBody>
          <a:bodyPr anchor="ctr">
            <a:prstTxWarp prst="textNoShape">
              <a:avLst/>
            </a:prstTxWarp>
            <a:normAutofit/>
          </a:bodyPr>
          <a:lstStyle/>
          <a:p>
            <a:pPr algn="ctr">
              <a:defRPr/>
            </a:pPr>
            <a:endParaRPr lang="en-US" sz="3200" i="1">
              <a:latin typeface="Century Schoolbook" charset="0"/>
            </a:endParaRPr>
          </a:p>
        </p:txBody>
      </p:sp>
      <p:sp>
        <p:nvSpPr>
          <p:cNvPr id="6" name="Rectangle 5"/>
          <p:cNvSpPr>
            <a:spLocks noChangeArrowheads="1"/>
          </p:cNvSpPr>
          <p:nvPr userDrawn="1"/>
        </p:nvSpPr>
        <p:spPr bwMode="auto">
          <a:xfrm>
            <a:off x="176213" y="187325"/>
            <a:ext cx="8763000" cy="6213475"/>
          </a:xfrm>
          <a:prstGeom prst="rect">
            <a:avLst/>
          </a:prstGeom>
          <a:noFill/>
          <a:ln w="9525" cap="rnd">
            <a:solidFill>
              <a:srgbClr val="FFFFFF"/>
            </a:solidFill>
            <a:prstDash val="dash"/>
            <a:miter lim="800000"/>
            <a:headEnd/>
            <a:tailEnd/>
          </a:ln>
          <a:effectLst>
            <a:outerShdw dist="12700" dir="5400000" algn="tl" rotWithShape="0">
              <a:schemeClr val="bg1">
                <a:alpha val="59999"/>
              </a:schemeClr>
            </a:outerShdw>
          </a:effectLst>
        </p:spPr>
        <p:txBody>
          <a:bodyPr anchor="ctr">
            <a:prstTxWarp prst="textNoShape">
              <a:avLst/>
            </a:prstTxWarp>
          </a:bodyPr>
          <a:lstStyle/>
          <a:p>
            <a:pPr algn="ctr">
              <a:defRPr/>
            </a:pPr>
            <a:endParaRPr lang="en-US">
              <a:solidFill>
                <a:srgbClr val="FFFFFF"/>
              </a:solidFill>
              <a:latin typeface="Century Schoolbook" charset="0"/>
            </a:endParaRPr>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dirty="0"/>
              <a:t>Click icon to add picture</a:t>
            </a:r>
          </a:p>
        </p:txBody>
      </p:sp>
      <p:sp>
        <p:nvSpPr>
          <p:cNvPr id="10" name="Title 9"/>
          <p:cNvSpPr>
            <a:spLocks noGrp="1"/>
          </p:cNvSpPr>
          <p:nvPr>
            <p:ph type="title"/>
          </p:nvPr>
        </p:nvSpPr>
        <p:spPr>
          <a:xfrm>
            <a:off x="304800" y="3962400"/>
            <a:ext cx="8229600" cy="1143000"/>
          </a:xfrm>
        </p:spPr>
        <p:txBody>
          <a:bodyPr/>
          <a:lstStyle/>
          <a:p>
            <a:r>
              <a:rPr lang="en-US" smtClean="0"/>
              <a:t>Click to edit Master title style</a:t>
            </a:r>
            <a:endParaRPr lang="en-US"/>
          </a:p>
        </p:txBody>
      </p:sp>
      <p:sp>
        <p:nvSpPr>
          <p:cNvPr id="7" name="Rectangle 6"/>
          <p:cNvSpPr>
            <a:spLocks noGrp="1"/>
          </p:cNvSpPr>
          <p:nvPr>
            <p:ph type="dt" sz="half" idx="12"/>
          </p:nvPr>
        </p:nvSpPr>
        <p:spPr/>
        <p:txBody>
          <a:bodyPr/>
          <a:lstStyle>
            <a:lvl1pPr>
              <a:defRPr/>
            </a:lvl1pPr>
          </a:lstStyle>
          <a:p>
            <a:pPr>
              <a:defRPr/>
            </a:pPr>
            <a:endParaRPr lang="en-US"/>
          </a:p>
        </p:txBody>
      </p:sp>
      <p:sp>
        <p:nvSpPr>
          <p:cNvPr id="8" name="Rectangle 7"/>
          <p:cNvSpPr>
            <a:spLocks noGrp="1"/>
          </p:cNvSpPr>
          <p:nvPr>
            <p:ph type="sldNum" sz="quarter" idx="13"/>
          </p:nvPr>
        </p:nvSpPr>
        <p:spPr/>
        <p:txBody>
          <a:bodyPr/>
          <a:lstStyle>
            <a:lvl1pPr>
              <a:defRPr/>
            </a:lvl1pPr>
          </a:lstStyle>
          <a:p>
            <a:pPr>
              <a:defRPr/>
            </a:pPr>
            <a:fld id="{04801841-516F-264C-838F-EF43A35F1399}" type="slidenum">
              <a:rPr lang="en-US"/>
              <a:pPr>
                <a:defRPr/>
              </a:pPr>
              <a:t>‹#›</a:t>
            </a:fld>
            <a:endParaRPr lang="en-US"/>
          </a:p>
        </p:txBody>
      </p:sp>
      <p:sp>
        <p:nvSpPr>
          <p:cNvPr id="11" name="Rectangle 10"/>
          <p:cNvSpPr>
            <a:spLocks noGrp="1"/>
          </p:cNvSpPr>
          <p:nvPr>
            <p:ph type="ftr" sz="quarter" idx="14"/>
          </p:nvPr>
        </p:nvSpPr>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i="0">
                <a:solidFill>
                  <a:schemeClr val="tx1"/>
                </a:solidFill>
                <a:latin typeface="+mn-lt"/>
                <a:ea typeface="+mn-ea"/>
                <a:cs typeface="+mn-cs"/>
              </a:defRPr>
            </a:lvl1pPr>
          </a:lstStyle>
          <a:p>
            <a:pPr lvl="0"/>
            <a:r>
              <a:rPr noProof="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endParaRPr lang="en-US"/>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86B5DA1E-9023-A94B-96BA-7AFC96EE359F}"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endParaRPr lang="en-US"/>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9AFCC2E5-A17B-CD49-9409-77D4742F4AE5}"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smtClean="0"/>
              <a:t>Click icon to add picture</a:t>
            </a:r>
            <a:endParaRPr noProof="0"/>
          </a:p>
        </p:txBody>
      </p:sp>
    </p:spTree>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endParaRPr lang="en-US"/>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008FE392-5245-844C-A110-8771C01446D5}"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endParaRPr lang="en-US"/>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791A5A1E-503E-C94D-85E2-EF3A413897C2}"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endParaRPr lang="en-US"/>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D4C60DD3-0FAF-4645-9DA6-8C4541757C96}"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a:xfrm>
            <a:off x="1475656" y="274638"/>
            <a:ext cx="7211144" cy="1066130"/>
          </a:xfrm>
          <a:prstGeom prst="rect">
            <a:avLst/>
          </a:prstGeom>
        </p:spPr>
        <p:txBody>
          <a:bodyPr/>
          <a:lstStyle>
            <a:lvl1pPr>
              <a:defRPr b="1">
                <a:latin typeface="Goudy Old Style"/>
                <a:cs typeface="Goudy Old Style"/>
              </a:defRPr>
            </a:lvl1pPr>
          </a:lstStyle>
          <a:p>
            <a:r>
              <a:rPr dirty="0"/>
              <a:t>Click to edit Master title style</a:t>
            </a:r>
          </a:p>
        </p:txBody>
      </p:sp>
      <p:sp>
        <p:nvSpPr>
          <p:cNvPr id="14" name="Rectangle 6"/>
          <p:cNvSpPr>
            <a:spLocks noGrp="1"/>
          </p:cNvSpPr>
          <p:nvPr>
            <p:ph idx="1"/>
          </p:nvPr>
        </p:nvSpPr>
        <p:spPr/>
        <p:txBody>
          <a:bodyPr/>
          <a:lstStyle>
            <a:lvl1pPr>
              <a:defRPr sz="2800" b="1">
                <a:latin typeface="Goudy Old Style"/>
                <a:cs typeface="Goudy Old Style"/>
              </a:defRPr>
            </a:lvl1pPr>
            <a:lvl2pPr>
              <a:defRPr sz="2800" b="1">
                <a:latin typeface="Goudy Old Style"/>
                <a:cs typeface="Goudy Old Style"/>
              </a:defRPr>
            </a:lvl2pPr>
            <a:lvl3pPr>
              <a:defRPr sz="2400" b="1">
                <a:latin typeface="Goudy Old Style"/>
                <a:cs typeface="Goudy Old Style"/>
              </a:defRPr>
            </a:lvl3pPr>
            <a:lvl4pPr>
              <a:defRPr sz="2400" b="1">
                <a:latin typeface="Goudy Old Style"/>
                <a:cs typeface="Goudy Old Style"/>
              </a:defRPr>
            </a:lvl4pPr>
            <a:lvl5pPr>
              <a:defRPr sz="1800" b="1">
                <a:latin typeface="Goudy Old Style"/>
                <a:cs typeface="Goudy Old Style"/>
              </a:defRPr>
            </a:lvl5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Rectangle 3"/>
          <p:cNvSpPr>
            <a:spLocks noGrp="1"/>
          </p:cNvSpPr>
          <p:nvPr>
            <p:ph type="dt" sz="half" idx="10"/>
          </p:nvPr>
        </p:nvSpPr>
        <p:spPr/>
        <p:txBody>
          <a:bodyPr/>
          <a:lstStyle>
            <a:lvl1pPr>
              <a:defRPr/>
            </a:lvl1pPr>
          </a:lstStyle>
          <a:p>
            <a:pPr>
              <a:defRPr/>
            </a:pPr>
            <a:endParaRPr lang="en-US"/>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618B39ED-0FC0-6A4C-A3CF-36102437E7D8}" type="slidenum">
              <a:rPr lang="en-US"/>
              <a:pPr>
                <a:defRPr/>
              </a:pPr>
              <a:t>‹#›</a:t>
            </a:fld>
            <a:endParaRPr lang="en-US"/>
          </a:p>
        </p:txBody>
      </p:sp>
      <p:pic>
        <p:nvPicPr>
          <p:cNvPr id="7" name="Picture Placeholder 12" descr="IMG_5272.JPG"/>
          <p:cNvPicPr>
            <a:picLocks noChangeAspect="1"/>
          </p:cNvPicPr>
          <p:nvPr userDrawn="1"/>
        </p:nvPicPr>
        <p:blipFill rotWithShape="1">
          <a:blip r:embed="rId2"/>
          <a:srcRect t="13249" r="8134" b="28558"/>
          <a:stretch/>
        </p:blipFill>
        <p:spPr bwMode="auto">
          <a:xfrm>
            <a:off x="217444" y="260648"/>
            <a:ext cx="1258212" cy="1195536"/>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317500"/>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x-none" smtClean="0"/>
              <a:t>Click to edit Master title style</a:t>
            </a:r>
            <a:endParaRP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4" name="Date Placeholder 3"/>
          <p:cNvSpPr>
            <a:spLocks noGrp="1"/>
          </p:cNvSpPr>
          <p:nvPr>
            <p:ph type="dt" sz="half" idx="10"/>
          </p:nvPr>
        </p:nvSpPr>
        <p:spPr/>
        <p:txBody>
          <a:bodyPr/>
          <a:lstStyle/>
          <a:p>
            <a:fld id="{EF627FA7-B339-411B-878D-8F1FC1B799EF}" type="datetime1">
              <a:rPr lang="en-US" smtClean="0"/>
              <a:pPr/>
              <a:t>6/5/12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501008"/>
            <a:ext cx="5446713" cy="1470025"/>
          </a:xfrm>
        </p:spPr>
        <p:txBody>
          <a:bodyPr anchor="b" anchorCtr="0">
            <a:noAutofit/>
          </a:bodyPr>
          <a:lstStyle>
            <a:lvl1pPr>
              <a:lnSpc>
                <a:spcPct val="100000"/>
              </a:lnSpc>
              <a:defRPr sz="2800" b="0" i="0" cap="none">
                <a:latin typeface="PFMonumentaPro-Regular"/>
                <a:cs typeface="PFMonumentaPro-Regular"/>
              </a:defRPr>
            </a:lvl1pPr>
          </a:lstStyle>
          <a:p>
            <a:r>
              <a:rPr lang="x-none" dirty="0"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2400" b="1">
                <a:solidFill>
                  <a:schemeClr val="tx2"/>
                </a:solidFill>
                <a:latin typeface="Goudy Old Style"/>
                <a:cs typeface="Goudy Old Styl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pic>
        <p:nvPicPr>
          <p:cNvPr id="16" name="Picture Placeholder 12" descr="IMG_5272.JPG"/>
          <p:cNvPicPr>
            <a:picLocks noChangeAspect="1"/>
          </p:cNvPicPr>
          <p:nvPr userDrawn="1"/>
        </p:nvPicPr>
        <p:blipFill rotWithShape="1">
          <a:blip r:embed="rId5"/>
          <a:srcRect t="13249" r="8134" b="28558"/>
          <a:stretch/>
        </p:blipFill>
        <p:spPr bwMode="auto">
          <a:xfrm>
            <a:off x="3232685" y="1124744"/>
            <a:ext cx="2590075" cy="2461054"/>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317500"/>
          </a:effectLst>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501008"/>
            <a:ext cx="5446713" cy="1470025"/>
          </a:xfrm>
        </p:spPr>
        <p:txBody>
          <a:bodyPr anchor="b" anchorCtr="0">
            <a:noAutofit/>
          </a:bodyPr>
          <a:lstStyle>
            <a:lvl1pPr>
              <a:lnSpc>
                <a:spcPct val="100000"/>
              </a:lnSpc>
              <a:defRPr sz="4000" cap="none">
                <a:latin typeface="Majestic Bold"/>
                <a:cs typeface="Majestic Bold"/>
              </a:defRPr>
            </a:lvl1pPr>
          </a:lstStyle>
          <a:p>
            <a:r>
              <a:rPr lang="x-none" dirty="0"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2800">
                <a:solidFill>
                  <a:schemeClr val="tx2"/>
                </a:solidFill>
                <a:latin typeface="Majestic Bold"/>
                <a:cs typeface="Majestic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pic>
        <p:nvPicPr>
          <p:cNvPr id="16" name="Picture Placeholder 12" descr="IMG_5272.JPG"/>
          <p:cNvPicPr>
            <a:picLocks noChangeAspect="1"/>
          </p:cNvPicPr>
          <p:nvPr userDrawn="1"/>
        </p:nvPicPr>
        <p:blipFill rotWithShape="1">
          <a:blip r:embed="rId5"/>
          <a:srcRect t="13249" r="8134" b="28558"/>
          <a:stretch/>
        </p:blipFill>
        <p:spPr bwMode="auto">
          <a:xfrm>
            <a:off x="3353162" y="1412776"/>
            <a:ext cx="2590075" cy="2461054"/>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317500"/>
          </a:effectLst>
        </p:spPr>
      </p:pic>
    </p:spTree>
    <p:extLst>
      <p:ext uri="{BB962C8B-B14F-4D97-AF65-F5344CB8AC3E}">
        <p14:creationId xmlns:p14="http://schemas.microsoft.com/office/powerpoint/2010/main" val="3072833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with Picture">
    <p:spTree>
      <p:nvGrpSpPr>
        <p:cNvPr id="1" name=""/>
        <p:cNvGrpSpPr/>
        <p:nvPr/>
      </p:nvGrpSpPr>
      <p:grpSpPr>
        <a:xfrm>
          <a:off x="0" y="0"/>
          <a:ext cx="0" cy="0"/>
          <a:chOff x="0" y="0"/>
          <a:chExt cx="0" cy="0"/>
        </a:xfrm>
      </p:grpSpPr>
      <p:grpSp>
        <p:nvGrpSpPr>
          <p:cNvPr id="6" name="Group 15"/>
          <p:cNvGrpSpPr/>
          <p:nvPr/>
        </p:nvGrpSpPr>
        <p:grpSpPr>
          <a:xfrm>
            <a:off x="0" y="0"/>
            <a:ext cx="83820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userDrawn="1"/>
        </p:nvGrpSpPr>
        <p:grpSpPr>
          <a:xfrm>
            <a:off x="8229600" y="0"/>
            <a:ext cx="914400"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838201" y="215247"/>
            <a:ext cx="7544716" cy="1232553"/>
          </a:xfrm>
        </p:spPr>
        <p:txBody>
          <a:bodyPr anchor="b" anchorCtr="0">
            <a:noAutofit/>
          </a:bodyPr>
          <a:lstStyle>
            <a:lvl1pPr>
              <a:lnSpc>
                <a:spcPct val="100000"/>
              </a:lnSpc>
              <a:defRPr sz="3200" b="0" i="0" cap="none">
                <a:latin typeface="PFMonumentaPro-Regular"/>
                <a:cs typeface="PFMonumentaPro-Regular"/>
              </a:defRPr>
            </a:lvl1pPr>
          </a:lstStyle>
          <a:p>
            <a:r>
              <a:rPr lang="ar-sa" dirty="0"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2800">
                <a:solidFill>
                  <a:schemeClr val="tx2"/>
                </a:solidFill>
                <a:latin typeface="Majestic Bold"/>
                <a:cs typeface="Majestic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dirty="0"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r>
              <a:rPr smtClean="0"/>
              <a:t>
              </a:t>
            </a:r>
            <a:endParaRPr/>
          </a:p>
        </p:txBody>
      </p:sp>
      <p:pic>
        <p:nvPicPr>
          <p:cNvPr id="15" name="Picture 14" descr="HR-Color.png"/>
          <p:cNvPicPr>
            <a:picLocks noChangeAspect="1"/>
          </p:cNvPicPr>
          <p:nvPr/>
        </p:nvPicPr>
        <p:blipFill>
          <a:blip r:embed="rId4"/>
          <a:stretch>
            <a:fillRect/>
          </a:stretch>
        </p:blipFill>
        <p:spPr>
          <a:xfrm>
            <a:off x="1554480" y="5033815"/>
            <a:ext cx="6035040" cy="340391"/>
          </a:xfrm>
          <a:prstGeom prst="rect">
            <a:avLst/>
          </a:prstGeom>
        </p:spPr>
      </p:pic>
      <p:pic>
        <p:nvPicPr>
          <p:cNvPr id="18" name="Picture Placeholder 12" descr="IMG_5272.JPG"/>
          <p:cNvPicPr>
            <a:picLocks noChangeAspect="1"/>
          </p:cNvPicPr>
          <p:nvPr userDrawn="1"/>
        </p:nvPicPr>
        <p:blipFill rotWithShape="1">
          <a:blip r:embed="rId5"/>
          <a:srcRect t="13249" r="8134" b="28558"/>
          <a:stretch/>
        </p:blipFill>
        <p:spPr bwMode="auto">
          <a:xfrm>
            <a:off x="3232685" y="2132856"/>
            <a:ext cx="2590075" cy="2461054"/>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317500"/>
          </a:effectLst>
        </p:spPr>
      </p:pic>
    </p:spTree>
    <p:extLst>
      <p:ext uri="{BB962C8B-B14F-4D97-AF65-F5344CB8AC3E}">
        <p14:creationId xmlns:p14="http://schemas.microsoft.com/office/powerpoint/2010/main" val="238754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with Pictur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x-none" dirty="0" smtClean="0"/>
              <a:t>Click icon to add picture</a:t>
            </a:r>
            <a:endParaRPr dirty="0"/>
          </a:p>
        </p:txBody>
      </p:sp>
      <p:sp>
        <p:nvSpPr>
          <p:cNvPr id="16" name="Subtitle 2"/>
          <p:cNvSpPr>
            <a:spLocks noGrp="1"/>
          </p:cNvSpPr>
          <p:nvPr>
            <p:ph type="subTitle" idx="1"/>
          </p:nvPr>
        </p:nvSpPr>
        <p:spPr>
          <a:xfrm>
            <a:off x="1854200" y="5204011"/>
            <a:ext cx="5446713" cy="851647"/>
          </a:xfrm>
        </p:spPr>
        <p:txBody>
          <a:bodyPr>
            <a:normAutofit/>
          </a:bodyPr>
          <a:lstStyle>
            <a:lvl1pPr marL="0" indent="0" algn="ctr">
              <a:buNone/>
              <a:defRPr sz="2400" b="1">
                <a:solidFill>
                  <a:schemeClr val="tx2"/>
                </a:solidFill>
                <a:latin typeface="Goudy Old Style"/>
                <a:cs typeface="Goudy Old Styl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dirty="0"/>
          </a:p>
        </p:txBody>
      </p:sp>
      <p:sp>
        <p:nvSpPr>
          <p:cNvPr id="17" name="Title 1"/>
          <p:cNvSpPr>
            <a:spLocks noGrp="1"/>
          </p:cNvSpPr>
          <p:nvPr>
            <p:ph type="ctrTitle"/>
          </p:nvPr>
        </p:nvSpPr>
        <p:spPr>
          <a:xfrm>
            <a:off x="1854200" y="3501008"/>
            <a:ext cx="5446713" cy="1470025"/>
          </a:xfrm>
        </p:spPr>
        <p:txBody>
          <a:bodyPr anchor="b" anchorCtr="0">
            <a:noAutofit/>
          </a:bodyPr>
          <a:lstStyle>
            <a:lvl1pPr>
              <a:lnSpc>
                <a:spcPct val="100000"/>
              </a:lnSpc>
              <a:defRPr sz="4000" cap="none">
                <a:latin typeface="Majestic Bold"/>
                <a:cs typeface="Majestic Bold"/>
              </a:defRPr>
            </a:lvl1pPr>
          </a:lstStyle>
          <a:p>
            <a:r>
              <a:rPr lang="x-none" dirty="0" smtClean="0"/>
              <a:t>Click to edit Master title style</a:t>
            </a:r>
            <a:endParaRPr dirty="0"/>
          </a:p>
        </p:txBody>
      </p:sp>
    </p:spTree>
    <p:extLst>
      <p:ext uri="{BB962C8B-B14F-4D97-AF65-F5344CB8AC3E}">
        <p14:creationId xmlns:p14="http://schemas.microsoft.com/office/powerpoint/2010/main" val="3499733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Slide with Picture">
    <p:spTree>
      <p:nvGrpSpPr>
        <p:cNvPr id="1" name=""/>
        <p:cNvGrpSpPr/>
        <p:nvPr/>
      </p:nvGrpSpPr>
      <p:grpSpPr>
        <a:xfrm>
          <a:off x="0" y="0"/>
          <a:ext cx="0" cy="0"/>
          <a:chOff x="0" y="0"/>
          <a:chExt cx="0" cy="0"/>
        </a:xfrm>
      </p:grpSpPr>
      <p:pic>
        <p:nvPicPr>
          <p:cNvPr id="14" name="Picture Placeholder 12" descr="IMG_5272.JPG"/>
          <p:cNvPicPr>
            <a:picLocks noChangeAspect="1"/>
          </p:cNvPicPr>
          <p:nvPr userDrawn="1"/>
        </p:nvPicPr>
        <p:blipFill>
          <a:blip r:embed="rId2">
            <a:lum bright="-8000"/>
          </a:blip>
          <a:srcRect t="16667" r="12026" b="16667"/>
          <a:stretch>
            <a:fillRect/>
          </a:stretch>
        </p:blipFill>
        <p:spPr bwMode="auto">
          <a:xfrm>
            <a:off x="3018235" y="1017984"/>
            <a:ext cx="3104288" cy="25782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ctrTitle"/>
          </p:nvPr>
        </p:nvSpPr>
        <p:spPr>
          <a:xfrm>
            <a:off x="821532" y="4125260"/>
            <a:ext cx="7544716" cy="1232553"/>
          </a:xfrm>
        </p:spPr>
        <p:txBody>
          <a:bodyPr anchor="b" anchorCtr="0">
            <a:noAutofit/>
          </a:bodyPr>
          <a:lstStyle>
            <a:lvl1pPr>
              <a:lnSpc>
                <a:spcPct val="100000"/>
              </a:lnSpc>
              <a:defRPr lang="x-none" sz="4600" b="0" i="0" dirty="0" smtClean="0">
                <a:solidFill>
                  <a:schemeClr val="tx1"/>
                </a:solidFill>
                <a:latin typeface="PFMonumentaPro-Metallica"/>
                <a:ea typeface="+mj-ea"/>
                <a:cs typeface="PFMonumentaPro-Metallica"/>
                <a:sym typeface="Didot" pitchFamily="-107" charset="0"/>
              </a:defRPr>
            </a:lvl1pPr>
          </a:lstStyle>
          <a:p>
            <a:r>
              <a:rPr lang="x-none" dirty="0" smtClean="0"/>
              <a:t>Click to edit Master title style</a:t>
            </a:r>
            <a:endParaRPr dirty="0"/>
          </a:p>
        </p:txBody>
      </p:sp>
      <p:sp>
        <p:nvSpPr>
          <p:cNvPr id="3" name="Subtitle 2"/>
          <p:cNvSpPr>
            <a:spLocks noGrp="1"/>
          </p:cNvSpPr>
          <p:nvPr>
            <p:ph type="subTitle" idx="1"/>
          </p:nvPr>
        </p:nvSpPr>
        <p:spPr>
          <a:xfrm>
            <a:off x="1854200" y="5204012"/>
            <a:ext cx="5446713" cy="851647"/>
          </a:xfrm>
          <a:prstGeom prst="rect">
            <a:avLst/>
          </a:prstGeom>
        </p:spPr>
        <p:txBody>
          <a:bodyPr lIns="91435" tIns="45718" rIns="91435" bIns="45718">
            <a:normAutofit/>
          </a:bodyPr>
          <a:lstStyle>
            <a:lvl1pPr marL="0" indent="0" algn="ctr">
              <a:buNone/>
              <a:defRPr sz="2000">
                <a:solidFill>
                  <a:srgbClr val="FFFFFF"/>
                </a:solidFill>
                <a:latin typeface="Book Antiqua"/>
                <a:cs typeface="Book Antiqua"/>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x-none" smtClean="0"/>
              <a:t>Click to edit Master subtitle style</a:t>
            </a:r>
            <a:endParaRPr/>
          </a:p>
        </p:txBody>
      </p:sp>
      <p:sp>
        <p:nvSpPr>
          <p:cNvPr id="4" name="Date Placeholder 3"/>
          <p:cNvSpPr>
            <a:spLocks noGrp="1"/>
          </p:cNvSpPr>
          <p:nvPr>
            <p:ph type="dt" sz="half" idx="10"/>
          </p:nvPr>
        </p:nvSpPr>
        <p:spPr>
          <a:xfrm>
            <a:off x="5257800" y="6356351"/>
            <a:ext cx="2133600" cy="365125"/>
          </a:xfrm>
          <a:prstGeom prst="rect">
            <a:avLst/>
          </a:prstGeom>
        </p:spPr>
        <p:txBody>
          <a:bodyPr lIns="91435" tIns="45718" rIns="91435" bIns="45718"/>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1" y="6356351"/>
            <a:ext cx="2895600" cy="365125"/>
          </a:xfrm>
          <a:prstGeom prst="rect">
            <a:avLst/>
          </a:prstGeom>
        </p:spPr>
        <p:txBody>
          <a:bodyPr lIns="91435" tIns="45718" rIns="91435" bIns="45718"/>
          <a:lstStyle>
            <a:lvl1pPr>
              <a:defRPr>
                <a:solidFill>
                  <a:schemeClr val="tx2"/>
                </a:solidFill>
              </a:defRPr>
            </a:lvl1pPr>
          </a:lstStyle>
          <a:p>
            <a:r>
              <a:rPr smtClean="0"/>
              <a:t>
              </a:t>
            </a:r>
            <a:endParaRPr/>
          </a:p>
        </p:txBody>
      </p:sp>
      <p:pic>
        <p:nvPicPr>
          <p:cNvPr id="15" name="Picture 14" descr="HR-Color.png"/>
          <p:cNvPicPr>
            <a:picLocks noChangeAspect="1"/>
          </p:cNvPicPr>
          <p:nvPr/>
        </p:nvPicPr>
        <p:blipFill>
          <a:blip r:embed="rId3"/>
          <a:stretch>
            <a:fillRect/>
          </a:stretch>
        </p:blipFill>
        <p:spPr>
          <a:xfrm>
            <a:off x="1554480" y="5029201"/>
            <a:ext cx="6035040" cy="340391"/>
          </a:xfrm>
          <a:prstGeom prst="rect">
            <a:avLst/>
          </a:prstGeom>
        </p:spPr>
      </p:pic>
    </p:spTree>
    <p:extLst>
      <p:ext uri="{BB962C8B-B14F-4D97-AF65-F5344CB8AC3E}">
        <p14:creationId xmlns:p14="http://schemas.microsoft.com/office/powerpoint/2010/main" val="1400481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x-none"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6/5/12</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x-none" dirty="0" smtClean="0"/>
              <a:t>Click icon to add picture</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451225"/>
            <a:ext cx="9144000" cy="1730375"/>
          </a:xfrm>
        </p:spPr>
        <p:txBody>
          <a:bodyPr anchor="b" anchorCtr="0"/>
          <a:lstStyle>
            <a:lvl1pPr algn="ctr">
              <a:lnSpc>
                <a:spcPts val="6800"/>
              </a:lnSpc>
              <a:defRPr sz="6500" b="0" cap="none" baseline="0">
                <a:latin typeface="+mj-lt"/>
              </a:defRPr>
            </a:lvl1pPr>
          </a:lstStyle>
          <a:p>
            <a:r>
              <a:rPr lang="x-none" dirty="0" smtClean="0"/>
              <a:t>Click to edit Master title style</a:t>
            </a:r>
            <a:endParaRPr dirty="0"/>
          </a:p>
        </p:txBody>
      </p:sp>
      <p:sp>
        <p:nvSpPr>
          <p:cNvPr id="3" name="Text Placeholder 2"/>
          <p:cNvSpPr>
            <a:spLocks noGrp="1"/>
          </p:cNvSpPr>
          <p:nvPr>
            <p:ph type="body" idx="1"/>
          </p:nvPr>
        </p:nvSpPr>
        <p:spPr>
          <a:xfrm>
            <a:off x="1854200" y="5251753"/>
            <a:ext cx="5446714" cy="829982"/>
          </a:xfrm>
        </p:spPr>
        <p:txBody>
          <a:bodyPr anchor="t" anchorCtr="0">
            <a:normAutofit/>
          </a:bodyPr>
          <a:lstStyle>
            <a:lvl1pPr marL="0" indent="0" algn="ct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48865515-1FAA-430E-932F-0C9F78E13C75}" type="datetime1">
              <a:rPr lang="en-US" smtClean="0"/>
              <a:pPr/>
              <a:t>6/5/12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99619C8-A375-448C-891B-9999C6BE8E64}" type="slidenum">
              <a:rPr smtClean="0"/>
              <a:pPr/>
              <a:t>‹#›</a:t>
            </a:fld>
            <a:endParaRPr/>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
        <p:nvSpPr>
          <p:cNvPr id="15" name="Picture Placeholder 13"/>
          <p:cNvSpPr>
            <a:spLocks noGrp="1"/>
          </p:cNvSpPr>
          <p:nvPr>
            <p:ph type="pic" sz="quarter" idx="13"/>
          </p:nvPr>
        </p:nvSpPr>
        <p:spPr>
          <a:xfrm>
            <a:off x="3307977" y="1129554"/>
            <a:ext cx="2528046" cy="2321671"/>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x-none" dirty="0" smtClean="0"/>
              <a:t>Click icon to add picture</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x-none"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48865515-1FAA-430E-932F-0C9F78E13C75}" type="datetime1">
              <a:rPr lang="en-US" smtClean="0"/>
              <a:pPr/>
              <a:t>6/5/12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99619C8-A375-448C-891B-9999C6BE8E64}" type="slidenum">
              <a:rPr smtClean="0"/>
              <a:pPr/>
              <a:t>‹#›</a:t>
            </a:fld>
            <a:endParaRPr/>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x-none"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5" name="Date Placeholder 4"/>
          <p:cNvSpPr>
            <a:spLocks noGrp="1"/>
          </p:cNvSpPr>
          <p:nvPr>
            <p:ph type="dt" sz="half" idx="10"/>
          </p:nvPr>
        </p:nvSpPr>
        <p:spPr/>
        <p:txBody>
          <a:bodyPr/>
          <a:lstStyle/>
          <a:p>
            <a:fld id="{E39A7431-7CE7-494F-BE27-AFA53C880C9F}" type="datetime1">
              <a:rPr lang="en-US" smtClean="0"/>
              <a:pPr/>
              <a:t>6/5/12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x-none"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a:p>
        </p:txBody>
      </p:sp>
      <p:sp>
        <p:nvSpPr>
          <p:cNvPr id="7" name="Date Placeholder 6"/>
          <p:cNvSpPr>
            <a:spLocks noGrp="1"/>
          </p:cNvSpPr>
          <p:nvPr>
            <p:ph type="dt" sz="half" idx="10"/>
          </p:nvPr>
        </p:nvSpPr>
        <p:spPr/>
        <p:txBody>
          <a:bodyPr/>
          <a:lstStyle/>
          <a:p>
            <a:fld id="{53ECE88A-FE8A-4E11-9E9B-A0C09AD0635B}" type="datetime1">
              <a:rPr lang="en-US" smtClean="0"/>
              <a:pPr/>
              <a:t>6/5/12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BDB93A9-DE17-42E8-A366-46C30944BF19}" type="slidenum">
              <a:rPr smtClean="0"/>
              <a:pPr/>
              <a:t>‹#›</a:t>
            </a:fld>
            <a:endParaRPr/>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x-none" smtClean="0"/>
              <a:t>Click to edit Master title style</a:t>
            </a:r>
            <a:endParaRPr/>
          </a:p>
        </p:txBody>
      </p:sp>
      <p:sp>
        <p:nvSpPr>
          <p:cNvPr id="3" name="Date Placeholder 2"/>
          <p:cNvSpPr>
            <a:spLocks noGrp="1"/>
          </p:cNvSpPr>
          <p:nvPr>
            <p:ph type="dt" sz="half" idx="10"/>
          </p:nvPr>
        </p:nvSpPr>
        <p:spPr/>
        <p:txBody>
          <a:bodyPr/>
          <a:lstStyle/>
          <a:p>
            <a:fld id="{92D16B9C-1ABB-4230-8F72-7D4F1F3518BA}" type="datetime1">
              <a:rPr lang="en-US" smtClean="0"/>
              <a:pPr/>
              <a:t>6/5/12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BDB93A9-DE17-42E8-A366-46C30944BF19}"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theme" Target="../theme/theme2.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x-none" dirty="0" smtClean="0"/>
              <a:t>Click to edit Master title style</a:t>
            </a:r>
            <a:endParaRPr dirty="0"/>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C764B661-5D9B-4B0A-83C8-FBA80A671FCF}" type="datetime1">
              <a:rPr lang="en-US" smtClean="0"/>
              <a:pPr/>
              <a:t>6/5/12</a:t>
            </a:fld>
            <a:endParaRPr/>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2BDB93A9-DE17-42E8-A366-46C30944BF19}" type="slidenum">
              <a:rPr smtClean="0"/>
              <a:pPr/>
              <a:t>‹#›</a:t>
            </a:fld>
            <a:endParaRPr/>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95" r:id="rId21"/>
  </p:sldLayoutIdLst>
  <p:txStyles>
    <p:titleStyle>
      <a:lvl1pPr algn="ctr" defTabSz="914400" rtl="0" eaLnBrk="1" latinLnBrk="0" hangingPunct="1">
        <a:lnSpc>
          <a:spcPts val="6000"/>
        </a:lnSpc>
        <a:spcBef>
          <a:spcPct val="0"/>
        </a:spcBef>
        <a:buNone/>
        <a:defRPr sz="5400" b="1"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1026"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3"/>
          <p:cNvSpPr>
            <a:spLocks noGrp="1"/>
          </p:cNvSpPr>
          <p:nvPr>
            <p:ph type="dt" sz="half" idx="2"/>
          </p:nvPr>
        </p:nvSpPr>
        <p:spPr>
          <a:xfrm>
            <a:off x="66675" y="6559550"/>
            <a:ext cx="2438400" cy="24447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latin typeface="Century Schoolbook" charset="0"/>
              </a:defRPr>
            </a:lvl1pPr>
          </a:lstStyle>
          <a:p>
            <a:pPr>
              <a:defRPr/>
            </a:pPr>
            <a:endParaRPr lang="en-US"/>
          </a:p>
        </p:txBody>
      </p:sp>
      <p:sp>
        <p:nvSpPr>
          <p:cNvPr id="20" name="Rectangle 25"/>
          <p:cNvSpPr>
            <a:spLocks noGrp="1"/>
          </p:cNvSpPr>
          <p:nvPr>
            <p:ph type="ftr" sz="quarter" idx="3"/>
          </p:nvPr>
        </p:nvSpPr>
        <p:spPr>
          <a:xfrm>
            <a:off x="2995613" y="6557963"/>
            <a:ext cx="4648200" cy="247650"/>
          </a:xfrm>
          <a:prstGeom prst="rect">
            <a:avLst/>
          </a:prstGeom>
        </p:spPr>
        <p:txBody>
          <a:bodyPr vert="horz" wrap="square" lIns="91440" tIns="45720" rIns="91440" bIns="45720" numCol="1" anchor="b" anchorCtr="0" compatLnSpc="1">
            <a:prstTxWarp prst="textNoShape">
              <a:avLst/>
            </a:prstTxWarp>
          </a:bodyPr>
          <a:lstStyle>
            <a:lvl1pPr algn="ctr">
              <a:defRPr sz="1200">
                <a:solidFill>
                  <a:schemeClr val="tx2"/>
                </a:solidFill>
                <a:latin typeface="Century Schoolbook" charset="0"/>
              </a:defRPr>
            </a:lvl1pPr>
          </a:lstStyle>
          <a:p>
            <a:pPr>
              <a:defRPr/>
            </a:pPr>
            <a:endParaRPr lang="en-US"/>
          </a:p>
        </p:txBody>
      </p:sp>
      <p:sp>
        <p:nvSpPr>
          <p:cNvPr id="23" name="Rectangle 16"/>
          <p:cNvSpPr>
            <a:spLocks noGrp="1"/>
          </p:cNvSpPr>
          <p:nvPr>
            <p:ph type="sldNum" sz="quarter" idx="4"/>
          </p:nvPr>
        </p:nvSpPr>
        <p:spPr>
          <a:xfrm>
            <a:off x="8172450" y="6559550"/>
            <a:ext cx="9144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chemeClr val="tx2"/>
                </a:solidFill>
                <a:latin typeface="Century Schoolbook" charset="0"/>
              </a:defRPr>
            </a:lvl1pPr>
          </a:lstStyle>
          <a:p>
            <a:pPr>
              <a:defRPr/>
            </a:pPr>
            <a:fld id="{5E223ABC-33D5-2745-B9FF-07848389CB1D}" type="slidenum">
              <a:rPr lang="en-US"/>
              <a:pPr>
                <a:defRPr/>
              </a:pPr>
              <a:t>‹#›</a:t>
            </a:fld>
            <a:endParaRPr lang="en-US"/>
          </a:p>
        </p:txBody>
      </p:sp>
      <p:sp>
        <p:nvSpPr>
          <p:cNvPr id="7" name="Title Placeholder 6"/>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88" r:id="rId5"/>
    <p:sldLayoutId id="2147483689" r:id="rId6"/>
    <p:sldLayoutId id="2147483690" r:id="rId7"/>
    <p:sldLayoutId id="2147483691" r:id="rId8"/>
    <p:sldLayoutId id="2147483692" r:id="rId9"/>
    <p:sldLayoutId id="2147483693" r:id="rId10"/>
    <p:sldLayoutId id="2147483696" r:id="rId11"/>
    <p:sldLayoutId id="2147483697" r:id="rId12"/>
    <p:sldLayoutId id="2147483698" r:id="rId13"/>
    <p:sldLayoutId id="2147483699" r:id="rId14"/>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2800" b="1" cap="all" dirty="0">
          <a:solidFill>
            <a:schemeClr val="tx1"/>
          </a:solidFill>
          <a:effectLst>
            <a:outerShdw blurRad="51000" dist="37000" dir="5400000" algn="tl" rotWithShape="0">
              <a:srgbClr val="000000">
                <a:alpha val="25000"/>
              </a:srgbClr>
            </a:outerShdw>
          </a:effectLst>
          <a:latin typeface="+mj-lt"/>
          <a:ea typeface="MS PGothic" pitchFamily="34" charset="-128"/>
          <a:cs typeface="Alvi Nastaleeq"/>
        </a:defRPr>
      </a:lvl1pPr>
      <a:lvl2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2pPr>
      <a:lvl3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3pPr>
      <a:lvl4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4pPr>
      <a:lvl5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7.xml"/><Relationship Id="rId2"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8.png"/><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3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9.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1.jpe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9.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8.png"/><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1.jpeg"/><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1.xml"/><Relationship Id="rId2"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jpeg"/><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4.png"/><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34.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00_2443.jpg"/>
          <p:cNvPicPr>
            <a:picLocks noGrp="1" noChangeAspect="1"/>
          </p:cNvPicPr>
          <p:nvPr>
            <p:ph type="pic" sz="quarter" idx="10"/>
          </p:nvPr>
        </p:nvPicPr>
        <p:blipFill>
          <a:blip r:embed="rId2"/>
          <a:srcRect l="12500" r="12500"/>
          <a:stretch>
            <a:fillRect/>
          </a:stretch>
        </p:blipFill>
        <p:spPr>
          <a:prstGeom prst="rect">
            <a:avLst/>
          </a:prstGeom>
          <a:ln>
            <a:noFill/>
          </a:ln>
          <a:effectLst>
            <a:softEdge rad="112500"/>
          </a:effectLst>
        </p:spPr>
      </p:pic>
      <p:sp>
        <p:nvSpPr>
          <p:cNvPr id="9" name="TextBox 8"/>
          <p:cNvSpPr txBox="1"/>
          <p:nvPr/>
        </p:nvSpPr>
        <p:spPr>
          <a:xfrm>
            <a:off x="76200" y="228600"/>
            <a:ext cx="8991600" cy="6370974"/>
          </a:xfrm>
          <a:prstGeom prst="rect">
            <a:avLst/>
          </a:prstGeom>
          <a:noFill/>
        </p:spPr>
        <p:txBody>
          <a:bodyPr wrap="square" rtlCol="0">
            <a:spAutoFit/>
          </a:bodyPr>
          <a:lstStyle/>
          <a:p>
            <a:pPr algn="ctr"/>
            <a:r>
              <a:rPr lang="en-US" sz="2400" dirty="0" smtClean="0">
                <a:latin typeface="Matura MT Script Capitals"/>
                <a:cs typeface="Matura MT Script Capitals"/>
              </a:rPr>
              <a:t>Allah, the Creator</a:t>
            </a:r>
          </a:p>
          <a:p>
            <a:pPr algn="ctr"/>
            <a:r>
              <a:rPr lang="en-US" sz="2400" dirty="0" smtClean="0">
                <a:latin typeface="Matura MT Script Capitals"/>
                <a:cs typeface="Matura MT Script Capitals"/>
              </a:rPr>
              <a:t>Allah, the Sustainer</a:t>
            </a:r>
          </a:p>
          <a:p>
            <a:pPr algn="ctr"/>
            <a:r>
              <a:rPr lang="en-US" sz="2400" dirty="0" smtClean="0">
                <a:latin typeface="Matura MT Script Capitals"/>
                <a:cs typeface="Matura MT Script Capitals"/>
              </a:rPr>
              <a:t>Allah, the Supreme</a:t>
            </a:r>
          </a:p>
          <a:p>
            <a:pPr algn="ctr"/>
            <a:r>
              <a:rPr lang="en-US" sz="2400" dirty="0" smtClean="0">
                <a:latin typeface="Matura MT Script Capitals"/>
                <a:cs typeface="Matura MT Script Capitals"/>
              </a:rPr>
              <a:t>Allah, the Glorified</a:t>
            </a:r>
          </a:p>
          <a:p>
            <a:pPr algn="ctr"/>
            <a:r>
              <a:rPr lang="en-US" sz="2400" dirty="0" smtClean="0">
                <a:latin typeface="Matura MT Script Capitals"/>
                <a:cs typeface="Matura MT Script Capitals"/>
              </a:rPr>
              <a:t>Allah, the Most Gracious</a:t>
            </a:r>
          </a:p>
          <a:p>
            <a:pPr algn="ctr"/>
            <a:r>
              <a:rPr lang="en-US" sz="2400" dirty="0" smtClean="0">
                <a:latin typeface="Matura MT Script Capitals"/>
                <a:cs typeface="Matura MT Script Capitals"/>
              </a:rPr>
              <a:t>Allah, the Most Merciful</a:t>
            </a:r>
          </a:p>
          <a:p>
            <a:pPr algn="ctr"/>
            <a:r>
              <a:rPr lang="en-US" sz="2400" dirty="0" smtClean="0">
                <a:latin typeface="Matura MT Script Capitals"/>
                <a:cs typeface="Matura MT Script Capitals"/>
              </a:rPr>
              <a:t>Allah, the all Powerful</a:t>
            </a:r>
          </a:p>
          <a:p>
            <a:pPr algn="ctr"/>
            <a:r>
              <a:rPr lang="en-US" sz="2400" dirty="0" smtClean="0">
                <a:latin typeface="Matura MT Script Capitals"/>
                <a:cs typeface="Matura MT Script Capitals"/>
              </a:rPr>
              <a:t>Allah, the Everlasting</a:t>
            </a:r>
          </a:p>
          <a:p>
            <a:pPr algn="ctr"/>
            <a:r>
              <a:rPr lang="en-US" sz="2400" dirty="0" smtClean="0">
                <a:latin typeface="Matura MT Script Capitals"/>
                <a:cs typeface="Matura MT Script Capitals"/>
              </a:rPr>
              <a:t> </a:t>
            </a:r>
          </a:p>
          <a:p>
            <a:pPr algn="ctr"/>
            <a:endParaRPr lang="en-US" sz="2400" dirty="0" smtClean="0">
              <a:latin typeface="Matura MT Script Capitals"/>
              <a:cs typeface="Matura MT Script Capitals"/>
            </a:endParaRPr>
          </a:p>
          <a:p>
            <a:pPr algn="ctr"/>
            <a:endParaRPr lang="en-US" sz="2000" dirty="0" smtClean="0">
              <a:cs typeface="Mistral"/>
            </a:endParaRPr>
          </a:p>
          <a:p>
            <a:pPr algn="ctr"/>
            <a:endParaRPr lang="en-US" sz="2000" b="1" i="1" dirty="0" smtClean="0">
              <a:latin typeface="Century Schoolbook"/>
              <a:cs typeface="Century Schoolbook"/>
            </a:endParaRPr>
          </a:p>
          <a:p>
            <a:pPr algn="ctr"/>
            <a:r>
              <a:rPr lang="en-US" sz="2000" b="1" i="1" dirty="0" smtClean="0">
                <a:latin typeface="Century Schoolbook"/>
                <a:cs typeface="Century Schoolbook"/>
              </a:rPr>
              <a:t>Lets get Close to Allah! </a:t>
            </a:r>
            <a:r>
              <a:rPr lang="en-US" sz="2400" b="1" dirty="0" smtClean="0">
                <a:latin typeface="Century Schoolbook"/>
                <a:cs typeface="Century Schoolbook"/>
              </a:rPr>
              <a:t> </a:t>
            </a:r>
          </a:p>
          <a:p>
            <a:pPr algn="ctr"/>
            <a:endParaRPr lang="en-US" sz="2400" dirty="0" smtClean="0">
              <a:latin typeface="Century Schoolbook"/>
              <a:cs typeface="Century Schoolbook"/>
            </a:endParaRPr>
          </a:p>
          <a:p>
            <a:pPr algn="ctr"/>
            <a:r>
              <a:rPr lang="en-US" sz="2800" b="1" dirty="0" smtClean="0">
                <a:latin typeface="Century Schoolbook" pitchFamily="18" charset="0"/>
                <a:cs typeface="Matura MT Script Capitals"/>
              </a:rPr>
              <a:t>Let’s Get Enlightened with Allah’s Noor!</a:t>
            </a:r>
          </a:p>
          <a:p>
            <a:pPr algn="ctr"/>
            <a:r>
              <a:rPr lang="en-US" sz="2800" b="1" dirty="0" smtClean="0">
                <a:latin typeface="Century Schoolbook" pitchFamily="18" charset="0"/>
                <a:cs typeface="Matura MT Script Capitals"/>
              </a:rPr>
              <a:t>Let’s Connect with Quran!</a:t>
            </a:r>
          </a:p>
          <a:p>
            <a:pPr algn="ctr"/>
            <a:endParaRPr lang="en-US" sz="2400" b="1" dirty="0" smtClean="0">
              <a:latin typeface="Matura MT Script Capitals"/>
              <a:cs typeface="Matura MT Script Capitals"/>
            </a:endParaRPr>
          </a:p>
        </p:txBody>
      </p:sp>
      <p:pic>
        <p:nvPicPr>
          <p:cNvPr id="10" name="Picture 9" descr="Picture 13.png"/>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blip>
          <a:stretch>
            <a:fillRect/>
          </a:stretch>
        </p:blipFill>
        <p:spPr>
          <a:xfrm>
            <a:off x="6726187" y="545077"/>
            <a:ext cx="2036813" cy="2579123"/>
          </a:xfrm>
          <a:prstGeom prst="rect">
            <a:avLst/>
          </a:prstGeom>
        </p:spPr>
      </p:pic>
      <p:grpSp>
        <p:nvGrpSpPr>
          <p:cNvPr id="5" name="Group 7"/>
          <p:cNvGrpSpPr>
            <a:grpSpLocks/>
          </p:cNvGrpSpPr>
          <p:nvPr/>
        </p:nvGrpSpPr>
        <p:grpSpPr bwMode="auto">
          <a:xfrm>
            <a:off x="251520" y="228601"/>
            <a:ext cx="1296144" cy="1256183"/>
            <a:chOff x="3200400" y="3764428"/>
            <a:chExt cx="2514600" cy="2636372"/>
          </a:xfrm>
        </p:grpSpPr>
        <p:pic>
          <p:nvPicPr>
            <p:cNvPr id="6" name="Picture 8" descr="candle.png"/>
            <p:cNvPicPr>
              <a:picLocks noChangeAspect="1"/>
            </p:cNvPicPr>
            <p:nvPr userDrawn="1"/>
          </p:nvPicPr>
          <p:blipFill>
            <a:blip r:embed="rId4">
              <a:extLst>
                <a:ext uri="{28A0092B-C50C-407E-A947-70E740481C1C}">
                  <a14:useLocalDpi xmlns:a14="http://schemas.microsoft.com/office/drawing/2010/main" val="0"/>
                </a:ext>
              </a:extLst>
            </a:blip>
            <a:srcRect b="49919"/>
            <a:stretch>
              <a:fillRect/>
            </a:stretch>
          </p:blipFill>
          <p:spPr bwMode="auto">
            <a:xfrm>
              <a:off x="3200400" y="3939910"/>
              <a:ext cx="2514600" cy="246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00400" y="3764428"/>
              <a:ext cx="2514600" cy="93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descr="quran2.png"/>
          <p:cNvPicPr>
            <a:picLocks noGrp="1" noChangeAspect="1"/>
          </p:cNvPicPr>
          <p:nvPr>
            <p:ph type="pic" sz="quarter" idx="12"/>
          </p:nvPr>
        </p:nvPicPr>
        <p:blipFill>
          <a:blip r:embed="rId2"/>
          <a:srcRect l="12515" r="12515"/>
          <a:stretch>
            <a:fillRect/>
          </a:stretch>
        </p:blipFill>
        <p:spPr>
          <a:prstGeom prst="rect">
            <a:avLst/>
          </a:prstGeom>
          <a:ln>
            <a:noFill/>
          </a:ln>
          <a:effectLst>
            <a:outerShdw blurRad="292100" dist="139700" dir="2700000" algn="tl" rotWithShape="0">
              <a:srgbClr val="333333">
                <a:alpha val="65000"/>
              </a:srgbClr>
            </a:outerShdw>
          </a:effectLst>
        </p:spPr>
      </p:pic>
      <p:sp>
        <p:nvSpPr>
          <p:cNvPr id="5" name="Subtitle 4"/>
          <p:cNvSpPr>
            <a:spLocks noGrp="1"/>
          </p:cNvSpPr>
          <p:nvPr>
            <p:ph type="subTitle" idx="1"/>
          </p:nvPr>
        </p:nvSpPr>
        <p:spPr/>
        <p:txBody>
          <a:bodyPr>
            <a:normAutofit fontScale="55000" lnSpcReduction="20000"/>
          </a:bodyPr>
          <a:lstStyle/>
          <a:p>
            <a:pPr marL="342900" lvl="0" indent="-342900" algn="l">
              <a:spcBef>
                <a:spcPct val="20000"/>
              </a:spcBef>
              <a:buClrTx/>
              <a:defRPr/>
            </a:pPr>
            <a:r>
              <a:rPr lang="en-US" dirty="0" smtClean="0">
                <a:solidFill>
                  <a:schemeClr val="tx1"/>
                </a:solidFill>
              </a:rPr>
              <a:t>	We have certainly sent down to you a Book in which is your mention. Then will you not reason? </a:t>
            </a:r>
            <a:endParaRPr lang="en-US" dirty="0" smtClean="0"/>
          </a:p>
          <a:p>
            <a:pPr marL="342900" lvl="0" indent="-342900" algn="l">
              <a:spcBef>
                <a:spcPct val="20000"/>
              </a:spcBef>
              <a:buClrTx/>
              <a:defRPr/>
            </a:pPr>
            <a:r>
              <a:rPr lang="en-US" dirty="0" smtClean="0">
                <a:solidFill>
                  <a:schemeClr val="tx1"/>
                </a:solidFill>
              </a:rPr>
              <a:t>						(Al-</a:t>
            </a:r>
            <a:r>
              <a:rPr lang="en-US" dirty="0" err="1" smtClean="0">
                <a:solidFill>
                  <a:schemeClr val="tx1"/>
                </a:solidFill>
              </a:rPr>
              <a:t>Anbiya</a:t>
            </a:r>
            <a:r>
              <a:rPr lang="en-US" dirty="0" smtClean="0">
                <a:solidFill>
                  <a:schemeClr val="tx1"/>
                </a:solidFill>
              </a:rPr>
              <a:t> 21:10)</a:t>
            </a:r>
          </a:p>
          <a:p>
            <a:pPr marL="342900" lvl="0" indent="-342900" algn="l">
              <a:spcBef>
                <a:spcPct val="20000"/>
              </a:spcBef>
              <a:buClrTx/>
              <a:buFont typeface="Arial" pitchFamily="34" charset="0"/>
              <a:buChar char="•"/>
              <a:defRPr/>
            </a:pPr>
            <a:endParaRPr lang="en-US" dirty="0" smtClean="0">
              <a:solidFill>
                <a:schemeClr val="tx1"/>
              </a:solidFill>
            </a:endParaRPr>
          </a:p>
          <a:p>
            <a:endParaRPr lang="en-US" dirty="0"/>
          </a:p>
        </p:txBody>
      </p:sp>
      <p:pic>
        <p:nvPicPr>
          <p:cNvPr id="9" name="Picture 1" descr="21:10"/>
          <p:cNvPicPr>
            <a:picLocks noChangeAspect="1" noChangeArrowheads="1"/>
          </p:cNvPicPr>
          <p:nvPr/>
        </p:nvPicPr>
        <p:blipFill>
          <a:blip r:embed="rId3"/>
          <a:srcRect/>
          <a:stretch>
            <a:fillRect/>
          </a:stretch>
        </p:blipFill>
        <p:spPr bwMode="auto">
          <a:xfrm>
            <a:off x="-571536" y="4092019"/>
            <a:ext cx="8761664" cy="90861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Analyze the impact of </a:t>
            </a:r>
            <a:r>
              <a:rPr lang="en-US" dirty="0" err="1" smtClean="0"/>
              <a:t>quran</a:t>
            </a:r>
            <a:r>
              <a:rPr lang="en-US" dirty="0" smtClean="0"/>
              <a:t>! </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37718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5110" y="-375047"/>
            <a:ext cx="7544716" cy="1232553"/>
          </a:xfrm>
        </p:spPr>
        <p:txBody>
          <a:bodyPr>
            <a:noAutofit/>
          </a:bodyPr>
          <a:lstStyle/>
          <a:p>
            <a:r>
              <a:rPr lang="en-US" sz="2500" dirty="0"/>
              <a:t>The </a:t>
            </a:r>
            <a:r>
              <a:rPr lang="en-US" sz="2500" dirty="0" err="1"/>
              <a:t>Qur’aan</a:t>
            </a:r>
            <a:r>
              <a:rPr lang="en-US" sz="2500" dirty="0"/>
              <a:t> increases your </a:t>
            </a:r>
            <a:r>
              <a:rPr lang="en-US" sz="2500" dirty="0" err="1" smtClean="0"/>
              <a:t>Imaan</a:t>
            </a:r>
            <a:endParaRPr lang="en-US" sz="2500" dirty="0"/>
          </a:p>
        </p:txBody>
      </p:sp>
      <p:sp>
        <p:nvSpPr>
          <p:cNvPr id="3" name="Subtitle 2"/>
          <p:cNvSpPr>
            <a:spLocks noGrp="1"/>
          </p:cNvSpPr>
          <p:nvPr>
            <p:ph type="subTitle" idx="1"/>
          </p:nvPr>
        </p:nvSpPr>
        <p:spPr/>
        <p:txBody>
          <a:bodyPr/>
          <a:lstStyle/>
          <a:p>
            <a:endParaRPr lang="en-US"/>
          </a:p>
        </p:txBody>
      </p:sp>
      <p:sp>
        <p:nvSpPr>
          <p:cNvPr id="4" name="Subtitle 12"/>
          <p:cNvSpPr txBox="1">
            <a:spLocks/>
          </p:cNvSpPr>
          <p:nvPr/>
        </p:nvSpPr>
        <p:spPr>
          <a:xfrm>
            <a:off x="-160734" y="5089922"/>
            <a:ext cx="9447609" cy="1875235"/>
          </a:xfrm>
          <a:prstGeom prst="rect">
            <a:avLst/>
          </a:prstGeom>
        </p:spPr>
        <p:txBody>
          <a:bodyPr lIns="91435" tIns="45718" rIns="91435" bIns="45718">
            <a:normAutofit/>
          </a:bodyPr>
          <a:lstStyle/>
          <a:p>
            <a:pPr algn="ctr" defTabSz="642915" fontAlgn="base">
              <a:spcBef>
                <a:spcPct val="0"/>
              </a:spcBef>
              <a:spcAft>
                <a:spcPct val="0"/>
              </a:spcAft>
              <a:defRPr/>
            </a:pPr>
            <a:r>
              <a:rPr lang="en-US" sz="2000" kern="0" dirty="0">
                <a:latin typeface="Book Antiqua"/>
                <a:cs typeface="Book Antiqua"/>
                <a:sym typeface="Didot" pitchFamily="-107" charset="0"/>
              </a:rPr>
              <a:t> </a:t>
            </a:r>
          </a:p>
          <a:p>
            <a:pPr algn="ctr" defTabSz="642915" fontAlgn="base">
              <a:spcBef>
                <a:spcPct val="0"/>
              </a:spcBef>
              <a:spcAft>
                <a:spcPct val="0"/>
              </a:spcAft>
              <a:defRPr/>
            </a:pPr>
            <a:r>
              <a:rPr lang="en-US" sz="2000" kern="0" dirty="0">
                <a:latin typeface="Book Antiqua"/>
                <a:cs typeface="Book Antiqua"/>
                <a:sym typeface="Didot" pitchFamily="-107" charset="0"/>
              </a:rPr>
              <a:t>“The believers are only those who, when Allah is mentioned, feel a fear in their hearts and when His Verses are recited unto them, they increase their Faith; and they put their trust in their Lord (Alone)”</a:t>
            </a:r>
          </a:p>
          <a:p>
            <a:pPr algn="ctr" defTabSz="642915" fontAlgn="base">
              <a:spcBef>
                <a:spcPct val="0"/>
              </a:spcBef>
              <a:spcAft>
                <a:spcPct val="0"/>
              </a:spcAft>
              <a:defRPr/>
            </a:pPr>
            <a:r>
              <a:rPr lang="en-US" sz="2000" kern="0" dirty="0">
                <a:latin typeface="Book Antiqua"/>
                <a:cs typeface="Book Antiqua"/>
                <a:sym typeface="Didot" pitchFamily="-107" charset="0"/>
              </a:rPr>
              <a:t>[Al-</a:t>
            </a:r>
            <a:r>
              <a:rPr lang="en-US" sz="2000" kern="0" dirty="0" err="1">
                <a:latin typeface="Book Antiqua"/>
                <a:cs typeface="Book Antiqua"/>
                <a:sym typeface="Didot" pitchFamily="-107" charset="0"/>
              </a:rPr>
              <a:t>Anfaal</a:t>
            </a:r>
            <a:r>
              <a:rPr lang="en-US" sz="2000" kern="0" dirty="0">
                <a:latin typeface="Book Antiqua"/>
                <a:cs typeface="Book Antiqua"/>
              </a:rPr>
              <a:t>(8)</a:t>
            </a:r>
            <a:r>
              <a:rPr lang="en-US" sz="2000" kern="0" dirty="0">
                <a:latin typeface="Book Antiqua"/>
                <a:cs typeface="Book Antiqua"/>
                <a:sym typeface="Didot" pitchFamily="-107" charset="0"/>
              </a:rPr>
              <a:t>:2]</a:t>
            </a:r>
          </a:p>
          <a:p>
            <a:pPr algn="ctr" defTabSz="642915" fontAlgn="base">
              <a:spcBef>
                <a:spcPct val="0"/>
              </a:spcBef>
              <a:spcAft>
                <a:spcPct val="0"/>
              </a:spcAft>
              <a:defRPr/>
            </a:pPr>
            <a:endParaRPr lang="en-US" sz="2000" kern="0" dirty="0">
              <a:latin typeface="Book Antiqua"/>
              <a:cs typeface="Book Antiqua"/>
              <a:sym typeface="Didot" pitchFamily="-107" charset="0"/>
            </a:endParaRPr>
          </a:p>
        </p:txBody>
      </p:sp>
      <p:pic>
        <p:nvPicPr>
          <p:cNvPr id="5" name="Picture 4"/>
          <p:cNvPicPr>
            <a:picLocks noChangeAspect="1"/>
          </p:cNvPicPr>
          <p:nvPr/>
        </p:nvPicPr>
        <p:blipFill>
          <a:blip r:embed="rId3"/>
          <a:stretch>
            <a:fillRect/>
          </a:stretch>
        </p:blipFill>
        <p:spPr>
          <a:xfrm>
            <a:off x="0" y="3750469"/>
            <a:ext cx="8893091" cy="1607344"/>
          </a:xfrm>
          <a:prstGeom prst="rect">
            <a:avLst/>
          </a:prstGeom>
        </p:spPr>
      </p:pic>
    </p:spTree>
    <p:extLst>
      <p:ext uri="{BB962C8B-B14F-4D97-AF65-F5344CB8AC3E}">
        <p14:creationId xmlns:p14="http://schemas.microsoft.com/office/powerpoint/2010/main" val="1003971419"/>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38201" y="260648"/>
            <a:ext cx="7544716" cy="1232553"/>
          </a:xfrm>
        </p:spPr>
        <p:txBody>
          <a:bodyPr/>
          <a:lstStyle/>
          <a:p>
            <a:r>
              <a:rPr lang="en-US" sz="5100" dirty="0"/>
              <a:t>Quran – Cure for the Hearts!</a:t>
            </a:r>
          </a:p>
        </p:txBody>
      </p:sp>
      <p:sp>
        <p:nvSpPr>
          <p:cNvPr id="3" name="Content Placeholder 2"/>
          <p:cNvSpPr>
            <a:spLocks noGrp="1"/>
          </p:cNvSpPr>
          <p:nvPr>
            <p:ph type="subTitle" idx="1"/>
          </p:nvPr>
        </p:nvSpPr>
        <p:spPr>
          <a:xfrm>
            <a:off x="2000250" y="6006353"/>
            <a:ext cx="5446713" cy="851647"/>
          </a:xfrm>
        </p:spPr>
        <p:txBody>
          <a:bodyPr>
            <a:noAutofit/>
          </a:bodyPr>
          <a:lstStyle/>
          <a:p>
            <a:pPr eaLnBrk="0" hangingPunct="0">
              <a:spcBef>
                <a:spcPct val="0"/>
              </a:spcBef>
            </a:pPr>
            <a:r>
              <a:rPr lang="en-US" sz="1300" dirty="0">
                <a:solidFill>
                  <a:schemeClr val="tx1"/>
                </a:solidFill>
                <a:latin typeface="Georgia" pitchFamily="18" charset="0"/>
              </a:rPr>
              <a:t>O mankind, there has to come to you instruction from your Lord and healing for what is in the breasts and guidance and mercy for the believers.</a:t>
            </a:r>
            <a:endParaRPr lang="en-US" sz="1700" dirty="0">
              <a:solidFill>
                <a:schemeClr val="tx1"/>
              </a:solidFill>
              <a:latin typeface="Arial" pitchFamily="34" charset="0"/>
            </a:endParaRPr>
          </a:p>
          <a:p>
            <a:r>
              <a:rPr lang="en-US" sz="1300" dirty="0"/>
              <a:t>(</a:t>
            </a:r>
            <a:r>
              <a:rPr lang="en-US" sz="1300" dirty="0" err="1"/>
              <a:t>Yunus</a:t>
            </a:r>
            <a:r>
              <a:rPr lang="en-US" sz="1300" dirty="0"/>
              <a:t> 10: 57)</a:t>
            </a:r>
          </a:p>
        </p:txBody>
      </p:sp>
      <p:pic>
        <p:nvPicPr>
          <p:cNvPr id="19457" name="Picture 1" descr="10:57"/>
          <p:cNvPicPr>
            <a:picLocks noChangeAspect="1" noChangeArrowheads="1"/>
          </p:cNvPicPr>
          <p:nvPr/>
        </p:nvPicPr>
        <p:blipFill>
          <a:blip r:embed="rId3"/>
          <a:srcRect/>
          <a:stretch>
            <a:fillRect/>
          </a:stretch>
        </p:blipFill>
        <p:spPr bwMode="auto">
          <a:xfrm>
            <a:off x="1130672" y="3654028"/>
            <a:ext cx="6429375" cy="1114425"/>
          </a:xfrm>
          <a:prstGeom prst="rect">
            <a:avLst/>
          </a:prstGeom>
          <a:noFill/>
        </p:spPr>
      </p:pic>
      <p:sp>
        <p:nvSpPr>
          <p:cNvPr id="6" name="Title 4"/>
          <p:cNvSpPr txBox="1">
            <a:spLocks/>
          </p:cNvSpPr>
          <p:nvPr/>
        </p:nvSpPr>
        <p:spPr bwMode="auto">
          <a:xfrm>
            <a:off x="4357687" y="2678906"/>
            <a:ext cx="6215063" cy="857250"/>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noAutofit/>
          </a:bodyPr>
          <a:lstStyle/>
          <a:p>
            <a:pPr algn="ctr" defTabSz="642915" fontAlgn="base">
              <a:lnSpc>
                <a:spcPts val="6800"/>
              </a:lnSpc>
              <a:spcBef>
                <a:spcPct val="0"/>
              </a:spcBef>
              <a:spcAft>
                <a:spcPct val="0"/>
              </a:spcAft>
              <a:defRPr/>
            </a:pPr>
            <a:r>
              <a:rPr lang="en-US" sz="5100" kern="0" dirty="0">
                <a:solidFill>
                  <a:srgbClr val="3F3F3F"/>
                </a:solidFill>
                <a:latin typeface="Mistral"/>
                <a:ea typeface="+mj-ea"/>
                <a:cs typeface="Mistral"/>
                <a:sym typeface="Didot" pitchFamily="-107" charset="0"/>
              </a:rPr>
              <a:t>Guidance</a:t>
            </a:r>
          </a:p>
          <a:p>
            <a:pPr algn="ctr" defTabSz="642915" fontAlgn="base">
              <a:lnSpc>
                <a:spcPts val="6800"/>
              </a:lnSpc>
              <a:spcBef>
                <a:spcPct val="0"/>
              </a:spcBef>
              <a:spcAft>
                <a:spcPct val="0"/>
              </a:spcAft>
              <a:defRPr/>
            </a:pPr>
            <a:r>
              <a:rPr lang="en-US" sz="5100" kern="0" dirty="0">
                <a:solidFill>
                  <a:srgbClr val="3F3F3F"/>
                </a:solidFill>
                <a:latin typeface="Mistral"/>
                <a:ea typeface="+mj-ea"/>
                <a:cs typeface="Mistral"/>
                <a:sym typeface="Didot" pitchFamily="-107" charset="0"/>
              </a:rPr>
              <a:t> and Mercy!</a:t>
            </a:r>
          </a:p>
        </p:txBody>
      </p:sp>
    </p:spTree>
    <p:extLst>
      <p:ext uri="{BB962C8B-B14F-4D97-AF65-F5344CB8AC3E}">
        <p14:creationId xmlns:p14="http://schemas.microsoft.com/office/powerpoint/2010/main" val="18388868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fall_j0262353.png"/>
          <p:cNvPicPr>
            <a:picLocks noGrp="1" noChangeAspect="1"/>
          </p:cNvPicPr>
          <p:nvPr>
            <p:ph type="pic" sz="quarter" idx="30"/>
          </p:nvPr>
        </p:nvPicPr>
        <p:blipFill>
          <a:blip r:embed="rId3"/>
          <a:srcRect t="22348" b="22348"/>
          <a:stretch>
            <a:fillRect/>
          </a:stretch>
        </p:blipFill>
        <p:spPr>
          <a:xfrm>
            <a:off x="457200" y="304800"/>
            <a:ext cx="8229600" cy="2743200"/>
          </a:xfrm>
          <a:prstGeom prst="roundRect">
            <a:avLst>
              <a:gd name="adj" fmla="val 4167"/>
            </a:avLst>
          </a:prstGeom>
          <a:solidFill>
            <a:srgbClr val="FFFFFF"/>
          </a:solidFill>
          <a:ln w="76200">
            <a:solidFill>
              <a:srgbClr val="EAEAEA"/>
            </a:solidFill>
          </a:ln>
          <a:effectLst>
            <a:reflection blurRad="12700" stA="49000" endPos="62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2467" name="Rectangle 10"/>
          <p:cNvSpPr>
            <a:spLocks noChangeArrowheads="1"/>
          </p:cNvSpPr>
          <p:nvPr/>
        </p:nvSpPr>
        <p:spPr bwMode="auto">
          <a:xfrm>
            <a:off x="685800" y="3276600"/>
            <a:ext cx="7848600" cy="1415768"/>
          </a:xfrm>
          <a:prstGeom prst="rect">
            <a:avLst/>
          </a:prstGeom>
          <a:noFill/>
          <a:ln w="9525">
            <a:noFill/>
            <a:miter lim="800000"/>
            <a:headEnd/>
            <a:tailEnd/>
          </a:ln>
        </p:spPr>
        <p:txBody>
          <a:bodyPr lIns="91435" tIns="45718" rIns="91435" bIns="45718">
            <a:prstTxWarp prst="textNoShape">
              <a:avLst/>
            </a:prstTxWarp>
            <a:spAutoFit/>
          </a:bodyPr>
          <a:lstStyle/>
          <a:p>
            <a:endParaRPr lang="en-US" dirty="0"/>
          </a:p>
          <a:p>
            <a:pPr algn="ctr"/>
            <a:r>
              <a:rPr lang="en-US" sz="3200" dirty="0" err="1"/>
              <a:t>الَّذِينَ</a:t>
            </a:r>
            <a:r>
              <a:rPr lang="en-US" sz="3200" dirty="0"/>
              <a:t> </a:t>
            </a:r>
            <a:r>
              <a:rPr lang="en-US" sz="3200" dirty="0" err="1"/>
              <a:t>آمَنُواْ</a:t>
            </a:r>
            <a:r>
              <a:rPr lang="en-US" sz="3200" dirty="0"/>
              <a:t> </a:t>
            </a:r>
            <a:r>
              <a:rPr lang="en-US" sz="3200" dirty="0" err="1"/>
              <a:t>وَتَطْمَئِنُّ</a:t>
            </a:r>
            <a:r>
              <a:rPr lang="en-US" sz="3200" dirty="0"/>
              <a:t> </a:t>
            </a:r>
            <a:r>
              <a:rPr lang="en-US" sz="3200" dirty="0" err="1"/>
              <a:t>قُلُوبُهُم</a:t>
            </a:r>
            <a:r>
              <a:rPr lang="en-US" sz="3200" dirty="0"/>
              <a:t> </a:t>
            </a:r>
            <a:r>
              <a:rPr lang="en-US" sz="3200" dirty="0" err="1"/>
              <a:t>بِذِكْرِ</a:t>
            </a:r>
            <a:r>
              <a:rPr lang="en-US" sz="3200" dirty="0"/>
              <a:t> </a:t>
            </a:r>
            <a:r>
              <a:rPr lang="en-US" sz="3200" dirty="0" err="1"/>
              <a:t>اللّهِ</a:t>
            </a:r>
            <a:r>
              <a:rPr lang="en-US" sz="3200" dirty="0"/>
              <a:t> </a:t>
            </a:r>
            <a:r>
              <a:rPr lang="en-US" sz="3200" dirty="0" err="1"/>
              <a:t>أَلاَ</a:t>
            </a:r>
            <a:r>
              <a:rPr lang="en-US" sz="3200" dirty="0"/>
              <a:t> </a:t>
            </a:r>
            <a:r>
              <a:rPr lang="en-US" sz="3200" dirty="0" err="1"/>
              <a:t>بِذِكْرِ</a:t>
            </a:r>
            <a:r>
              <a:rPr lang="en-US" sz="3200" dirty="0"/>
              <a:t> </a:t>
            </a:r>
            <a:r>
              <a:rPr lang="en-US" sz="3200" dirty="0" err="1"/>
              <a:t>اللّهِ</a:t>
            </a:r>
            <a:r>
              <a:rPr lang="en-US" sz="3200" dirty="0"/>
              <a:t> </a:t>
            </a:r>
            <a:r>
              <a:rPr lang="en-US" sz="3200" dirty="0" err="1"/>
              <a:t>تَطْمَئِنُّ</a:t>
            </a:r>
            <a:r>
              <a:rPr lang="en-US" sz="3200" dirty="0"/>
              <a:t> </a:t>
            </a:r>
            <a:r>
              <a:rPr lang="en-US" sz="3200" dirty="0" err="1"/>
              <a:t>الْقُلُوبُ</a:t>
            </a:r>
            <a:endParaRPr lang="en-US" sz="3200" dirty="0"/>
          </a:p>
          <a:p>
            <a:r>
              <a:rPr lang="en-US" dirty="0"/>
              <a:t>  </a:t>
            </a:r>
          </a:p>
          <a:p>
            <a:r>
              <a:rPr lang="en-US" dirty="0"/>
              <a:t> </a:t>
            </a:r>
          </a:p>
        </p:txBody>
      </p:sp>
      <p:sp>
        <p:nvSpPr>
          <p:cNvPr id="62468" name="Rectangle 11"/>
          <p:cNvSpPr>
            <a:spLocks noChangeArrowheads="1"/>
          </p:cNvSpPr>
          <p:nvPr/>
        </p:nvSpPr>
        <p:spPr bwMode="auto">
          <a:xfrm>
            <a:off x="285750" y="4343401"/>
            <a:ext cx="8465344" cy="2472791"/>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2500" dirty="0"/>
              <a:t>Those who believed (in the Oneness of </a:t>
            </a:r>
            <a:r>
              <a:rPr lang="en-US" sz="2500" dirty="0" err="1"/>
              <a:t>Allâh</a:t>
            </a:r>
            <a:r>
              <a:rPr lang="en-US" sz="2500" dirty="0"/>
              <a:t>), and whose hearts find rest in the remembrance of </a:t>
            </a:r>
            <a:r>
              <a:rPr lang="en-US" sz="2500" dirty="0" err="1"/>
              <a:t>Allâh</a:t>
            </a:r>
            <a:r>
              <a:rPr lang="en-US" sz="2500" dirty="0"/>
              <a:t>, Verily, in the remembrance of </a:t>
            </a:r>
            <a:r>
              <a:rPr lang="en-US" sz="2500" dirty="0" err="1"/>
              <a:t>Allâh</a:t>
            </a:r>
            <a:r>
              <a:rPr lang="en-US" sz="2500" dirty="0"/>
              <a:t> do hearts find rest</a:t>
            </a:r>
          </a:p>
          <a:p>
            <a:r>
              <a:rPr lang="en-US" sz="2500" dirty="0"/>
              <a:t>Al-</a:t>
            </a:r>
            <a:r>
              <a:rPr lang="en-US" sz="2500" dirty="0" err="1"/>
              <a:t>Ra’d</a:t>
            </a:r>
            <a:r>
              <a:rPr lang="en-US" sz="2500" dirty="0"/>
              <a:t> 28 </a:t>
            </a:r>
          </a:p>
          <a:p>
            <a:pPr algn="ctr"/>
            <a:r>
              <a:rPr lang="en-US" sz="2500" dirty="0"/>
              <a:t>  </a:t>
            </a:r>
          </a:p>
          <a:p>
            <a:pPr algn="ctr"/>
            <a:r>
              <a:rPr lang="en-US" sz="2500" dirty="0"/>
              <a:t> </a:t>
            </a:r>
          </a:p>
        </p:txBody>
      </p:sp>
    </p:spTree>
    <p:extLst>
      <p:ext uri="{BB962C8B-B14F-4D97-AF65-F5344CB8AC3E}">
        <p14:creationId xmlns:p14="http://schemas.microsoft.com/office/powerpoint/2010/main" val="41526185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100_0754.jpg"/>
          <p:cNvPicPr>
            <a:picLocks noGrp="1" noChangeAspect="1"/>
          </p:cNvPicPr>
          <p:nvPr>
            <p:ph type="pic" sz="quarter" idx="12"/>
          </p:nvPr>
        </p:nvPicPr>
        <p:blipFill>
          <a:blip r:embed="rId3"/>
          <a:srcRect l="21875" r="21875"/>
          <a:stretch>
            <a:fillRect/>
          </a:stretch>
        </p:blipFill>
        <p:spPr/>
      </p:pic>
      <p:sp>
        <p:nvSpPr>
          <p:cNvPr id="3" name="Subtitle 2"/>
          <p:cNvSpPr>
            <a:spLocks noGrp="1"/>
          </p:cNvSpPr>
          <p:nvPr>
            <p:ph type="subTitle" idx="1"/>
          </p:nvPr>
        </p:nvSpPr>
        <p:spPr/>
        <p:txBody>
          <a:bodyPr>
            <a:normAutofit fontScale="85000" lnSpcReduction="20000"/>
          </a:bodyPr>
          <a:lstStyle/>
          <a:p>
            <a:r>
              <a:rPr lang="en-US" dirty="0" smtClean="0"/>
              <a:t>Say, "In the bounty of Allah and in His mercy - in that let them rejoice; it is better than what they accumulate."</a:t>
            </a:r>
          </a:p>
          <a:p>
            <a:endParaRPr lang="en-US" dirty="0"/>
          </a:p>
        </p:txBody>
      </p:sp>
      <p:sp>
        <p:nvSpPr>
          <p:cNvPr id="2" name="Title 1"/>
          <p:cNvSpPr>
            <a:spLocks noGrp="1"/>
          </p:cNvSpPr>
          <p:nvPr>
            <p:ph type="ctrTitle"/>
          </p:nvPr>
        </p:nvSpPr>
        <p:spPr/>
        <p:txBody>
          <a:bodyPr/>
          <a:lstStyle/>
          <a:p>
            <a:endParaRPr lang="en-US"/>
          </a:p>
        </p:txBody>
      </p:sp>
      <p:pic>
        <p:nvPicPr>
          <p:cNvPr id="5" name="Picture 4"/>
          <p:cNvPicPr>
            <a:picLocks noChangeAspect="1"/>
          </p:cNvPicPr>
          <p:nvPr/>
        </p:nvPicPr>
        <p:blipFill>
          <a:blip r:embed="rId4"/>
          <a:stretch>
            <a:fillRect/>
          </a:stretch>
        </p:blipFill>
        <p:spPr>
          <a:xfrm>
            <a:off x="228600" y="3654425"/>
            <a:ext cx="7301798" cy="1222375"/>
          </a:xfrm>
          <a:prstGeom prst="rect">
            <a:avLst/>
          </a:prstGeom>
        </p:spPr>
      </p:pic>
    </p:spTree>
    <p:extLst>
      <p:ext uri="{BB962C8B-B14F-4D97-AF65-F5344CB8AC3E}">
        <p14:creationId xmlns:p14="http://schemas.microsoft.com/office/powerpoint/2010/main" val="11863903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00_2679.jpg"/>
          <p:cNvPicPr>
            <a:picLocks noGrp="1" noChangeAspect="1"/>
          </p:cNvPicPr>
          <p:nvPr>
            <p:ph type="pic" sz="quarter" idx="12"/>
          </p:nvPr>
        </p:nvPicPr>
        <p:blipFill>
          <a:blip r:embed="rId2"/>
          <a:srcRect l="21875" r="21875"/>
          <a:stretch>
            <a:fillRect/>
          </a:stretch>
        </p:blipFill>
        <p:spPr/>
      </p:pic>
      <p:sp>
        <p:nvSpPr>
          <p:cNvPr id="3" name="Subtitle 2"/>
          <p:cNvSpPr>
            <a:spLocks noGrp="1"/>
          </p:cNvSpPr>
          <p:nvPr>
            <p:ph type="subTitle" idx="1"/>
          </p:nvPr>
        </p:nvSpPr>
        <p:spPr/>
        <p:txBody>
          <a:bodyPr/>
          <a:lstStyle/>
          <a:p>
            <a:r>
              <a:rPr lang="en-US" dirty="0" smtClean="0"/>
              <a:t>To understand, read, apply and teach?</a:t>
            </a:r>
            <a:endParaRPr lang="en-US" dirty="0"/>
          </a:p>
        </p:txBody>
      </p:sp>
      <p:sp>
        <p:nvSpPr>
          <p:cNvPr id="2" name="Title 1"/>
          <p:cNvSpPr>
            <a:spLocks noGrp="1"/>
          </p:cNvSpPr>
          <p:nvPr>
            <p:ph type="ctrTitle"/>
          </p:nvPr>
        </p:nvSpPr>
        <p:spPr/>
        <p:txBody>
          <a:bodyPr>
            <a:normAutofit/>
          </a:bodyPr>
          <a:lstStyle/>
          <a:p>
            <a:r>
              <a:rPr lang="en-US" sz="4400" dirty="0" smtClean="0">
                <a:latin typeface="Mistral"/>
                <a:cs typeface="Mistral"/>
              </a:rPr>
              <a:t>Understanding our Obligations to the </a:t>
            </a:r>
            <a:r>
              <a:rPr lang="en-US" sz="4400" dirty="0">
                <a:latin typeface="Mistral"/>
                <a:cs typeface="Mistral"/>
              </a:rPr>
              <a:t>Q</a:t>
            </a:r>
            <a:r>
              <a:rPr lang="en-US" sz="4400" dirty="0" smtClean="0">
                <a:latin typeface="Mistral"/>
                <a:cs typeface="Mistral"/>
              </a:rPr>
              <a:t>uran</a:t>
            </a:r>
            <a:endParaRPr lang="en-US" sz="4400" dirty="0">
              <a:latin typeface="Mistral"/>
              <a:cs typeface="Mistr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oly_quran_by_mohammedkhodyer.jpg"/>
          <p:cNvPicPr>
            <a:picLocks noGrp="1" noChangeAspect="1"/>
          </p:cNvPicPr>
          <p:nvPr>
            <p:ph type="pic" sz="quarter" idx="10"/>
          </p:nvPr>
        </p:nvPicPr>
        <p:blipFill>
          <a:blip r:embed="rId3"/>
          <a:srcRect l="8680" r="8680"/>
          <a:stretch>
            <a:fillRect/>
          </a:stretch>
        </p:blipFill>
        <p:spPr>
          <a:xfrm>
            <a:off x="838200" y="2954704"/>
            <a:ext cx="2590800" cy="34460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 Placeholder 5"/>
          <p:cNvSpPr>
            <a:spLocks noGrp="1"/>
          </p:cNvSpPr>
          <p:nvPr>
            <p:ph type="body" sz="quarter" idx="11"/>
          </p:nvPr>
        </p:nvSpPr>
        <p:spPr>
          <a:xfrm>
            <a:off x="4038600" y="3048000"/>
            <a:ext cx="4724400" cy="3352800"/>
          </a:xfrm>
        </p:spPr>
        <p:txBody>
          <a:bodyPr>
            <a:noAutofit/>
          </a:bodyPr>
          <a:lstStyle/>
          <a:p>
            <a:r>
              <a:rPr sz="1600" b="1" dirty="0" smtClean="0"/>
              <a:t>Indeed Allâh conferred a great favour on the believers when He sent among them a Messenger (Muhammad SAW) from among themselves, reciting unto them His Verses (the Qur'ân), and purifying them (from sins by their following him), and instructing them (in) the Book (the Qur'ân) and Al¬Hikmah [the wisdom and the Sunnah of the Prophet SAW (i.e. his legal ways, statements, acts of worship)], while before that they had been imanifest error.</a:t>
            </a:r>
            <a:endParaRPr lang="en-US" sz="1600" b="1" dirty="0" smtClean="0"/>
          </a:p>
          <a:p>
            <a:r>
              <a:rPr lang="en-US" sz="1600" b="1" dirty="0" smtClean="0">
                <a:solidFill>
                  <a:srgbClr val="000000"/>
                </a:solidFill>
                <a:latin typeface="Verdana"/>
              </a:rPr>
              <a:t>[Ale </a:t>
            </a:r>
            <a:r>
              <a:rPr lang="en-US" sz="1600" b="1" dirty="0" err="1" smtClean="0">
                <a:solidFill>
                  <a:srgbClr val="000000"/>
                </a:solidFill>
                <a:latin typeface="Verdana"/>
              </a:rPr>
              <a:t>Imran</a:t>
            </a:r>
            <a:r>
              <a:rPr lang="en-US" sz="1600" b="1" dirty="0" smtClean="0">
                <a:solidFill>
                  <a:srgbClr val="000000"/>
                </a:solidFill>
                <a:latin typeface="Verdana"/>
              </a:rPr>
              <a:t> 3:164]</a:t>
            </a:r>
            <a:r>
              <a:rPr sz="1600" b="1" dirty="0" smtClean="0">
                <a:solidFill>
                  <a:srgbClr val="000000"/>
                </a:solidFill>
              </a:rPr>
              <a:t>   </a:t>
            </a:r>
            <a:r>
              <a:rPr sz="1600" b="1" dirty="0" smtClean="0"/>
              <a:t>   </a:t>
            </a:r>
            <a:r>
              <a:rPr lang="en-US" sz="1600" b="1" dirty="0" smtClean="0"/>
              <a:t/>
            </a:r>
            <a:br>
              <a:rPr lang="en-US" sz="1600" b="1" dirty="0" smtClean="0"/>
            </a:br>
            <a:endParaRPr lang="en-US" sz="1600" b="1" dirty="0"/>
          </a:p>
        </p:txBody>
      </p:sp>
      <p:pic>
        <p:nvPicPr>
          <p:cNvPr id="7" name="Picture 6"/>
          <p:cNvPicPr>
            <a:picLocks noChangeAspect="1"/>
          </p:cNvPicPr>
          <p:nvPr/>
        </p:nvPicPr>
        <p:blipFill>
          <a:blip r:embed="rId4"/>
          <a:stretch>
            <a:fillRect/>
          </a:stretch>
        </p:blipFill>
        <p:spPr>
          <a:xfrm>
            <a:off x="838200" y="685800"/>
            <a:ext cx="7630471"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sz="3000" dirty="0" smtClean="0">
                <a:latin typeface="Century Schoolbook" pitchFamily="18" charset="0"/>
              </a:rPr>
              <a:t>OUR OBLIGATIONS TO THE QURAN</a:t>
            </a:r>
            <a:endParaRPr lang="en-US" sz="3000" dirty="0">
              <a:latin typeface="Century Schoolbook" pitchFamily="18"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329598214"/>
              </p:ext>
            </p:extLst>
          </p:nvPr>
        </p:nvGraphicFramePr>
        <p:xfrm>
          <a:off x="457200" y="185536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graphicEl>
                                              <a:dgm id="{D183930A-37AD-E144-8416-6E0B8CD10EE6}"/>
                                            </p:graphicEl>
                                          </p:spTgt>
                                        </p:tgtEl>
                                        <p:attrNameLst>
                                          <p:attrName>style.visibility</p:attrName>
                                        </p:attrNameLst>
                                      </p:cBhvr>
                                      <p:to>
                                        <p:strVal val="visible"/>
                                      </p:to>
                                    </p:set>
                                    <p:anim calcmode="lin" valueType="num">
                                      <p:cBhvr additive="base">
                                        <p:cTn id="7" dur="500"/>
                                        <p:tgtEl>
                                          <p:spTgt spid="2">
                                            <p:graphicEl>
                                              <a:dgm id="{D183930A-37AD-E144-8416-6E0B8CD10EE6}"/>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2">
                                            <p:graphicEl>
                                              <a:dgm id="{D183930A-37AD-E144-8416-6E0B8CD10EE6}"/>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graphicEl>
                                              <a:dgm id="{7AFF2096-F248-8E4F-93DD-01C1EFFCD8E5}"/>
                                            </p:graphicEl>
                                          </p:spTgt>
                                        </p:tgtEl>
                                        <p:attrNameLst>
                                          <p:attrName>style.visibility</p:attrName>
                                        </p:attrNameLst>
                                      </p:cBhvr>
                                      <p:to>
                                        <p:strVal val="visible"/>
                                      </p:to>
                                    </p:set>
                                    <p:anim calcmode="lin" valueType="num">
                                      <p:cBhvr additive="base">
                                        <p:cTn id="13" dur="500"/>
                                        <p:tgtEl>
                                          <p:spTgt spid="2">
                                            <p:graphicEl>
                                              <a:dgm id="{7AFF2096-F248-8E4F-93DD-01C1EFFCD8E5}"/>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2">
                                            <p:graphicEl>
                                              <a:dgm id="{7AFF2096-F248-8E4F-93DD-01C1EFFCD8E5}"/>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graphicEl>
                                              <a:dgm id="{5B5D40B1-3E3E-974D-9267-78A519668709}"/>
                                            </p:graphicEl>
                                          </p:spTgt>
                                        </p:tgtEl>
                                        <p:attrNameLst>
                                          <p:attrName>style.visibility</p:attrName>
                                        </p:attrNameLst>
                                      </p:cBhvr>
                                      <p:to>
                                        <p:strVal val="visible"/>
                                      </p:to>
                                    </p:set>
                                    <p:anim calcmode="lin" valueType="num">
                                      <p:cBhvr additive="base">
                                        <p:cTn id="19" dur="500"/>
                                        <p:tgtEl>
                                          <p:spTgt spid="2">
                                            <p:graphicEl>
                                              <a:dgm id="{5B5D40B1-3E3E-974D-9267-78A519668709}"/>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2">
                                            <p:graphicEl>
                                              <a:dgm id="{5B5D40B1-3E3E-974D-9267-78A51966870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graphicEl>
                                              <a:dgm id="{FF1A9BBB-6283-5249-9954-86E1D12CD2DE}"/>
                                            </p:graphicEl>
                                          </p:spTgt>
                                        </p:tgtEl>
                                        <p:attrNameLst>
                                          <p:attrName>style.visibility</p:attrName>
                                        </p:attrNameLst>
                                      </p:cBhvr>
                                      <p:to>
                                        <p:strVal val="visible"/>
                                      </p:to>
                                    </p:set>
                                    <p:anim calcmode="lin" valueType="num">
                                      <p:cBhvr additive="base">
                                        <p:cTn id="25" dur="500"/>
                                        <p:tgtEl>
                                          <p:spTgt spid="2">
                                            <p:graphicEl>
                                              <a:dgm id="{FF1A9BBB-6283-5249-9954-86E1D12CD2DE}"/>
                                            </p:graphicEl>
                                          </p:spTgt>
                                        </p:tgtEl>
                                        <p:attrNameLst>
                                          <p:attrName>ppt_y</p:attrName>
                                        </p:attrNameLst>
                                      </p:cBhvr>
                                      <p:tavLst>
                                        <p:tav tm="0">
                                          <p:val>
                                            <p:strVal val="#ppt_y+#ppt_h*1.125000"/>
                                          </p:val>
                                        </p:tav>
                                        <p:tav tm="100000">
                                          <p:val>
                                            <p:strVal val="#ppt_y"/>
                                          </p:val>
                                        </p:tav>
                                      </p:tavLst>
                                    </p:anim>
                                    <p:animEffect transition="in" filter="wipe(up)">
                                      <p:cBhvr>
                                        <p:cTn id="26" dur="500"/>
                                        <p:tgtEl>
                                          <p:spTgt spid="2">
                                            <p:graphicEl>
                                              <a:dgm id="{FF1A9BBB-6283-5249-9954-86E1D12CD2D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
                                            <p:graphicEl>
                                              <a:dgm id="{76886FB4-F575-AD42-8719-DE4BC3860736}"/>
                                            </p:graphicEl>
                                          </p:spTgt>
                                        </p:tgtEl>
                                        <p:attrNameLst>
                                          <p:attrName>style.visibility</p:attrName>
                                        </p:attrNameLst>
                                      </p:cBhvr>
                                      <p:to>
                                        <p:strVal val="visible"/>
                                      </p:to>
                                    </p:set>
                                    <p:anim calcmode="lin" valueType="num">
                                      <p:cBhvr additive="base">
                                        <p:cTn id="31" dur="500"/>
                                        <p:tgtEl>
                                          <p:spTgt spid="2">
                                            <p:graphicEl>
                                              <a:dgm id="{76886FB4-F575-AD42-8719-DE4BC3860736}"/>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2">
                                            <p:graphicEl>
                                              <a:dgm id="{76886FB4-F575-AD42-8719-DE4BC386073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
                                            <p:graphicEl>
                                              <a:dgm id="{57D9B6BC-8565-F44F-A12B-0AA404F1600B}"/>
                                            </p:graphicEl>
                                          </p:spTgt>
                                        </p:tgtEl>
                                        <p:attrNameLst>
                                          <p:attrName>style.visibility</p:attrName>
                                        </p:attrNameLst>
                                      </p:cBhvr>
                                      <p:to>
                                        <p:strVal val="visible"/>
                                      </p:to>
                                    </p:set>
                                    <p:anim calcmode="lin" valueType="num">
                                      <p:cBhvr additive="base">
                                        <p:cTn id="37" dur="500"/>
                                        <p:tgtEl>
                                          <p:spTgt spid="2">
                                            <p:graphicEl>
                                              <a:dgm id="{57D9B6BC-8565-F44F-A12B-0AA404F1600B}"/>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2">
                                            <p:graphicEl>
                                              <a:dgm id="{57D9B6BC-8565-F44F-A12B-0AA404F1600B}"/>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graphicEl>
                                              <a:dgm id="{6E7C4965-1771-8946-8F44-FE30106FDD9D}"/>
                                            </p:graphicEl>
                                          </p:spTgt>
                                        </p:tgtEl>
                                        <p:attrNameLst>
                                          <p:attrName>style.visibility</p:attrName>
                                        </p:attrNameLst>
                                      </p:cBhvr>
                                      <p:to>
                                        <p:strVal val="visible"/>
                                      </p:to>
                                    </p:set>
                                    <p:anim calcmode="lin" valueType="num">
                                      <p:cBhvr additive="base">
                                        <p:cTn id="43" dur="500"/>
                                        <p:tgtEl>
                                          <p:spTgt spid="2">
                                            <p:graphicEl>
                                              <a:dgm id="{6E7C4965-1771-8946-8F44-FE30106FDD9D}"/>
                                            </p:graphicEl>
                                          </p:spTgt>
                                        </p:tgtEl>
                                        <p:attrNameLst>
                                          <p:attrName>ppt_y</p:attrName>
                                        </p:attrNameLst>
                                      </p:cBhvr>
                                      <p:tavLst>
                                        <p:tav tm="0">
                                          <p:val>
                                            <p:strVal val="#ppt_y+#ppt_h*1.125000"/>
                                          </p:val>
                                        </p:tav>
                                        <p:tav tm="100000">
                                          <p:val>
                                            <p:strVal val="#ppt_y"/>
                                          </p:val>
                                        </p:tav>
                                      </p:tavLst>
                                    </p:anim>
                                    <p:animEffect transition="in" filter="wipe(up)">
                                      <p:cBhvr>
                                        <p:cTn id="44" dur="500"/>
                                        <p:tgtEl>
                                          <p:spTgt spid="2">
                                            <p:graphicEl>
                                              <a:dgm id="{6E7C4965-1771-8946-8F44-FE30106FDD9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
                                            <p:graphicEl>
                                              <a:dgm id="{CC8E2CAA-B94C-9449-9B7F-AB6E5FCC9DAC}"/>
                                            </p:graphicEl>
                                          </p:spTgt>
                                        </p:tgtEl>
                                        <p:attrNameLst>
                                          <p:attrName>style.visibility</p:attrName>
                                        </p:attrNameLst>
                                      </p:cBhvr>
                                      <p:to>
                                        <p:strVal val="visible"/>
                                      </p:to>
                                    </p:set>
                                    <p:anim calcmode="lin" valueType="num">
                                      <p:cBhvr additive="base">
                                        <p:cTn id="49" dur="500"/>
                                        <p:tgtEl>
                                          <p:spTgt spid="2">
                                            <p:graphicEl>
                                              <a:dgm id="{CC8E2CAA-B94C-9449-9B7F-AB6E5FCC9DAC}"/>
                                            </p:graphicEl>
                                          </p:spTgt>
                                        </p:tgtEl>
                                        <p:attrNameLst>
                                          <p:attrName>ppt_y</p:attrName>
                                        </p:attrNameLst>
                                      </p:cBhvr>
                                      <p:tavLst>
                                        <p:tav tm="0">
                                          <p:val>
                                            <p:strVal val="#ppt_y+#ppt_h*1.125000"/>
                                          </p:val>
                                        </p:tav>
                                        <p:tav tm="100000">
                                          <p:val>
                                            <p:strVal val="#ppt_y"/>
                                          </p:val>
                                        </p:tav>
                                      </p:tavLst>
                                    </p:anim>
                                    <p:animEffect transition="in" filter="wipe(up)">
                                      <p:cBhvr>
                                        <p:cTn id="50" dur="500"/>
                                        <p:tgtEl>
                                          <p:spTgt spid="2">
                                            <p:graphicEl>
                                              <a:dgm id="{CC8E2CAA-B94C-9449-9B7F-AB6E5FCC9DA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
                                            <p:graphicEl>
                                              <a:dgm id="{7FE1FF0A-B0D1-5943-9795-1356223BD081}"/>
                                            </p:graphicEl>
                                          </p:spTgt>
                                        </p:tgtEl>
                                        <p:attrNameLst>
                                          <p:attrName>style.visibility</p:attrName>
                                        </p:attrNameLst>
                                      </p:cBhvr>
                                      <p:to>
                                        <p:strVal val="visible"/>
                                      </p:to>
                                    </p:set>
                                    <p:anim calcmode="lin" valueType="num">
                                      <p:cBhvr additive="base">
                                        <p:cTn id="55" dur="500"/>
                                        <p:tgtEl>
                                          <p:spTgt spid="2">
                                            <p:graphicEl>
                                              <a:dgm id="{7FE1FF0A-B0D1-5943-9795-1356223BD081}"/>
                                            </p:graphicEl>
                                          </p:spTgt>
                                        </p:tgtEl>
                                        <p:attrNameLst>
                                          <p:attrName>ppt_y</p:attrName>
                                        </p:attrNameLst>
                                      </p:cBhvr>
                                      <p:tavLst>
                                        <p:tav tm="0">
                                          <p:val>
                                            <p:strVal val="#ppt_y+#ppt_h*1.125000"/>
                                          </p:val>
                                        </p:tav>
                                        <p:tav tm="100000">
                                          <p:val>
                                            <p:strVal val="#ppt_y"/>
                                          </p:val>
                                        </p:tav>
                                      </p:tavLst>
                                    </p:anim>
                                    <p:animEffect transition="in" filter="wipe(up)">
                                      <p:cBhvr>
                                        <p:cTn id="56" dur="500"/>
                                        <p:tgtEl>
                                          <p:spTgt spid="2">
                                            <p:graphicEl>
                                              <a:dgm id="{7FE1FF0A-B0D1-5943-9795-1356223BD08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2">
                                            <p:graphicEl>
                                              <a:dgm id="{C3B99DA7-4C2B-804D-B945-30EE161DA525}"/>
                                            </p:graphicEl>
                                          </p:spTgt>
                                        </p:tgtEl>
                                        <p:attrNameLst>
                                          <p:attrName>style.visibility</p:attrName>
                                        </p:attrNameLst>
                                      </p:cBhvr>
                                      <p:to>
                                        <p:strVal val="visible"/>
                                      </p:to>
                                    </p:set>
                                    <p:anim calcmode="lin" valueType="num">
                                      <p:cBhvr additive="base">
                                        <p:cTn id="61" dur="500"/>
                                        <p:tgtEl>
                                          <p:spTgt spid="2">
                                            <p:graphicEl>
                                              <a:dgm id="{C3B99DA7-4C2B-804D-B945-30EE161DA525}"/>
                                            </p:graphicEl>
                                          </p:spTgt>
                                        </p:tgtEl>
                                        <p:attrNameLst>
                                          <p:attrName>ppt_y</p:attrName>
                                        </p:attrNameLst>
                                      </p:cBhvr>
                                      <p:tavLst>
                                        <p:tav tm="0">
                                          <p:val>
                                            <p:strVal val="#ppt_y+#ppt_h*1.125000"/>
                                          </p:val>
                                        </p:tav>
                                        <p:tav tm="100000">
                                          <p:val>
                                            <p:strVal val="#ppt_y"/>
                                          </p:val>
                                        </p:tav>
                                      </p:tavLst>
                                    </p:anim>
                                    <p:animEffect transition="in" filter="wipe(up)">
                                      <p:cBhvr>
                                        <p:cTn id="62" dur="500"/>
                                        <p:tgtEl>
                                          <p:spTgt spid="2">
                                            <p:graphicEl>
                                              <a:dgm id="{C3B99DA7-4C2B-804D-B945-30EE161DA52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Meaning of : Tilawah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Meaning of : </a:t>
            </a:r>
            <a:r>
              <a:rPr lang="en-US" dirty="0" err="1" smtClean="0"/>
              <a:t>Tilawah</a:t>
            </a:r>
            <a:r>
              <a:rPr lang="en-US" dirty="0" smtClean="0"/>
              <a:t> </a:t>
            </a:r>
          </a:p>
          <a:p>
            <a:pPr lvl="1"/>
            <a:r>
              <a:rPr lang="en-US" dirty="0" smtClean="0"/>
              <a:t>is the word that the Qur'an uses to describe the act of its reading. </a:t>
            </a:r>
          </a:p>
          <a:p>
            <a:pPr lvl="1"/>
            <a:r>
              <a:rPr lang="en-US" dirty="0" smtClean="0"/>
              <a:t>No single word in English can convey its full meaning.</a:t>
            </a:r>
          </a:p>
          <a:p>
            <a:r>
              <a:rPr lang="en-US" dirty="0" smtClean="0"/>
              <a:t>Its primary meaning is to follow.</a:t>
            </a:r>
          </a:p>
          <a:p>
            <a:r>
              <a:rPr lang="en-US" dirty="0" smtClean="0"/>
              <a:t>Its secondary meaning is to read.</a:t>
            </a:r>
          </a:p>
          <a:p>
            <a:r>
              <a:rPr lang="en-US" dirty="0" err="1" smtClean="0"/>
              <a:t>Tilawah</a:t>
            </a:r>
            <a:r>
              <a:rPr lang="en-US" dirty="0" smtClean="0"/>
              <a:t> as the act of reading in which words must follow each other in order for their meaning to make sense. </a:t>
            </a:r>
          </a:p>
          <a:p>
            <a:r>
              <a:rPr lang="en-US" dirty="0" smtClean="0"/>
              <a:t>Following of the Quran must mean that we learn from the words of the </a:t>
            </a:r>
            <a:r>
              <a:rPr lang="en-US" dirty="0" err="1" smtClean="0"/>
              <a:t>quran</a:t>
            </a:r>
            <a:r>
              <a:rPr lang="en-US" dirty="0" smtClean="0"/>
              <a:t> and make it a blueprint for our lives.</a:t>
            </a:r>
          </a:p>
        </p:txBody>
      </p:sp>
    </p:spTree>
    <p:extLst>
      <p:ext uri="{BB962C8B-B14F-4D97-AF65-F5344CB8AC3E}">
        <p14:creationId xmlns:p14="http://schemas.microsoft.com/office/powerpoint/2010/main" val="314843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173609917_2d9460f5c0_b"/>
          <p:cNvPicPr>
            <a:picLocks noChangeAspect="1" noChangeArrowheads="1"/>
          </p:cNvPicPr>
          <p:nvPr/>
        </p:nvPicPr>
        <p:blipFill>
          <a:blip r:embed="rId2"/>
          <a:srcRect/>
          <a:stretch>
            <a:fillRect/>
          </a:stretch>
        </p:blipFill>
        <p:spPr bwMode="auto">
          <a:xfrm>
            <a:off x="0" y="747793"/>
            <a:ext cx="9144000" cy="542440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Engagement in </a:t>
            </a:r>
            <a:r>
              <a:rPr lang="en-US" dirty="0" err="1" smtClean="0"/>
              <a:t>tilawah</a:t>
            </a:r>
            <a:r>
              <a:rPr lang="en-US" dirty="0" smtClean="0"/>
              <a:t> of Quran</a:t>
            </a:r>
            <a:endParaRPr lang="en-US" dirty="0"/>
          </a:p>
        </p:txBody>
      </p:sp>
      <p:sp>
        <p:nvSpPr>
          <p:cNvPr id="3" name="Content Placeholder 2"/>
          <p:cNvSpPr>
            <a:spLocks noGrp="1"/>
          </p:cNvSpPr>
          <p:nvPr>
            <p:ph idx="1"/>
          </p:nvPr>
        </p:nvSpPr>
        <p:spPr/>
        <p:txBody>
          <a:bodyPr/>
          <a:lstStyle/>
          <a:p>
            <a:endParaRPr lang="en-US" dirty="0"/>
          </a:p>
          <a:p>
            <a:r>
              <a:rPr lang="en-US" dirty="0"/>
              <a:t>“</a:t>
            </a:r>
            <a:r>
              <a:rPr lang="en-US" dirty="0" err="1"/>
              <a:t>Tilawah</a:t>
            </a:r>
            <a:r>
              <a:rPr lang="en-US" dirty="0"/>
              <a:t> or recitation is an act in which your whole person, soul, heart, mind, tongue and body—participates. In short your whole existence becomes involved (p.22)” – </a:t>
            </a:r>
            <a:r>
              <a:rPr lang="en-US" dirty="0" err="1"/>
              <a:t>Khurram</a:t>
            </a:r>
            <a:r>
              <a:rPr lang="en-US" dirty="0"/>
              <a:t> </a:t>
            </a:r>
            <a:r>
              <a:rPr lang="en-US" dirty="0" err="1"/>
              <a:t>Murad</a:t>
            </a:r>
            <a:r>
              <a:rPr lang="en-US" dirty="0"/>
              <a:t> – The Way to the Quran</a:t>
            </a:r>
          </a:p>
        </p:txBody>
      </p:sp>
    </p:spTree>
    <p:extLst>
      <p:ext uri="{BB962C8B-B14F-4D97-AF65-F5344CB8AC3E}">
        <p14:creationId xmlns:p14="http://schemas.microsoft.com/office/powerpoint/2010/main" val="1665139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x-none" smtClean="0"/>
              <a:t>علم التجويد</a:t>
            </a:r>
            <a:endParaRPr lang="en-US" dirty="0"/>
          </a:p>
        </p:txBody>
      </p:sp>
      <p:sp>
        <p:nvSpPr>
          <p:cNvPr id="5" name="Subtitle 4"/>
          <p:cNvSpPr>
            <a:spLocks noGrp="1"/>
          </p:cNvSpPr>
          <p:nvPr>
            <p:ph type="subTitle" idx="1"/>
          </p:nvPr>
        </p:nvSpPr>
        <p:spPr/>
        <p:txBody>
          <a:bodyPr>
            <a:normAutofit fontScale="92500" lnSpcReduction="10000"/>
          </a:bodyPr>
          <a:lstStyle/>
          <a:p>
            <a:r>
              <a:rPr lang="en-US" dirty="0" smtClean="0"/>
              <a:t>The Art and Science of Reciting the </a:t>
            </a:r>
            <a:r>
              <a:rPr lang="en-US" dirty="0" err="1" smtClean="0"/>
              <a:t>HolyQuran</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x-none" smtClean="0"/>
              <a:t>تجويد </a:t>
            </a:r>
            <a:endParaRPr lang="en-US" dirty="0"/>
          </a:p>
        </p:txBody>
      </p:sp>
      <p:sp>
        <p:nvSpPr>
          <p:cNvPr id="6" name="Content Placeholder 5"/>
          <p:cNvSpPr>
            <a:spLocks noGrp="1"/>
          </p:cNvSpPr>
          <p:nvPr>
            <p:ph idx="1"/>
          </p:nvPr>
        </p:nvSpPr>
        <p:spPr>
          <a:xfrm>
            <a:off x="457200" y="1600200"/>
            <a:ext cx="8229600" cy="3196951"/>
          </a:xfrm>
        </p:spPr>
        <p:txBody>
          <a:bodyPr>
            <a:normAutofit fontScale="40000" lnSpcReduction="20000"/>
          </a:bodyPr>
          <a:lstStyle/>
          <a:p>
            <a:pPr algn="ctr">
              <a:buNone/>
            </a:pPr>
            <a:r>
              <a:rPr lang="x-none" sz="13500" b="1" dirty="0" smtClean="0">
                <a:latin typeface="ArialMT"/>
              </a:rPr>
              <a:t>ج</a:t>
            </a:r>
            <a:r>
              <a:rPr lang="en-US" sz="13500" b="1" dirty="0" smtClean="0">
                <a:latin typeface="ArialMT"/>
              </a:rPr>
              <a:t> </a:t>
            </a:r>
            <a:r>
              <a:rPr lang="x-none" sz="13500" b="1" dirty="0" smtClean="0">
                <a:latin typeface="ArialMT"/>
              </a:rPr>
              <a:t>وَّّ دَ</a:t>
            </a:r>
            <a:endParaRPr lang="en-US" sz="13500" b="1" dirty="0" smtClean="0">
              <a:latin typeface="ArialMT"/>
            </a:endParaRPr>
          </a:p>
          <a:p>
            <a:endParaRPr lang="en-US" sz="6600" dirty="0" smtClean="0"/>
          </a:p>
          <a:p>
            <a:r>
              <a:rPr lang="en-US" sz="6600" dirty="0" smtClean="0"/>
              <a:t>To Beautify, Bring at the Level of Excellence, To make Superior (in terms of Quality)</a:t>
            </a:r>
          </a:p>
          <a:p>
            <a:endParaRPr lang="en-US" sz="6600" dirty="0" smtClean="0"/>
          </a:p>
          <a:p>
            <a:r>
              <a:rPr lang="en-US" sz="6600" dirty="0" err="1" smtClean="0"/>
              <a:t>Tajweed</a:t>
            </a:r>
            <a:r>
              <a:rPr lang="en-US" sz="6600" dirty="0"/>
              <a:t>(n) –is to make our pronunciation of the Quran better, meaning perfect, meaning as it was revealed. </a:t>
            </a:r>
          </a:p>
          <a:p>
            <a:endParaRPr lang="en-US" sz="6600" dirty="0"/>
          </a:p>
          <a:p>
            <a:pPr algn="ctr">
              <a:buNone/>
            </a:pPr>
            <a:endParaRPr lang="x-none" sz="6600" b="1" dirty="0" smtClean="0">
              <a:latin typeface="ArialMT"/>
            </a:endParaRPr>
          </a:p>
          <a:p>
            <a:endParaRPr lang="x-none" b="1" dirty="0" smtClean="0">
              <a:latin typeface="ArialMT"/>
            </a:endParaRPr>
          </a:p>
          <a:p>
            <a:endParaRPr lang="x-none" b="1" dirty="0" smtClean="0">
              <a:latin typeface="ArialM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9672" y="274638"/>
            <a:ext cx="7067128" cy="1066130"/>
          </a:xfrm>
        </p:spPr>
        <p:txBody>
          <a:bodyPr/>
          <a:lstStyle/>
          <a:p>
            <a:r>
              <a:rPr lang="en-US" dirty="0" smtClean="0"/>
              <a:t>Linguistic and Applied Definition of </a:t>
            </a:r>
            <a:r>
              <a:rPr lang="en-US" dirty="0" err="1" smtClean="0"/>
              <a:t>Tajweed</a:t>
            </a:r>
            <a:endParaRPr lang="en-US" dirty="0"/>
          </a:p>
        </p:txBody>
      </p:sp>
      <p:sp>
        <p:nvSpPr>
          <p:cNvPr id="3" name="Content Placeholder 2"/>
          <p:cNvSpPr>
            <a:spLocks noGrp="1"/>
          </p:cNvSpPr>
          <p:nvPr>
            <p:ph idx="1"/>
          </p:nvPr>
        </p:nvSpPr>
        <p:spPr/>
        <p:txBody>
          <a:bodyPr>
            <a:normAutofit/>
          </a:bodyPr>
          <a:lstStyle/>
          <a:p>
            <a:r>
              <a:rPr lang="en-US" dirty="0"/>
              <a:t>L</a:t>
            </a:r>
            <a:r>
              <a:rPr lang="en-US" dirty="0" smtClean="0"/>
              <a:t>inguistic </a:t>
            </a:r>
            <a:r>
              <a:rPr lang="en-US" dirty="0"/>
              <a:t>D</a:t>
            </a:r>
            <a:r>
              <a:rPr lang="en-US" dirty="0" smtClean="0"/>
              <a:t>efinition:</a:t>
            </a:r>
          </a:p>
          <a:p>
            <a:pPr lvl="1"/>
            <a:r>
              <a:rPr lang="en-US" dirty="0" smtClean="0"/>
              <a:t>Betterment</a:t>
            </a:r>
            <a:r>
              <a:rPr lang="x-none" dirty="0" smtClean="0"/>
              <a:t>، </a:t>
            </a:r>
            <a:r>
              <a:rPr lang="en-US" dirty="0" smtClean="0"/>
              <a:t>‘proficiency’ or ‘doing something well’</a:t>
            </a:r>
          </a:p>
          <a:p>
            <a:r>
              <a:rPr lang="en-US" dirty="0" smtClean="0"/>
              <a:t>Applied definition: </a:t>
            </a:r>
          </a:p>
          <a:p>
            <a:pPr lvl="1"/>
            <a:r>
              <a:rPr lang="en-US" dirty="0" smtClean="0"/>
              <a:t>Articulating every letter from its articulation point and giving the letter its rights and dues of characteristics.</a:t>
            </a:r>
            <a:endParaRPr lang="x-none" dirty="0" smtClean="0"/>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 and dues of letters</a:t>
            </a:r>
            <a:endParaRPr lang="en-US" dirty="0"/>
          </a:p>
        </p:txBody>
      </p:sp>
      <p:sp>
        <p:nvSpPr>
          <p:cNvPr id="3" name="Content Placeholder 2"/>
          <p:cNvSpPr>
            <a:spLocks noGrp="1"/>
          </p:cNvSpPr>
          <p:nvPr>
            <p:ph idx="1"/>
          </p:nvPr>
        </p:nvSpPr>
        <p:spPr/>
        <p:txBody>
          <a:bodyPr/>
          <a:lstStyle/>
          <a:p>
            <a:r>
              <a:rPr lang="en-US" dirty="0"/>
              <a:t>Rights of the letters </a:t>
            </a:r>
            <a:endParaRPr lang="en-US" dirty="0" smtClean="0"/>
          </a:p>
          <a:p>
            <a:pPr lvl="1"/>
            <a:r>
              <a:rPr lang="en-US" dirty="0" smtClean="0"/>
              <a:t>Are its </a:t>
            </a:r>
            <a:r>
              <a:rPr lang="en-US" dirty="0"/>
              <a:t>required characteristics that never leave it.  </a:t>
            </a:r>
          </a:p>
          <a:p>
            <a:r>
              <a:rPr lang="en-US" dirty="0" smtClean="0"/>
              <a:t>Dues of Letters:</a:t>
            </a:r>
          </a:p>
          <a:p>
            <a:pPr lvl="1"/>
            <a:r>
              <a:rPr lang="en-US" dirty="0" smtClean="0"/>
              <a:t>are </a:t>
            </a:r>
            <a:r>
              <a:rPr lang="en-US" dirty="0"/>
              <a:t>its presented characteristics that are present in it some of the time, and not present at other times. E.g. the </a:t>
            </a:r>
            <a:r>
              <a:rPr lang="en-US" dirty="0" err="1"/>
              <a:t>madd</a:t>
            </a:r>
            <a:r>
              <a:rPr lang="en-US" dirty="0"/>
              <a:t>, </a:t>
            </a:r>
            <a:r>
              <a:rPr lang="en-US" dirty="0" err="1"/>
              <a:t>idghaam</a:t>
            </a:r>
            <a:endParaRPr lang="en-US" dirty="0"/>
          </a:p>
        </p:txBody>
      </p:sp>
    </p:spTree>
    <p:extLst>
      <p:ext uri="{BB962C8B-B14F-4D97-AF65-F5344CB8AC3E}">
        <p14:creationId xmlns:p14="http://schemas.microsoft.com/office/powerpoint/2010/main" val="910426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The Science of Tajweed</a:t>
            </a:r>
            <a:endParaRPr lang="en-US" dirty="0"/>
          </a:p>
        </p:txBody>
      </p:sp>
      <p:sp>
        <p:nvSpPr>
          <p:cNvPr id="6" name="Content Placeholder 5"/>
          <p:cNvSpPr>
            <a:spLocks noGrp="1"/>
          </p:cNvSpPr>
          <p:nvPr>
            <p:ph idx="1"/>
          </p:nvPr>
        </p:nvSpPr>
        <p:spPr/>
        <p:txBody>
          <a:bodyPr/>
          <a:lstStyle/>
          <a:p>
            <a:r>
              <a:rPr lang="en-US" dirty="0" err="1" smtClean="0"/>
              <a:t>Tajweed</a:t>
            </a:r>
            <a:r>
              <a:rPr lang="en-US" dirty="0" smtClean="0"/>
              <a:t> is one of the most prominent sciences of Qur’an. </a:t>
            </a:r>
          </a:p>
          <a:p>
            <a:endParaRPr lang="en-US" dirty="0" smtClean="0"/>
          </a:p>
          <a:p>
            <a:r>
              <a:rPr lang="en-US" dirty="0" smtClean="0"/>
              <a:t>It is the science governed by: </a:t>
            </a:r>
          </a:p>
          <a:p>
            <a:pPr lvl="1"/>
            <a:r>
              <a:rPr lang="en-US" dirty="0" smtClean="0"/>
              <a:t>deep-rooted static rules </a:t>
            </a:r>
          </a:p>
          <a:p>
            <a:pPr lvl="1"/>
            <a:r>
              <a:rPr lang="en-US" dirty="0" smtClean="0"/>
              <a:t>derived from the oral recitation of the Qur’an by the Prophet Muhammad after hearing the revelation from the angel Gabriel.</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Why Tajweed?</a:t>
            </a:r>
            <a:endParaRPr lang="en-US" dirty="0"/>
          </a:p>
        </p:txBody>
      </p:sp>
      <p:sp>
        <p:nvSpPr>
          <p:cNvPr id="6" name="Content Placeholder 5"/>
          <p:cNvSpPr>
            <a:spLocks noGrp="1"/>
          </p:cNvSpPr>
          <p:nvPr>
            <p:ph idx="1"/>
          </p:nvPr>
        </p:nvSpPr>
        <p:spPr>
          <a:xfrm>
            <a:off x="457200" y="1600200"/>
            <a:ext cx="4906888" cy="4525963"/>
          </a:xfrm>
        </p:spPr>
        <p:txBody>
          <a:bodyPr>
            <a:normAutofit fontScale="92500" lnSpcReduction="20000"/>
          </a:bodyPr>
          <a:lstStyle/>
          <a:p>
            <a:r>
              <a:rPr lang="en-US" dirty="0" smtClean="0"/>
              <a:t>No rules revealed?</a:t>
            </a:r>
          </a:p>
          <a:p>
            <a:r>
              <a:rPr lang="en-US" dirty="0" smtClean="0"/>
              <a:t>The mixture between Arabs and non Arabs. </a:t>
            </a:r>
          </a:p>
          <a:p>
            <a:r>
              <a:rPr lang="en-US" dirty="0" smtClean="0"/>
              <a:t>Preserving the Arabic Tongue</a:t>
            </a:r>
          </a:p>
          <a:p>
            <a:r>
              <a:rPr lang="en-US" dirty="0" smtClean="0"/>
              <a:t>Preserves the recitation of the Qur’an from mistakes</a:t>
            </a:r>
          </a:p>
          <a:p>
            <a:r>
              <a:rPr lang="en-US" dirty="0" smtClean="0"/>
              <a:t>Guarantees the reader of the Qur’an integrity of pronunciation</a:t>
            </a:r>
          </a:p>
          <a:p>
            <a:r>
              <a:rPr lang="en-US" dirty="0"/>
              <a:t>M</a:t>
            </a:r>
            <a:r>
              <a:rPr lang="en-US" dirty="0" smtClean="0"/>
              <a:t>ost important element in reciting the Quran in a beautiful manner</a:t>
            </a:r>
            <a:endParaRPr lang="en-US" dirty="0"/>
          </a:p>
        </p:txBody>
      </p:sp>
      <p:pic>
        <p:nvPicPr>
          <p:cNvPr id="4" name="Picture Placeholder 4" descr="bismilla 2.jpg"/>
          <p:cNvPicPr>
            <a:picLocks noChangeAspect="1"/>
          </p:cNvPicPr>
          <p:nvPr/>
        </p:nvPicPr>
        <p:blipFill>
          <a:blip r:embed="rId2"/>
          <a:srcRect l="24345" r="24345"/>
          <a:stretch>
            <a:fillRect/>
          </a:stretch>
        </p:blipFill>
        <p:spPr>
          <a:xfrm>
            <a:off x="5786446" y="1761565"/>
            <a:ext cx="3043230" cy="454710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Knowledge of Tajweed</a:t>
            </a:r>
            <a:endParaRPr lang="en-US" dirty="0"/>
          </a:p>
        </p:txBody>
      </p:sp>
      <p:sp>
        <p:nvSpPr>
          <p:cNvPr id="3" name="Content Placeholder 2"/>
          <p:cNvSpPr>
            <a:spLocks noGrp="1"/>
          </p:cNvSpPr>
          <p:nvPr>
            <p:ph idx="1"/>
          </p:nvPr>
        </p:nvSpPr>
        <p:spPr/>
        <p:txBody>
          <a:bodyPr/>
          <a:lstStyle/>
          <a:p>
            <a:r>
              <a:rPr lang="en-US" smtClean="0"/>
              <a:t>The knowledge of Tajweed is contingent on four matters: </a:t>
            </a:r>
          </a:p>
          <a:p>
            <a:pPr lvl="1"/>
            <a:r>
              <a:rPr lang="en-US" smtClean="0"/>
              <a:t>Knowledge of the articulation points of the letters </a:t>
            </a:r>
          </a:p>
          <a:p>
            <a:pPr lvl="1"/>
            <a:r>
              <a:rPr lang="en-US" smtClean="0"/>
              <a:t>Knowledge of the characteristics of the letters  </a:t>
            </a:r>
          </a:p>
          <a:p>
            <a:pPr lvl="1"/>
            <a:r>
              <a:rPr lang="en-US" smtClean="0"/>
              <a:t>Knowledge of what rules change in the letters due to the order of letters</a:t>
            </a:r>
          </a:p>
          <a:p>
            <a:pPr lvl="1"/>
            <a:r>
              <a:rPr lang="en-US" smtClean="0"/>
              <a:t>Exercising the tongue and a lot of repetition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Importance of Tajweed</a:t>
            </a:r>
            <a:endParaRPr lang="en-US" dirty="0"/>
          </a:p>
        </p:txBody>
      </p:sp>
      <p:sp>
        <p:nvSpPr>
          <p:cNvPr id="3" name="Content Placeholder 2"/>
          <p:cNvSpPr>
            <a:spLocks noGrp="1"/>
          </p:cNvSpPr>
          <p:nvPr>
            <p:ph idx="1"/>
          </p:nvPr>
        </p:nvSpPr>
        <p:spPr/>
        <p:txBody>
          <a:bodyPr/>
          <a:lstStyle/>
          <a:p>
            <a:r>
              <a:rPr lang="en-US" dirty="0" smtClean="0"/>
              <a:t>The ornament of the </a:t>
            </a:r>
            <a:r>
              <a:rPr lang="en-US" dirty="0" err="1" smtClean="0"/>
              <a:t>Qur’anic</a:t>
            </a:r>
            <a:r>
              <a:rPr lang="en-US" dirty="0" smtClean="0"/>
              <a:t> recitation is a good melodic voice</a:t>
            </a:r>
          </a:p>
          <a:p>
            <a:r>
              <a:rPr lang="en-US" dirty="0" smtClean="0"/>
              <a:t>Allah loves the recitation with such a voice</a:t>
            </a:r>
          </a:p>
          <a:p>
            <a:r>
              <a:rPr lang="en-US" dirty="0" smtClean="0"/>
              <a:t>Ideal recitation of the Quran</a:t>
            </a:r>
          </a:p>
          <a:p>
            <a:pPr lvl="1"/>
            <a:r>
              <a:rPr lang="en-US" dirty="0" smtClean="0"/>
              <a:t>Manner which helps the person to comprehend, surrender, and experience humility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3501008"/>
            <a:ext cx="6120680" cy="1470025"/>
          </a:xfrm>
        </p:spPr>
        <p:txBody>
          <a:bodyPr>
            <a:normAutofit/>
          </a:bodyPr>
          <a:lstStyle/>
          <a:p>
            <a:r>
              <a:rPr lang="en-US" dirty="0" smtClean="0"/>
              <a:t>What the Quran says?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6567.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
        <p:nvSpPr>
          <p:cNvPr id="7" name="Title 6"/>
          <p:cNvSpPr>
            <a:spLocks noGrp="1"/>
          </p:cNvSpPr>
          <p:nvPr>
            <p:ph type="title" idx="4294967295"/>
          </p:nvPr>
        </p:nvSpPr>
        <p:spPr>
          <a:xfrm>
            <a:off x="904875" y="0"/>
            <a:ext cx="7781925" cy="990600"/>
          </a:xfrm>
        </p:spPr>
        <p:txBody>
          <a:bodyPr>
            <a:normAutofit/>
          </a:bodyPr>
          <a:lstStyle/>
          <a:p>
            <a:pPr algn="r" eaLnBrk="1" hangingPunct="1">
              <a:defRPr/>
            </a:pPr>
            <a:r>
              <a:rPr lang="en-US" sz="2500" cap="none" dirty="0" smtClean="0">
                <a:effectLst>
                  <a:outerShdw blurRad="38100" dist="38100" dir="2700000" algn="tl">
                    <a:srgbClr val="DDDDDD"/>
                  </a:outerShdw>
                </a:effectLst>
                <a:latin typeface="Mistral"/>
                <a:cs typeface="Mistral"/>
              </a:rPr>
              <a:t>Aren’t we Blessed?</a:t>
            </a:r>
            <a:endParaRPr lang="en-US" sz="2500" cap="none" dirty="0">
              <a:effectLst>
                <a:outerShdw blurRad="38100" dist="38100" dir="2700000" algn="tl">
                  <a:srgbClr val="DDDDDD"/>
                </a:outerShdw>
              </a:effectLst>
              <a:latin typeface="Mistral"/>
              <a:cs typeface="Mistr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quran-in-the-candlelight.jpg"/>
          <p:cNvPicPr>
            <a:picLocks noGrp="1" noChangeAspect="1"/>
          </p:cNvPicPr>
          <p:nvPr>
            <p:ph type="pic" sz="quarter" idx="10"/>
          </p:nvPr>
        </p:nvPicPr>
        <p:blipFill>
          <a:blip r:embed="rId2"/>
          <a:srcRect l="12550" r="12550"/>
          <a:stretch>
            <a:fillRect/>
          </a:stretch>
        </p:blipFill>
        <p:spPr>
          <a:xfrm>
            <a:off x="3050273" y="1828800"/>
            <a:ext cx="3198127" cy="3200400"/>
          </a:xfrm>
          <a:prstGeom prst="ellipse">
            <a:avLst/>
          </a:prstGeom>
          <a:ln>
            <a:noFill/>
          </a:ln>
          <a:effectLst>
            <a:softEdge rad="112500"/>
          </a:effectLst>
        </p:spPr>
      </p:pic>
      <p:sp>
        <p:nvSpPr>
          <p:cNvPr id="13" name="Text Placeholder 12"/>
          <p:cNvSpPr>
            <a:spLocks noGrp="1"/>
          </p:cNvSpPr>
          <p:nvPr>
            <p:ph type="body" sz="quarter" idx="15"/>
          </p:nvPr>
        </p:nvSpPr>
        <p:spPr>
          <a:xfrm>
            <a:off x="381000" y="4876800"/>
            <a:ext cx="8534400" cy="1695472"/>
          </a:xfrm>
        </p:spPr>
        <p:txBody>
          <a:bodyPr>
            <a:noAutofit/>
          </a:bodyPr>
          <a:lstStyle/>
          <a:p>
            <a:r>
              <a:rPr lang="en-US" sz="1600" b="1" dirty="0" smtClean="0"/>
              <a:t>Surah Al Baqarah, 121:</a:t>
            </a:r>
            <a:endParaRPr lang="x-none" sz="1600" b="1" dirty="0" smtClean="0"/>
          </a:p>
          <a:p>
            <a:r>
              <a:rPr lang="en-US" sz="1600" b="1" dirty="0" smtClean="0"/>
              <a:t>Those to whom We gave the Book [the </a:t>
            </a:r>
            <a:r>
              <a:rPr lang="en-US" sz="1600" b="1" dirty="0" err="1" smtClean="0"/>
              <a:t>Taurât</a:t>
            </a:r>
            <a:r>
              <a:rPr lang="en-US" sz="1600" b="1" dirty="0" smtClean="0"/>
              <a:t> (Torah)] [or those (Muhammad's Peace be upon him companions) to whom We have given the Book (the </a:t>
            </a:r>
            <a:r>
              <a:rPr lang="en-US" sz="1600" b="1" dirty="0" err="1" smtClean="0"/>
              <a:t>Qur'ân</a:t>
            </a:r>
            <a:r>
              <a:rPr lang="en-US" sz="1600" b="1" dirty="0" smtClean="0"/>
              <a:t>)]recite it as it should be recited (i.e. followed), they are the ones that believe therein. And whoso disbelieves in it (the </a:t>
            </a:r>
            <a:r>
              <a:rPr lang="en-US" sz="1600" b="1" dirty="0" err="1" smtClean="0"/>
              <a:t>Qur'ân</a:t>
            </a:r>
            <a:r>
              <a:rPr lang="en-US" sz="1600" b="1" dirty="0" smtClean="0"/>
              <a:t>), those are they who are the losers. </a:t>
            </a:r>
          </a:p>
          <a:p>
            <a:endParaRPr lang="en-US" sz="1600" b="1" dirty="0"/>
          </a:p>
        </p:txBody>
      </p:sp>
      <p:pic>
        <p:nvPicPr>
          <p:cNvPr id="5" name="Picture 2" descr="2:121"/>
          <p:cNvPicPr>
            <a:picLocks noChangeAspect="1" noChangeArrowheads="1"/>
          </p:cNvPicPr>
          <p:nvPr/>
        </p:nvPicPr>
        <p:blipFill>
          <a:blip r:embed="rId3"/>
          <a:srcRect/>
          <a:stretch>
            <a:fillRect/>
          </a:stretch>
        </p:blipFill>
        <p:spPr bwMode="auto">
          <a:xfrm>
            <a:off x="685800" y="381000"/>
            <a:ext cx="7877176" cy="145873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a:t>The obligation of </a:t>
            </a:r>
            <a:r>
              <a:rPr lang="en-US" dirty="0" err="1"/>
              <a:t>Tajweed</a:t>
            </a:r>
            <a:r>
              <a:rPr lang="en-US" dirty="0"/>
              <a:t/>
            </a:r>
            <a:br>
              <a:rPr lang="en-US" dirty="0"/>
            </a:br>
            <a:r>
              <a:rPr lang="en-US" dirty="0" smtClean="0"/>
              <a:t>Established in </a:t>
            </a:r>
            <a:r>
              <a:rPr lang="en-US" dirty="0" err="1" smtClean="0"/>
              <a:t>quran</a:t>
            </a:r>
            <a:endParaRPr lang="en-US" dirty="0"/>
          </a:p>
        </p:txBody>
      </p:sp>
      <p:sp>
        <p:nvSpPr>
          <p:cNvPr id="3" name="Content Placeholder 2"/>
          <p:cNvSpPr>
            <a:spLocks noGrp="1"/>
          </p:cNvSpPr>
          <p:nvPr>
            <p:ph type="subTitle" idx="1"/>
          </p:nvPr>
        </p:nvSpPr>
        <p:spPr>
          <a:xfrm>
            <a:off x="1854200" y="5348027"/>
            <a:ext cx="5446713" cy="851647"/>
          </a:xfrm>
        </p:spPr>
        <p:txBody>
          <a:bodyPr>
            <a:noAutofit/>
          </a:bodyPr>
          <a:lstStyle/>
          <a:p>
            <a:r>
              <a:rPr lang="en-US" dirty="0" smtClean="0"/>
              <a:t>    And recite the </a:t>
            </a:r>
            <a:r>
              <a:rPr lang="en-US" dirty="0" err="1" smtClean="0"/>
              <a:t>Qur'ân</a:t>
            </a:r>
            <a:r>
              <a:rPr lang="en-US" dirty="0" smtClean="0"/>
              <a:t> (aloud) in a slow, (pleasant tone and) style </a:t>
            </a:r>
          </a:p>
          <a:p>
            <a:r>
              <a:rPr lang="en-US" dirty="0" smtClean="0"/>
              <a:t> Al-Muzzammil [73:4]</a:t>
            </a:r>
          </a:p>
        </p:txBody>
      </p:sp>
      <p:pic>
        <p:nvPicPr>
          <p:cNvPr id="5" name="Picture 4"/>
          <p:cNvPicPr>
            <a:picLocks noChangeAspect="1"/>
          </p:cNvPicPr>
          <p:nvPr/>
        </p:nvPicPr>
        <p:blipFill rotWithShape="1">
          <a:blip r:embed="rId3"/>
          <a:srcRect l="51955" r="13025"/>
          <a:stretch/>
        </p:blipFill>
        <p:spPr>
          <a:xfrm>
            <a:off x="2267744" y="4293096"/>
            <a:ext cx="4464496" cy="96323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According to </a:t>
            </a:r>
            <a:r>
              <a:rPr lang="en-US" dirty="0" err="1" smtClean="0"/>
              <a:t>Sunnah</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850430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Reciting the Qur’an melodiously according to the Sunnah (1) </a:t>
            </a:r>
            <a:endParaRPr lang="en-US" dirty="0"/>
          </a:p>
        </p:txBody>
      </p:sp>
      <p:sp>
        <p:nvSpPr>
          <p:cNvPr id="3" name="Content Placeholder 2"/>
          <p:cNvSpPr>
            <a:spLocks noGrp="1"/>
          </p:cNvSpPr>
          <p:nvPr>
            <p:ph idx="1"/>
          </p:nvPr>
        </p:nvSpPr>
        <p:spPr/>
        <p:txBody>
          <a:bodyPr/>
          <a:lstStyle/>
          <a:p>
            <a:r>
              <a:rPr lang="en-US" dirty="0" smtClean="0"/>
              <a:t>The Prophet (SAW) used to recite the Qur’an in </a:t>
            </a:r>
            <a:r>
              <a:rPr lang="en-US" i="1" dirty="0" smtClean="0"/>
              <a:t>slow, measured, rhythmic tones </a:t>
            </a:r>
            <a:r>
              <a:rPr lang="en-US" dirty="0" smtClean="0"/>
              <a:t>as Allah had instructed him, not hurriedly, but rather </a:t>
            </a:r>
            <a:r>
              <a:rPr lang="en-US" i="1" dirty="0" smtClean="0"/>
              <a:t>“he would recite a surah in such slow rhythmic tones that it would be longer than it would seem possible.”</a:t>
            </a:r>
            <a:r>
              <a:rPr lang="en-US" dirty="0" smtClean="0"/>
              <a:t>(Muslim, </a:t>
            </a:r>
            <a:r>
              <a:rPr lang="en-US" dirty="0" err="1" smtClean="0"/>
              <a:t>Muwatta</a:t>
            </a:r>
            <a:r>
              <a:rPr lang="en-US" dirty="0" smtClean="0"/>
              <a:t>) </a:t>
            </a:r>
          </a:p>
          <a:p>
            <a:endParaRPr lang="en-US" dirty="0" smtClean="0"/>
          </a:p>
          <a:p>
            <a:r>
              <a:rPr lang="en-US" dirty="0" smtClean="0"/>
              <a:t>He would stop at the end of each ayah (Abu </a:t>
            </a:r>
            <a:r>
              <a:rPr lang="en-US" dirty="0" err="1" smtClean="0"/>
              <a:t>Dawud</a:t>
            </a:r>
            <a:r>
              <a:rPr lang="en-US" dirty="0" smtClean="0"/>
              <a:t>).</a:t>
            </a:r>
          </a:p>
          <a:p>
            <a:endParaRPr lang="en-US" dirty="0" smtClean="0"/>
          </a:p>
          <a:p>
            <a:r>
              <a:rPr lang="en-US" dirty="0" smtClean="0"/>
              <a:t>He commanded people to </a:t>
            </a:r>
            <a:r>
              <a:rPr lang="en-US" i="1" dirty="0" smtClean="0"/>
              <a:t>recite in a beautiful voice in a pleasant melodious tone.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Reciting the Qur’an melodiously according to the Sunnah (2) </a:t>
            </a:r>
            <a:endParaRPr lang="en-US" dirty="0"/>
          </a:p>
        </p:txBody>
      </p:sp>
      <p:sp>
        <p:nvSpPr>
          <p:cNvPr id="3" name="Content Placeholder 2"/>
          <p:cNvSpPr>
            <a:spLocks noGrp="1"/>
          </p:cNvSpPr>
          <p:nvPr>
            <p:ph idx="1"/>
          </p:nvPr>
        </p:nvSpPr>
        <p:spPr/>
        <p:txBody>
          <a:bodyPr/>
          <a:lstStyle/>
          <a:p>
            <a:r>
              <a:rPr lang="en-US" dirty="0" smtClean="0"/>
              <a:t>Prophet (PBUH) said</a:t>
            </a:r>
          </a:p>
          <a:p>
            <a:pPr lvl="1"/>
            <a:r>
              <a:rPr lang="en-US" dirty="0" smtClean="0"/>
              <a:t>“Beautify the Qur’an with your voices [for a fine voice increases the Qur’an in beauty].”(</a:t>
            </a:r>
            <a:r>
              <a:rPr lang="en-US" dirty="0" err="1" smtClean="0"/>
              <a:t>Bukhari</a:t>
            </a:r>
            <a:r>
              <a:rPr lang="en-US" dirty="0" smtClean="0"/>
              <a:t>)</a:t>
            </a:r>
          </a:p>
          <a:p>
            <a:pPr lvl="1"/>
            <a:r>
              <a:rPr lang="en-US" dirty="0" smtClean="0"/>
              <a:t> </a:t>
            </a:r>
          </a:p>
          <a:p>
            <a:pPr lvl="1"/>
            <a:r>
              <a:rPr lang="en-US" dirty="0" smtClean="0"/>
              <a:t>“He who does not recite the Qur’an in a pleasant tone is not of us.” (Abu </a:t>
            </a:r>
            <a:r>
              <a:rPr lang="en-US" dirty="0" err="1" smtClean="0"/>
              <a:t>Dawud</a:t>
            </a:r>
            <a:r>
              <a:rPr lang="en-US" dirty="0" smtClean="0"/>
              <a:t>)    </a:t>
            </a:r>
          </a:p>
          <a:p>
            <a:pPr lvl="1"/>
            <a:endParaRPr lang="en-US" dirty="0" smtClean="0"/>
          </a:p>
          <a:p>
            <a:pPr lvl="1"/>
            <a:r>
              <a:rPr lang="en-US" dirty="0" smtClean="0"/>
              <a:t>“Truly the one who has one of the finest voices among the people for reciting the Qur’an is the one whom you think fears Allah when you hear him recite.” (</a:t>
            </a:r>
            <a:r>
              <a:rPr lang="en-US" dirty="0" err="1" smtClean="0"/>
              <a:t>Daarimi</a:t>
            </a:r>
            <a:r>
              <a:rPr lang="en-US" dirty="0" smtClean="0"/>
              <a:t>, </a:t>
            </a:r>
            <a:r>
              <a:rPr lang="en-US" dirty="0" err="1" smtClean="0"/>
              <a:t>Tabaraani</a:t>
            </a:r>
            <a:r>
              <a:rPr lang="en-US" dirty="0" smtClean="0"/>
              <a:t>)</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Mistral"/>
                <a:cs typeface="Mistral"/>
              </a:rPr>
              <a:t>Quran in My Life</a:t>
            </a:r>
            <a:endParaRPr lang="en-US" dirty="0">
              <a:latin typeface="Mistral"/>
              <a:cs typeface="Mistral"/>
            </a:endParaRPr>
          </a:p>
        </p:txBody>
      </p:sp>
      <p:sp>
        <p:nvSpPr>
          <p:cNvPr id="3" name="Content Placeholder 2"/>
          <p:cNvSpPr>
            <a:spLocks noGrp="1"/>
          </p:cNvSpPr>
          <p:nvPr>
            <p:ph type="subTitle" idx="1"/>
          </p:nvPr>
        </p:nvSpPr>
        <p:spPr>
          <a:xfrm>
            <a:off x="1854200" y="5204011"/>
            <a:ext cx="5446713" cy="1653989"/>
          </a:xfrm>
        </p:spPr>
        <p:txBody>
          <a:bodyPr>
            <a:normAutofit fontScale="92500"/>
          </a:bodyPr>
          <a:lstStyle/>
          <a:p>
            <a:r>
              <a:rPr lang="en-US" b="1" dirty="0" smtClean="0"/>
              <a:t>Analyzing the Place of Quran in our Lives</a:t>
            </a:r>
          </a:p>
          <a:p>
            <a:r>
              <a:rPr lang="en-US" b="1" dirty="0" smtClean="0"/>
              <a:t>Why do I read the Quran?</a:t>
            </a:r>
          </a:p>
          <a:p>
            <a:r>
              <a:rPr lang="en-US" b="1" dirty="0" smtClean="0"/>
              <a:t>When and How much do I Read the Quran?</a:t>
            </a:r>
          </a:p>
          <a:p>
            <a:r>
              <a:rPr lang="en-US" b="1" dirty="0" smtClean="0"/>
              <a:t>Why should we read the Quran?</a:t>
            </a:r>
            <a:endParaRPr lang="en-US"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a:lstStyle/>
          <a:p>
            <a:r>
              <a:rPr lang="en-US" smtClean="0"/>
              <a:t>KEY TO IMPROVING RELATION WITH QURAN</a:t>
            </a:r>
            <a:endParaRPr lang="en-US" dirty="0"/>
          </a:p>
        </p:txBody>
      </p:sp>
      <p:sp>
        <p:nvSpPr>
          <p:cNvPr id="8" name="Content Placeholder 4"/>
          <p:cNvSpPr txBox="1">
            <a:spLocks/>
          </p:cNvSpPr>
          <p:nvPr/>
        </p:nvSpPr>
        <p:spPr>
          <a:xfrm>
            <a:off x="228600" y="1981200"/>
            <a:ext cx="8610600" cy="449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accent6">
                  <a:lumMod val="60000"/>
                  <a:lumOff val="40000"/>
                </a:schemeClr>
              </a:solidFill>
              <a:effectLst/>
              <a:uLnTx/>
              <a:uFillTx/>
              <a:latin typeface="Cambria" pitchFamily="18" charset="0"/>
              <a:ea typeface="+mn-ea"/>
              <a:cs typeface="+mn-cs"/>
            </a:endParaRPr>
          </a:p>
        </p:txBody>
      </p:sp>
      <p:pic>
        <p:nvPicPr>
          <p:cNvPr id="10" name="Picture Placeholder 7" descr="quran1.png"/>
          <p:cNvPicPr>
            <a:picLocks noChangeAspect="1"/>
          </p:cNvPicPr>
          <p:nvPr/>
        </p:nvPicPr>
        <p:blipFill>
          <a:blip r:embed="rId2" cstate="print"/>
          <a:srcRect l="4022" r="4022"/>
          <a:stretch>
            <a:fillRect/>
          </a:stretch>
        </p:blipFill>
        <p:spPr>
          <a:xfrm>
            <a:off x="3779912" y="1372160"/>
            <a:ext cx="2528046" cy="2528046"/>
          </a:xfrm>
          <a:prstGeom prst="ellipse">
            <a:avLst/>
          </a:prstGeom>
          <a:ln>
            <a:noFill/>
          </a:ln>
          <a:effectLst>
            <a:softEdge rad="112500"/>
          </a:effectLst>
        </p:spPr>
      </p:pic>
      <p:graphicFrame>
        <p:nvGraphicFramePr>
          <p:cNvPr id="4" name="Diagram 3"/>
          <p:cNvGraphicFramePr/>
          <p:nvPr>
            <p:extLst>
              <p:ext uri="{D42A27DB-BD31-4B8C-83A1-F6EECF244321}">
                <p14:modId xmlns:p14="http://schemas.microsoft.com/office/powerpoint/2010/main" val="3871153777"/>
              </p:ext>
            </p:extLst>
          </p:nvPr>
        </p:nvGraphicFramePr>
        <p:xfrm>
          <a:off x="1907704" y="4149080"/>
          <a:ext cx="6096000" cy="203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26755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p:txBody>
          <a:bodyPr>
            <a:normAutofit fontScale="90000"/>
          </a:bodyPr>
          <a:lstStyle/>
          <a:p>
            <a:r>
              <a:rPr lang="en-US" smtClean="0"/>
              <a:t>WHY IS CORRECT RECITATION SO IMPORTANT IN GETTING CLOSE TO THE QURAN?</a:t>
            </a:r>
            <a:endParaRPr lang="en-US" dirty="0"/>
          </a:p>
        </p:txBody>
      </p:sp>
      <p:sp>
        <p:nvSpPr>
          <p:cNvPr id="7" name="Content Placeholder 4"/>
          <p:cNvSpPr>
            <a:spLocks noGrp="1"/>
          </p:cNvSpPr>
          <p:nvPr>
            <p:ph idx="1"/>
          </p:nvPr>
        </p:nvSpPr>
        <p:spPr/>
        <p:txBody>
          <a:bodyPr>
            <a:normAutofit fontScale="77500" lnSpcReduction="20000"/>
          </a:bodyPr>
          <a:lstStyle/>
          <a:p>
            <a:r>
              <a:rPr lang="en-US" dirty="0" smtClean="0"/>
              <a:t>The beauty of the Quran in its original Arabic is unmatched – translations cannot do justice.</a:t>
            </a:r>
          </a:p>
          <a:p>
            <a:endParaRPr lang="en-US" dirty="0" smtClean="0"/>
          </a:p>
          <a:p>
            <a:r>
              <a:rPr lang="en-US" dirty="0" smtClean="0"/>
              <a:t>The essence and the feel of the Quran cannot be captured without recitation in Arabic!</a:t>
            </a:r>
          </a:p>
          <a:p>
            <a:endParaRPr lang="en-US" dirty="0" smtClean="0"/>
          </a:p>
          <a:p>
            <a:r>
              <a:rPr lang="en-US" dirty="0" smtClean="0"/>
              <a:t>Whatever we speak and hear carries an effect straight to our hearts; some sounds have healing effects, others destructive.</a:t>
            </a:r>
          </a:p>
          <a:p>
            <a:endParaRPr lang="en-US" dirty="0" smtClean="0"/>
          </a:p>
          <a:p>
            <a:r>
              <a:rPr lang="en-US" dirty="0" smtClean="0"/>
              <a:t>The sound of the Quran is the most beautiful, healing, sound we can hear in this world, but only if recited correctly!</a:t>
            </a:r>
          </a:p>
          <a:p>
            <a:endParaRPr lang="en-US" dirty="0" smtClean="0"/>
          </a:p>
          <a:p>
            <a:r>
              <a:rPr lang="en-US" dirty="0" smtClean="0"/>
              <a:t>Truly becomes a source of peace and closeness to Allah if recited beautifully. We start to enjoy our recitation!</a:t>
            </a:r>
          </a:p>
          <a:p>
            <a:pPr lvl="0"/>
            <a:endParaRPr lang="en-US" dirty="0"/>
          </a:p>
        </p:txBody>
      </p:sp>
    </p:spTree>
    <p:extLst>
      <p:ext uri="{BB962C8B-B14F-4D97-AF65-F5344CB8AC3E}">
        <p14:creationId xmlns:p14="http://schemas.microsoft.com/office/powerpoint/2010/main" val="15030069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505200"/>
            <a:ext cx="6858000" cy="1470025"/>
          </a:xfrm>
        </p:spPr>
        <p:txBody>
          <a:bodyPr>
            <a:normAutofit/>
          </a:bodyPr>
          <a:lstStyle/>
          <a:p>
            <a:r>
              <a:rPr lang="en-US" cap="none" dirty="0" smtClean="0">
                <a:latin typeface="Mistral"/>
                <a:cs typeface="Mistral"/>
              </a:rPr>
              <a:t>Improving our relation with the Quran</a:t>
            </a:r>
            <a:endParaRPr lang="en-US" cap="none" dirty="0">
              <a:latin typeface="Mistral"/>
              <a:cs typeface="Mistral"/>
            </a:endParaRPr>
          </a:p>
        </p:txBody>
      </p:sp>
      <p:sp>
        <p:nvSpPr>
          <p:cNvPr id="3" name="Content Placeholder 2"/>
          <p:cNvSpPr>
            <a:spLocks noGrp="1"/>
          </p:cNvSpPr>
          <p:nvPr>
            <p:ph type="subTitle" idx="1"/>
          </p:nvPr>
        </p:nvSpPr>
        <p:spPr>
          <a:xfrm>
            <a:off x="1854200" y="5085184"/>
            <a:ext cx="5446713" cy="851647"/>
          </a:xfrm>
        </p:spPr>
        <p:txBody>
          <a:bodyPr>
            <a:noAutofit/>
          </a:bodyPr>
          <a:lstStyle/>
          <a:p>
            <a:r>
              <a:rPr lang="en-US" b="1" dirty="0" smtClean="0"/>
              <a:t>Indispensable! </a:t>
            </a:r>
          </a:p>
          <a:p>
            <a:r>
              <a:rPr lang="en-US" b="1" dirty="0" smtClean="0"/>
              <a:t>What can we do to improvise upon our relation with the Quran</a:t>
            </a:r>
          </a:p>
          <a:p>
            <a:r>
              <a:rPr lang="en-US" b="1" dirty="0" smtClean="0"/>
              <a:t>How can we make Quran our best friend?</a:t>
            </a:r>
            <a:endParaRPr lang="en-US"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4422"/>
            <a:ext cx="4643438" cy="2531569"/>
          </a:xfrm>
        </p:spPr>
        <p:txBody>
          <a:bodyPr/>
          <a:lstStyle/>
          <a:p>
            <a:r>
              <a:rPr lang="en-US" sz="4000" b="1" dirty="0" smtClean="0">
                <a:latin typeface="+mj-lt"/>
              </a:rPr>
              <a:t>Lets Ask Ourselves and Make a Commitment!</a:t>
            </a:r>
            <a:endParaRPr lang="en-US" sz="4000" b="1" dirty="0">
              <a:latin typeface="+mj-lt"/>
            </a:endParaRPr>
          </a:p>
        </p:txBody>
      </p:sp>
      <p:pic>
        <p:nvPicPr>
          <p:cNvPr id="9" name="Picture Placeholder 8" descr="j0316742.jpg"/>
          <p:cNvPicPr>
            <a:picLocks noGrp="1" noChangeAspect="1"/>
          </p:cNvPicPr>
          <p:nvPr>
            <p:ph type="pic" idx="1"/>
          </p:nvPr>
        </p:nvPicPr>
        <p:blipFill>
          <a:blip r:embed="rId2"/>
          <a:srcRect l="28305" r="28305"/>
          <a:stretch>
            <a:fillRect/>
          </a:stretch>
        </p:blipFill>
        <p:spPr/>
      </p:pic>
      <p:sp>
        <p:nvSpPr>
          <p:cNvPr id="5" name="Text Placeholder 4"/>
          <p:cNvSpPr>
            <a:spLocks noGrp="1"/>
          </p:cNvSpPr>
          <p:nvPr>
            <p:ph type="body" sz="half" idx="2"/>
          </p:nvPr>
        </p:nvSpPr>
        <p:spPr>
          <a:xfrm>
            <a:off x="0" y="3745991"/>
            <a:ext cx="4643438" cy="897455"/>
          </a:xfrm>
        </p:spPr>
        <p:txBody>
          <a:bodyPr>
            <a:normAutofit/>
          </a:bodyPr>
          <a:lstStyle/>
          <a:p>
            <a:r>
              <a:rPr lang="en-US" sz="2000" dirty="0" smtClean="0">
                <a:latin typeface="Century Schoolbook" pitchFamily="18" charset="0"/>
              </a:rPr>
              <a:t>It is obligatory on all of us to learn </a:t>
            </a:r>
            <a:r>
              <a:rPr lang="en-US" sz="2000" dirty="0" err="1" smtClean="0">
                <a:latin typeface="Century Schoolbook" pitchFamily="18" charset="0"/>
              </a:rPr>
              <a:t>Tajweed</a:t>
            </a:r>
            <a:r>
              <a:rPr lang="en-US" sz="2000" dirty="0" smtClean="0">
                <a:latin typeface="Century Schoolbook" pitchFamily="18" charset="0"/>
              </a:rPr>
              <a:t>!</a:t>
            </a:r>
            <a:endParaRPr lang="en-US" sz="2000" dirty="0">
              <a:latin typeface="Century Schoolbook"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quran2.png"/>
          <p:cNvPicPr>
            <a:picLocks noGrp="1" noChangeAspect="1"/>
          </p:cNvPicPr>
          <p:nvPr>
            <p:ph type="pic" sz="quarter" idx="12"/>
          </p:nvPr>
        </p:nvPicPr>
        <p:blipFill>
          <a:blip r:embed="rId2"/>
          <a:srcRect l="12515" r="12515"/>
          <a:stretch>
            <a:fillRect/>
          </a:stretch>
        </p:blipFill>
        <p:spPr/>
      </p:pic>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a:p>
        </p:txBody>
      </p:sp>
      <p:sp>
        <p:nvSpPr>
          <p:cNvPr id="13" name="Rectangle 12"/>
          <p:cNvSpPr/>
          <p:nvPr/>
        </p:nvSpPr>
        <p:spPr>
          <a:xfrm>
            <a:off x="1000100" y="5000636"/>
            <a:ext cx="7162800" cy="1754326"/>
          </a:xfrm>
          <a:prstGeom prst="rect">
            <a:avLst/>
          </a:prstGeom>
        </p:spPr>
        <p:txBody>
          <a:bodyPr wrap="square">
            <a:spAutoFit/>
          </a:bodyPr>
          <a:lstStyle/>
          <a:p>
            <a:pPr lvl="0" algn="ctr"/>
            <a:r>
              <a:rPr lang="en-US" b="1" dirty="0" smtClean="0"/>
              <a:t>And </a:t>
            </a:r>
            <a:r>
              <a:rPr lang="en-US" b="1" dirty="0"/>
              <a:t>We have certainly honored the children of Adam and carried them on the land and sea and provided for them of the good things and preferred them over much of what We have created, with [definite] preference</a:t>
            </a:r>
            <a:r>
              <a:rPr lang="en-US" b="1" dirty="0" smtClean="0"/>
              <a:t>.</a:t>
            </a:r>
          </a:p>
          <a:p>
            <a:pPr lvl="0" algn="ctr"/>
            <a:r>
              <a:rPr lang="en-US" b="1" dirty="0" smtClean="0"/>
              <a:t> [Al-</a:t>
            </a:r>
            <a:r>
              <a:rPr lang="en-US" b="1" dirty="0" err="1" smtClean="0"/>
              <a:t>Isra</a:t>
            </a:r>
            <a:r>
              <a:rPr lang="en-US" b="1" dirty="0" smtClean="0"/>
              <a:t> 17:70]</a:t>
            </a:r>
          </a:p>
          <a:p>
            <a:pPr algn="ctr"/>
            <a:endParaRPr lang="en-US" b="1" dirty="0"/>
          </a:p>
        </p:txBody>
      </p:sp>
      <p:pic>
        <p:nvPicPr>
          <p:cNvPr id="14" name="Picture 2" descr="17:70"/>
          <p:cNvPicPr>
            <a:picLocks noChangeAspect="1" noChangeArrowheads="1"/>
          </p:cNvPicPr>
          <p:nvPr/>
        </p:nvPicPr>
        <p:blipFill>
          <a:blip r:embed="rId3"/>
          <a:srcRect l="-14222" r="-3111" b="-25619"/>
          <a:stretch>
            <a:fillRect/>
          </a:stretch>
        </p:blipFill>
        <p:spPr bwMode="auto">
          <a:xfrm>
            <a:off x="623887" y="3429000"/>
            <a:ext cx="6919913" cy="132806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a:t>
            </a:r>
            <a:r>
              <a:rPr lang="en-US" dirty="0" err="1" smtClean="0"/>
              <a:t>Tajweed</a:t>
            </a:r>
            <a:endParaRPr lang="en-US" dirty="0"/>
          </a:p>
        </p:txBody>
      </p:sp>
      <p:pic>
        <p:nvPicPr>
          <p:cNvPr id="5" name="Picture Placeholder 4" descr="388085757_43cd54b1fc.jpg"/>
          <p:cNvPicPr>
            <a:picLocks noGrp="1" noChangeAspect="1"/>
          </p:cNvPicPr>
          <p:nvPr>
            <p:ph type="pic" sz="quarter" idx="13"/>
          </p:nvPr>
        </p:nvPicPr>
        <p:blipFill>
          <a:blip r:embed="rId2"/>
          <a:srcRect l="13739" r="13739"/>
          <a:stretch>
            <a:fillRect/>
          </a:stretch>
        </p:blip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Benefits of learning Tajweed</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	The benefits of learning </a:t>
            </a:r>
            <a:r>
              <a:rPr lang="en-US" dirty="0" err="1" smtClean="0"/>
              <a:t>Tajweed</a:t>
            </a:r>
            <a:r>
              <a:rPr lang="en-US" dirty="0" smtClean="0"/>
              <a:t> are many as reflected in some of the following </a:t>
            </a:r>
            <a:r>
              <a:rPr lang="en-US" dirty="0" err="1" smtClean="0"/>
              <a:t>Ahadeeth</a:t>
            </a:r>
            <a:r>
              <a:rPr lang="en-US" dirty="0" smtClean="0"/>
              <a:t>: </a:t>
            </a:r>
          </a:p>
          <a:p>
            <a:pPr lvl="1"/>
            <a:r>
              <a:rPr lang="en-US" dirty="0" smtClean="0"/>
              <a:t>There are ten rewards for each letter you recite from the Quran “Whoever reads a letter from the Book of Allah, he will have a reward. And that reward will be multiplied by ten. I am not saying that “</a:t>
            </a:r>
            <a:r>
              <a:rPr lang="en-US" dirty="0" err="1" smtClean="0"/>
              <a:t>Alif</a:t>
            </a:r>
            <a:r>
              <a:rPr lang="en-US" dirty="0" smtClean="0"/>
              <a:t>, </a:t>
            </a:r>
            <a:r>
              <a:rPr lang="en-US" dirty="0" err="1" smtClean="0"/>
              <a:t>Laam</a:t>
            </a:r>
            <a:r>
              <a:rPr lang="en-US" dirty="0" smtClean="0"/>
              <a:t>, </a:t>
            </a:r>
            <a:r>
              <a:rPr lang="en-US" dirty="0" err="1" smtClean="0"/>
              <a:t>Meem</a:t>
            </a:r>
            <a:r>
              <a:rPr lang="en-US" dirty="0" smtClean="0"/>
              <a:t>” is a letter, rather I am saying that “</a:t>
            </a:r>
            <a:r>
              <a:rPr lang="en-US" dirty="0" err="1" smtClean="0"/>
              <a:t>Alif</a:t>
            </a:r>
            <a:r>
              <a:rPr lang="en-US" dirty="0" smtClean="0"/>
              <a:t>” is a letter, “</a:t>
            </a:r>
            <a:r>
              <a:rPr lang="en-US" dirty="0" err="1" smtClean="0"/>
              <a:t>laam</a:t>
            </a:r>
            <a:r>
              <a:rPr lang="en-US" dirty="0" smtClean="0"/>
              <a:t>” is a letter and “</a:t>
            </a:r>
            <a:r>
              <a:rPr lang="en-US" dirty="0" err="1" smtClean="0"/>
              <a:t>meem</a:t>
            </a:r>
            <a:r>
              <a:rPr lang="en-US" dirty="0" smtClean="0"/>
              <a:t>” is a letter.” [</a:t>
            </a:r>
            <a:r>
              <a:rPr lang="en-US" dirty="0" err="1" smtClean="0"/>
              <a:t>Tirmidhi</a:t>
            </a:r>
            <a:r>
              <a:rPr lang="en-US" dirty="0" smtClean="0"/>
              <a:t>] </a:t>
            </a:r>
          </a:p>
          <a:p>
            <a:pPr lvl="1"/>
            <a:endParaRPr lang="en-US" dirty="0" smtClean="0"/>
          </a:p>
          <a:p>
            <a:pPr lvl="1"/>
            <a:r>
              <a:rPr lang="en-US" dirty="0" smtClean="0"/>
              <a:t> The Qur’an will lead you to Paradise! The Qur’an is an intercessor, something given permission to intercede, and it is rightfully believed in. Whoever puts it in front of him, it will lead him to Paradise; whoever puts it behind him, it will steer him to the Hellfire.” </a:t>
            </a:r>
          </a:p>
          <a:p>
            <a:pPr lvl="1"/>
            <a:r>
              <a:rPr lang="en-US" dirty="0" smtClean="0"/>
              <a:t>	[An authentic hadith found in At- </a:t>
            </a:r>
            <a:r>
              <a:rPr lang="en-US" dirty="0" err="1" smtClean="0"/>
              <a:t>Tabaraanee</a:t>
            </a:r>
            <a:r>
              <a:rPr lang="en-US" dirty="0" smtClean="0"/>
              <a:t>, on the authority of ‘</a:t>
            </a:r>
            <a:r>
              <a:rPr lang="en-US" dirty="0" err="1" smtClean="0"/>
              <a:t>AbdullaahibnMas’ood</a:t>
            </a:r>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Benefits of learning Tajweed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The reciters of the Qur’an will be in the company of the noble and obedient angels  ‘</a:t>
            </a:r>
            <a:r>
              <a:rPr lang="en-US" dirty="0" err="1" smtClean="0"/>
              <a:t>Aa’ishah</a:t>
            </a:r>
            <a:r>
              <a:rPr lang="en-US" dirty="0" smtClean="0"/>
              <a:t>, may Allah be pleased with her, relates that the Prophet (SAW) said:</a:t>
            </a:r>
          </a:p>
          <a:p>
            <a:endParaRPr lang="en-US" dirty="0" smtClean="0"/>
          </a:p>
          <a:p>
            <a:pPr lvl="1"/>
            <a:r>
              <a:rPr lang="en-US" dirty="0" smtClean="0"/>
              <a:t>“Verily the one who recites the Qur’an beautifully, smoothly, and precisely, he will be in the company of the noble and obedient angels. And as for the one who recites with difficulty, stammering or stumbling through its verses, then he will have TWICE that reward.”</a:t>
            </a:r>
          </a:p>
          <a:p>
            <a:pPr lvl="1"/>
            <a:endParaRPr lang="en-US" dirty="0" smtClean="0"/>
          </a:p>
          <a:p>
            <a:pPr lvl="1"/>
            <a:r>
              <a:rPr lang="en-US" dirty="0" smtClean="0"/>
              <a:t> [Al-</a:t>
            </a:r>
            <a:r>
              <a:rPr lang="en-US" dirty="0" err="1" smtClean="0"/>
              <a:t>Bukhari</a:t>
            </a:r>
            <a:r>
              <a:rPr lang="en-US" dirty="0" smtClean="0"/>
              <a:t> and Muslim]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DSC00288.JPG"/>
          <p:cNvPicPr>
            <a:picLocks noGrp="1" noChangeAspect="1"/>
          </p:cNvPicPr>
          <p:nvPr>
            <p:ph type="pic" sz="quarter" idx="30"/>
          </p:nvPr>
        </p:nvPicPr>
        <p:blipFill>
          <a:blip r:embed="rId2"/>
          <a:srcRect t="27778" b="27778"/>
          <a:stretch>
            <a:fillRect/>
          </a:stretch>
        </p:blipFill>
        <p:spPr>
          <a:xfrm>
            <a:off x="457200" y="838200"/>
            <a:ext cx="8229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443" name="Text Placeholder 6"/>
          <p:cNvSpPr>
            <a:spLocks noGrp="1"/>
          </p:cNvSpPr>
          <p:nvPr>
            <p:ph type="body" sz="quarter" idx="12"/>
          </p:nvPr>
        </p:nvSpPr>
        <p:spPr>
          <a:xfrm>
            <a:off x="457200" y="3581400"/>
            <a:ext cx="8229600" cy="1447800"/>
          </a:xfrm>
        </p:spPr>
        <p:txBody>
          <a:bodyPr/>
          <a:lstStyle/>
          <a:p>
            <a:pPr algn="ctr"/>
            <a:r>
              <a:rPr lang="en-US" b="1" dirty="0" smtClean="0">
                <a:latin typeface="Goudy Old Style"/>
                <a:cs typeface="Goudy Old Style"/>
              </a:rPr>
              <a:t>Messenger of Allah (Peace be upon him) said: </a:t>
            </a:r>
          </a:p>
          <a:p>
            <a:pPr algn="ctr"/>
            <a:endParaRPr lang="en-US" b="1" dirty="0" smtClean="0">
              <a:latin typeface="Goudy Old Style"/>
              <a:cs typeface="Goudy Old Style"/>
            </a:endParaRPr>
          </a:p>
          <a:p>
            <a:pPr algn="ctr"/>
            <a:r>
              <a:rPr lang="en-US" b="1" dirty="0" smtClean="0">
                <a:latin typeface="Goudy Old Style"/>
                <a:cs typeface="Goudy Old Style"/>
              </a:rPr>
              <a:t>"It will be said to the beholder of the </a:t>
            </a:r>
            <a:r>
              <a:rPr lang="en-US" b="1" dirty="0" err="1" smtClean="0">
                <a:latin typeface="Goudy Old Style"/>
                <a:cs typeface="Goudy Old Style"/>
              </a:rPr>
              <a:t>Qur’aan</a:t>
            </a:r>
            <a:r>
              <a:rPr lang="en-US" b="1" dirty="0" smtClean="0">
                <a:latin typeface="Goudy Old Style"/>
                <a:cs typeface="Goudy Old Style"/>
              </a:rPr>
              <a:t>: </a:t>
            </a:r>
          </a:p>
          <a:p>
            <a:pPr algn="ctr"/>
            <a:endParaRPr lang="en-US" b="1" dirty="0" smtClean="0">
              <a:latin typeface="Goudy Old Style"/>
              <a:cs typeface="Goudy Old Style"/>
            </a:endParaRPr>
          </a:p>
          <a:p>
            <a:pPr algn="ctr"/>
            <a:r>
              <a:rPr lang="en-US" b="1" dirty="0" smtClean="0">
                <a:latin typeface="Goudy Old Style"/>
                <a:cs typeface="Goudy Old Style"/>
              </a:rPr>
              <a:t>‘Recite, ascend, and </a:t>
            </a:r>
            <a:r>
              <a:rPr lang="en-US" b="1" dirty="0" err="1" smtClean="0">
                <a:latin typeface="Goudy Old Style"/>
                <a:cs typeface="Goudy Old Style"/>
              </a:rPr>
              <a:t>Rattil</a:t>
            </a:r>
            <a:r>
              <a:rPr lang="en-US" b="1" dirty="0" smtClean="0">
                <a:latin typeface="Goudy Old Style"/>
                <a:cs typeface="Goudy Old Style"/>
              </a:rPr>
              <a:t> (recite slowly and distinctly) as you used to </a:t>
            </a:r>
            <a:r>
              <a:rPr lang="en-US" b="1" dirty="0" err="1" smtClean="0">
                <a:latin typeface="Goudy Old Style"/>
                <a:cs typeface="Goudy Old Style"/>
              </a:rPr>
              <a:t>Rattil</a:t>
            </a:r>
            <a:r>
              <a:rPr lang="en-US" b="1" dirty="0" smtClean="0">
                <a:latin typeface="Goudy Old Style"/>
                <a:cs typeface="Goudy Old Style"/>
              </a:rPr>
              <a:t> in the life of this world, for verily your level (in Paradise) is at the last verse you read’”</a:t>
            </a:r>
          </a:p>
          <a:p>
            <a:pPr algn="ctr"/>
            <a:endParaRPr dirty="0">
              <a:latin typeface="Goudy Old Style"/>
              <a:cs typeface="Goudy Old Style"/>
            </a:endParaRPr>
          </a:p>
          <a:p>
            <a:pPr algn="ctr"/>
            <a:r>
              <a:rPr lang="en-US" b="1" dirty="0" smtClean="0">
                <a:latin typeface="Goudy Old Style"/>
                <a:cs typeface="Goudy Old Style"/>
              </a:rPr>
              <a:t>(Abu </a:t>
            </a:r>
            <a:r>
              <a:rPr lang="en-US" b="1" dirty="0" err="1" smtClean="0">
                <a:latin typeface="Goudy Old Style"/>
                <a:cs typeface="Goudy Old Style"/>
              </a:rPr>
              <a:t>Dawud</a:t>
            </a:r>
            <a:r>
              <a:rPr lang="en-US" b="1" dirty="0" smtClean="0">
                <a:latin typeface="Goudy Old Style"/>
                <a:cs typeface="Goudy Old Style"/>
              </a:rPr>
              <a:t>&amp; At-</a:t>
            </a:r>
            <a:r>
              <a:rPr lang="en-US" b="1" dirty="0" err="1" smtClean="0">
                <a:latin typeface="Goudy Old Style"/>
                <a:cs typeface="Goudy Old Style"/>
              </a:rPr>
              <a:t>Tirmidhi</a:t>
            </a:r>
            <a:r>
              <a:rPr lang="en-US" b="1" dirty="0" smtClean="0">
                <a:latin typeface="Goudy Old Style"/>
                <a:cs typeface="Goudy Old Style"/>
              </a:rPr>
              <a:t>)</a:t>
            </a:r>
          </a:p>
          <a:p>
            <a:pPr algn="ctr"/>
            <a:endParaRPr lang="en-US" b="1" dirty="0" smtClean="0">
              <a:latin typeface="Goudy Old Style"/>
              <a:cs typeface="Goudy Old Style"/>
            </a:endParaRPr>
          </a:p>
          <a:p>
            <a:pPr algn="ctr"/>
            <a:endParaRPr lang="en-US" b="1" dirty="0" smtClean="0">
              <a:latin typeface="Goudy Old Style"/>
              <a:cs typeface="Goudy Old Style"/>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100_2459.jpg"/>
          <p:cNvPicPr>
            <a:picLocks noGrp="1" noChangeAspect="1"/>
          </p:cNvPicPr>
          <p:nvPr>
            <p:ph type="pic" sz="quarter" idx="10"/>
          </p:nvPr>
        </p:nvPicPr>
        <p:blipFill>
          <a:blip r:embed="rId3"/>
          <a:srcRect l="21889" r="21889"/>
          <a:stretch>
            <a:fillRect/>
          </a:stretch>
        </p:blipFill>
        <p:spPr>
          <a:xfrm>
            <a:off x="3050273" y="381000"/>
            <a:ext cx="3198127" cy="3200400"/>
          </a:xfrm>
          <a:prstGeom prst="rect">
            <a:avLst/>
          </a:prstGeom>
          <a:ln>
            <a:noFill/>
          </a:ln>
          <a:effectLst>
            <a:softEdge rad="112500"/>
          </a:effectLst>
        </p:spPr>
      </p:pic>
      <p:sp>
        <p:nvSpPr>
          <p:cNvPr id="6" name="Text Placeholder 6"/>
          <p:cNvSpPr txBox="1">
            <a:spLocks/>
          </p:cNvSpPr>
          <p:nvPr/>
        </p:nvSpPr>
        <p:spPr>
          <a:xfrm>
            <a:off x="1854200" y="5204011"/>
            <a:ext cx="5446713" cy="85164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2400"/>
              </a:spcBef>
              <a:spcAft>
                <a:spcPts val="0"/>
              </a:spcAft>
              <a:buClr>
                <a:schemeClr val="accent1">
                  <a:lumMod val="60000"/>
                  <a:lumOff val="40000"/>
                </a:schemeClr>
              </a:buClr>
              <a:buSzTx/>
              <a:buFont typeface="Candara" pitchFamily="34" charset="0"/>
              <a:buNone/>
              <a:tabLst/>
              <a:defRPr/>
            </a:pPr>
            <a:r>
              <a:rPr kumimoji="0" lang="en-US" sz="1800" b="0" i="1" u="none" strike="noStrike" kern="1200" cap="none" spc="0" normalizeH="0" baseline="0" noProof="0" dirty="0" smtClean="0">
                <a:ln>
                  <a:noFill/>
                </a:ln>
                <a:solidFill>
                  <a:schemeClr val="tx2"/>
                </a:solidFill>
                <a:effectLst/>
                <a:uLnTx/>
                <a:uFillTx/>
                <a:latin typeface="+mn-lt"/>
                <a:ea typeface="+mn-ea"/>
                <a:cs typeface="+mn-cs"/>
              </a:rPr>
              <a:t>  "The best among you is the one who learns  and teaches the Holy Qur'an" (</a:t>
            </a:r>
            <a:r>
              <a:rPr kumimoji="0" lang="en-US" sz="1800" b="0" i="1" u="none" strike="noStrike" kern="1200" cap="none" spc="0" normalizeH="0" baseline="0" noProof="0" dirty="0" err="1" smtClean="0">
                <a:ln>
                  <a:noFill/>
                </a:ln>
                <a:solidFill>
                  <a:schemeClr val="tx2"/>
                </a:solidFill>
                <a:effectLst/>
                <a:uLnTx/>
                <a:uFillTx/>
                <a:latin typeface="+mn-lt"/>
                <a:ea typeface="+mn-ea"/>
                <a:cs typeface="+mn-cs"/>
              </a:rPr>
              <a:t>Sahih</a:t>
            </a:r>
            <a:r>
              <a:rPr kumimoji="0" lang="en-US" sz="1800" b="0" i="1" u="none" strike="noStrike" kern="1200" cap="none" spc="0" normalizeH="0" baseline="0" noProof="0" dirty="0" smtClean="0">
                <a:ln>
                  <a:noFill/>
                </a:ln>
                <a:solidFill>
                  <a:schemeClr val="tx2"/>
                </a:solidFill>
                <a:effectLst/>
                <a:uLnTx/>
                <a:uFillTx/>
                <a:latin typeface="+mn-lt"/>
                <a:ea typeface="+mn-ea"/>
                <a:cs typeface="+mn-cs"/>
              </a:rPr>
              <a:t> Bukhari)</a:t>
            </a:r>
            <a:endParaRPr kumimoji="0" lang="en-US" sz="1800" b="0" i="0" u="none" strike="noStrike" kern="1200" cap="none" spc="0" normalizeH="0" baseline="0" noProof="0" dirty="0" smtClean="0">
              <a:ln>
                <a:noFill/>
              </a:ln>
              <a:solidFill>
                <a:schemeClr val="tx2"/>
              </a:solidFill>
              <a:effectLst/>
              <a:uLnTx/>
              <a:uFillTx/>
              <a:latin typeface="+mn-lt"/>
              <a:ea typeface="+mn-ea"/>
              <a:cs typeface="+mn-cs"/>
            </a:endParaRPr>
          </a:p>
          <a:p>
            <a:pPr marL="0" marR="0" lvl="0" indent="0" algn="ctr" defTabSz="914400" rtl="0" eaLnBrk="1" fontAlgn="auto" latinLnBrk="0" hangingPunct="1">
              <a:lnSpc>
                <a:spcPct val="100000"/>
              </a:lnSpc>
              <a:spcBef>
                <a:spcPts val="2400"/>
              </a:spcBef>
              <a:spcAft>
                <a:spcPts val="0"/>
              </a:spcAft>
              <a:buClr>
                <a:schemeClr val="accent1">
                  <a:lumMod val="60000"/>
                  <a:lumOff val="40000"/>
                </a:schemeClr>
              </a:buClr>
              <a:buSzTx/>
              <a:buFont typeface="Candara" pitchFamily="34" charset="0"/>
              <a:buNone/>
              <a:tabLst/>
              <a:defRPr/>
            </a:pPr>
            <a:endParaRPr kumimoji="0" lang="en-US" sz="1800" b="0" i="0" u="none" strike="noStrike" kern="1200" cap="none" spc="0" normalizeH="0" baseline="0" noProof="0" dirty="0">
              <a:ln>
                <a:noFill/>
              </a:ln>
              <a:solidFill>
                <a:schemeClr val="tx2"/>
              </a:solidFill>
              <a:effectLst/>
              <a:uLnTx/>
              <a:uFillTx/>
              <a:latin typeface="+mn-lt"/>
              <a:ea typeface="+mn-ea"/>
              <a:cs typeface="+mn-cs"/>
            </a:endParaRPr>
          </a:p>
        </p:txBody>
      </p:sp>
      <p:pic>
        <p:nvPicPr>
          <p:cNvPr id="8" name="Picture 7" descr="hadith.jpg"/>
          <p:cNvPicPr>
            <a:picLocks noChangeAspect="1"/>
          </p:cNvPicPr>
          <p:nvPr/>
        </p:nvPicPr>
        <p:blipFill>
          <a:blip r:embed="rId4">
            <a:clrChange>
              <a:clrFrom>
                <a:srgbClr val="FFFFFF"/>
              </a:clrFrom>
              <a:clrTo>
                <a:srgbClr val="FFFFFF">
                  <a:alpha val="0"/>
                </a:srgbClr>
              </a:clrTo>
            </a:clrChange>
          </a:blip>
          <a:stretch>
            <a:fillRect/>
          </a:stretch>
        </p:blipFill>
        <p:spPr>
          <a:xfrm>
            <a:off x="1520473" y="3923060"/>
            <a:ext cx="6175727" cy="889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descr="100_2459.jpg"/>
          <p:cNvPicPr>
            <a:picLocks noChangeAspect="1"/>
          </p:cNvPicPr>
          <p:nvPr/>
        </p:nvPicPr>
        <p:blipFill>
          <a:blip r:embed="rId3"/>
          <a:srcRect t="421" b="421"/>
          <a:stretch>
            <a:fillRect/>
          </a:stretch>
        </p:blipFill>
        <p:spPr>
          <a:xfrm>
            <a:off x="152400" y="-76200"/>
            <a:ext cx="3720212" cy="6968020"/>
          </a:xfrm>
          <a:prstGeom prst="rect">
            <a:avLst/>
          </a:prstGeom>
          <a:noFill/>
          <a:ln w="38100" cap="sq" cmpd="sng" algn="ctr">
            <a:noFill/>
            <a:prstDash val="solid"/>
            <a:miter lim="800000"/>
          </a:ln>
          <a:effectLst>
            <a:softEdge rad="112500"/>
          </a:effectLst>
        </p:spPr>
      </p:pic>
      <p:sp>
        <p:nvSpPr>
          <p:cNvPr id="10" name="Title 3"/>
          <p:cNvSpPr txBox="1">
            <a:spLocks/>
          </p:cNvSpPr>
          <p:nvPr/>
        </p:nvSpPr>
        <p:spPr>
          <a:xfrm>
            <a:off x="3697287" y="2514600"/>
            <a:ext cx="5446713" cy="1470025"/>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ts val="6800"/>
              </a:lnSpc>
              <a:spcBef>
                <a:spcPct val="0"/>
              </a:spcBef>
              <a:spcAft>
                <a:spcPts val="0"/>
              </a:spcAft>
              <a:buClrTx/>
              <a:buSzTx/>
              <a:buFontTx/>
              <a:buNone/>
              <a:tabLst/>
              <a:defRPr/>
            </a:pPr>
            <a:r>
              <a:rPr kumimoji="0" lang="en-US" sz="6500" b="1" i="0" u="none" strike="noStrike" kern="1200" cap="none" spc="0" normalizeH="0" baseline="0" noProof="0" smtClean="0">
                <a:ln>
                  <a:noFill/>
                </a:ln>
                <a:solidFill>
                  <a:schemeClr val="tx2"/>
                </a:solidFill>
                <a:effectLst/>
                <a:uLnTx/>
                <a:uFillTx/>
                <a:latin typeface="Mistral"/>
                <a:ea typeface="+mj-ea"/>
                <a:cs typeface="Mistral"/>
              </a:rPr>
              <a:t>We are Blessed Indeed!</a:t>
            </a:r>
            <a:endParaRPr kumimoji="0" lang="en-US" sz="6500" b="1" i="0" u="none" strike="noStrike" kern="1200" cap="none" spc="0" normalizeH="0" baseline="0" noProof="0" dirty="0">
              <a:ln>
                <a:noFill/>
              </a:ln>
              <a:solidFill>
                <a:schemeClr val="tx2"/>
              </a:solidFill>
              <a:effectLst/>
              <a:uLnTx/>
              <a:uFillTx/>
              <a:latin typeface="Mistral"/>
              <a:ea typeface="+mj-ea"/>
              <a:cs typeface="Mistral"/>
            </a:endParaRPr>
          </a:p>
        </p:txBody>
      </p:sp>
      <p:sp>
        <p:nvSpPr>
          <p:cNvPr id="11" name="Subtitle 4"/>
          <p:cNvSpPr txBox="1">
            <a:spLocks/>
          </p:cNvSpPr>
          <p:nvPr/>
        </p:nvSpPr>
        <p:spPr>
          <a:xfrm>
            <a:off x="3697287" y="3984625"/>
            <a:ext cx="5446713" cy="85164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2400"/>
              </a:spcBef>
              <a:spcAft>
                <a:spcPts val="0"/>
              </a:spcAft>
              <a:buClr>
                <a:schemeClr val="accent1">
                  <a:lumMod val="60000"/>
                  <a:lumOff val="40000"/>
                </a:schemeClr>
              </a:buClr>
              <a:buSzTx/>
              <a:buFont typeface="Candara" pitchFamily="34" charset="0"/>
              <a:buNone/>
              <a:tabLst/>
              <a:defRPr/>
            </a:pPr>
            <a:r>
              <a:rPr kumimoji="0" lang="en-US" sz="1800" b="0" i="0" u="none" strike="noStrike" kern="1200" cap="none" spc="0" normalizeH="0" baseline="0" noProof="0" smtClean="0">
                <a:ln>
                  <a:noFill/>
                </a:ln>
                <a:solidFill>
                  <a:schemeClr val="tx2"/>
                </a:solidFill>
                <a:effectLst/>
                <a:uLnTx/>
                <a:uFillTx/>
                <a:latin typeface="+mn-lt"/>
                <a:ea typeface="+mn-ea"/>
                <a:cs typeface="+mn-cs"/>
              </a:rPr>
              <a:t>For we are the chosen ones!</a:t>
            </a:r>
            <a:endParaRPr kumimoji="0" lang="en-US" sz="18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1" y="3789040"/>
            <a:ext cx="7544716" cy="1232553"/>
          </a:xfrm>
        </p:spPr>
        <p:txBody>
          <a:bodyPr/>
          <a:lstStyle/>
          <a:p>
            <a:r>
              <a:rPr lang="en-US" dirty="0" smtClean="0"/>
              <a:t>Is Quran Difficult?</a:t>
            </a:r>
            <a:endParaRPr lang="en-US" dirty="0"/>
          </a:p>
        </p:txBody>
      </p:sp>
      <p:sp>
        <p:nvSpPr>
          <p:cNvPr id="5" name="Subtitle 4"/>
          <p:cNvSpPr>
            <a:spLocks noGrp="1"/>
          </p:cNvSpPr>
          <p:nvPr>
            <p:ph type="subTitle" idx="1"/>
          </p:nvPr>
        </p:nvSpPr>
        <p:spPr/>
        <p:txBody>
          <a:bodyPr/>
          <a:lstStyle/>
          <a:p>
            <a:r>
              <a:rPr lang="en-US" dirty="0" smtClean="0"/>
              <a:t>To Read, Learn, Teach, Apply?</a:t>
            </a:r>
            <a:endParaRPr lang="en-US" dirty="0"/>
          </a:p>
        </p:txBody>
      </p:sp>
    </p:spTree>
    <p:extLst>
      <p:ext uri="{BB962C8B-B14F-4D97-AF65-F5344CB8AC3E}">
        <p14:creationId xmlns:p14="http://schemas.microsoft.com/office/powerpoint/2010/main" val="34181837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Understanding-the-Holy-Quran_186.jpg"/>
          <p:cNvPicPr>
            <a:picLocks noGrp="1" noChangeAspect="1"/>
          </p:cNvPicPr>
          <p:nvPr>
            <p:ph type="pic" sz="quarter" idx="30"/>
          </p:nvPr>
        </p:nvPicPr>
        <p:blipFill>
          <a:blip r:embed="rId2"/>
          <a:srcRect t="27795" b="27795"/>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 Placeholder 5"/>
          <p:cNvSpPr>
            <a:spLocks noGrp="1"/>
          </p:cNvSpPr>
          <p:nvPr>
            <p:ph type="body" sz="quarter" idx="12"/>
          </p:nvPr>
        </p:nvSpPr>
        <p:spPr/>
        <p:txBody>
          <a:bodyPr/>
          <a:lstStyle/>
          <a:p>
            <a:r>
              <a:rPr dirty="0" smtClean="0"/>
              <a:t>And indeed, We have made the Qur'ân easy to understand and remember, then is there any that will remember (or receive admonition</a:t>
            </a:r>
            <a:r>
              <a:rPr lang="en-US" dirty="0" smtClean="0"/>
              <a:t> ? )</a:t>
            </a:r>
          </a:p>
          <a:p>
            <a:r>
              <a:rPr lang="en-US" i="1" dirty="0" smtClean="0"/>
              <a:t>Al-</a:t>
            </a:r>
            <a:r>
              <a:rPr lang="en-US" i="1" dirty="0" err="1" smtClean="0"/>
              <a:t>Qamar</a:t>
            </a:r>
            <a:r>
              <a:rPr lang="en-US" i="1" dirty="0" smtClean="0"/>
              <a:t> (54: 41)</a:t>
            </a:r>
            <a:endParaRPr lang="en-US" dirty="0"/>
          </a:p>
        </p:txBody>
      </p:sp>
      <p:pic>
        <p:nvPicPr>
          <p:cNvPr id="5" name="Picture 1" descr="54:17"/>
          <p:cNvPicPr>
            <a:picLocks noChangeAspect="1" noChangeArrowheads="1"/>
          </p:cNvPicPr>
          <p:nvPr/>
        </p:nvPicPr>
        <p:blipFill>
          <a:blip r:embed="rId3"/>
          <a:srcRect l="25679"/>
          <a:stretch>
            <a:fillRect/>
          </a:stretch>
        </p:blipFill>
        <p:spPr bwMode="auto">
          <a:xfrm>
            <a:off x="885824" y="941336"/>
            <a:ext cx="7267576" cy="811264"/>
          </a:xfrm>
          <a:prstGeom prst="rect">
            <a:avLst/>
          </a:prstGeom>
          <a:noFill/>
        </p:spPr>
      </p:pic>
    </p:spTree>
    <p:extLst>
      <p:ext uri="{BB962C8B-B14F-4D97-AF65-F5344CB8AC3E}">
        <p14:creationId xmlns:p14="http://schemas.microsoft.com/office/powerpoint/2010/main" val="40081352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Guarantee… Quran is NOT Difficult!</a:t>
            </a:r>
            <a:endParaRPr lang="en-US" dirty="0"/>
          </a:p>
        </p:txBody>
      </p:sp>
      <p:sp>
        <p:nvSpPr>
          <p:cNvPr id="5" name="Subtitle 4"/>
          <p:cNvSpPr>
            <a:spLocks noGrp="1"/>
          </p:cNvSpPr>
          <p:nvPr>
            <p:ph type="subTitle" idx="1"/>
          </p:nvPr>
        </p:nvSpPr>
        <p:spPr/>
        <p:txBody>
          <a:bodyPr>
            <a:normAutofit fontScale="92500"/>
          </a:bodyPr>
          <a:lstStyle/>
          <a:p>
            <a:r>
              <a:rPr lang="en-US" dirty="0" smtClean="0"/>
              <a:t>Be Assured…It’s a Promise from Allah!</a:t>
            </a:r>
          </a:p>
          <a:p>
            <a:endParaRPr lang="en-US" dirty="0"/>
          </a:p>
        </p:txBody>
      </p:sp>
    </p:spTree>
    <p:extLst>
      <p:ext uri="{BB962C8B-B14F-4D97-AF65-F5344CB8AC3E}">
        <p14:creationId xmlns:p14="http://schemas.microsoft.com/office/powerpoint/2010/main" val="16896051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4337025"/>
            <a:ext cx="8715436" cy="892175"/>
          </a:xfrm>
        </p:spPr>
        <p:txBody>
          <a:bodyPr/>
          <a:lstStyle/>
          <a:p>
            <a:r>
              <a:rPr lang="en-US" dirty="0" smtClean="0"/>
              <a:t/>
            </a:r>
            <a:br>
              <a:rPr lang="en-US" dirty="0" smtClean="0"/>
            </a:br>
            <a:r>
              <a:rPr lang="en-US" dirty="0" smtClean="0"/>
              <a:t/>
            </a:r>
            <a:br>
              <a:rPr lang="en-US" dirty="0" smtClean="0"/>
            </a:br>
            <a:r>
              <a:rPr lang="en-US" dirty="0" smtClean="0"/>
              <a:t>On the Seekers’ Path to Knowledge</a:t>
            </a:r>
            <a:endParaRPr lang="en-US" dirty="0"/>
          </a:p>
        </p:txBody>
      </p:sp>
      <p:pic>
        <p:nvPicPr>
          <p:cNvPr id="6" name="Picture Placeholder 5" descr="right-path1600x1200.jpg"/>
          <p:cNvPicPr>
            <a:picLocks noGrp="1" noChangeAspect="1"/>
          </p:cNvPicPr>
          <p:nvPr>
            <p:ph type="pic" sz="quarter" idx="13"/>
          </p:nvPr>
        </p:nvPicPr>
        <p:blipFill>
          <a:blip r:embed="rId2"/>
          <a:srcRect l="9166" r="9166" b="14086"/>
          <a:stretch>
            <a:fillRect/>
          </a:stretch>
        </p:blipFill>
        <p:spPr>
          <a:xfrm>
            <a:off x="2739893" y="785794"/>
            <a:ext cx="3117991" cy="2786058"/>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quran2.png"/>
          <p:cNvPicPr>
            <a:picLocks noGrp="1" noChangeAspect="1"/>
          </p:cNvPicPr>
          <p:nvPr>
            <p:ph type="pic" sz="quarter" idx="4294967295"/>
          </p:nvPr>
        </p:nvPicPr>
        <p:blipFill>
          <a:blip r:embed="rId2"/>
          <a:srcRect l="12515" r="12515"/>
          <a:stretch>
            <a:fillRect/>
          </a:stretch>
        </p:blipFill>
        <p:spPr>
          <a:xfrm>
            <a:off x="2786050" y="428333"/>
            <a:ext cx="3049973" cy="3049973"/>
          </a:xfrm>
        </p:spPr>
      </p:pic>
      <p:sp>
        <p:nvSpPr>
          <p:cNvPr id="8" name="Subtitle 2"/>
          <p:cNvSpPr txBox="1">
            <a:spLocks/>
          </p:cNvSpPr>
          <p:nvPr/>
        </p:nvSpPr>
        <p:spPr>
          <a:xfrm>
            <a:off x="1854200" y="5204011"/>
            <a:ext cx="5446713" cy="851647"/>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2400"/>
              </a:spcBef>
              <a:spcAft>
                <a:spcPts val="0"/>
              </a:spcAft>
              <a:buClr>
                <a:schemeClr val="accent1">
                  <a:lumMod val="60000"/>
                  <a:lumOff val="40000"/>
                </a:schemeClr>
              </a:buClr>
              <a:buSzTx/>
              <a:buFont typeface="Candara" pitchFamily="34" charset="0"/>
              <a:buNone/>
              <a:tabLst/>
              <a:defRPr/>
            </a:pPr>
            <a:r>
              <a:rPr kumimoji="0" lang="en-US" sz="1800" b="1" i="0" u="none" strike="noStrike" kern="1200" cap="none" spc="0" normalizeH="0" baseline="0" noProof="0" smtClean="0">
                <a:ln>
                  <a:noFill/>
                </a:ln>
                <a:solidFill>
                  <a:schemeClr val="tx2"/>
                </a:solidFill>
                <a:effectLst/>
                <a:uLnTx/>
                <a:uFillTx/>
                <a:latin typeface="+mn-lt"/>
                <a:ea typeface="+mn-ea"/>
                <a:cs typeface="+mn-cs"/>
              </a:rPr>
              <a:t>The Most Merciful(1) Taught the Qur'an(2), Created man(3), [And] taught him eloquence(4).</a:t>
            </a:r>
            <a:endParaRPr kumimoji="0" lang="en-US" sz="1800" b="1" i="0" u="none" strike="noStrike" kern="1200" cap="none" spc="0" normalizeH="0" baseline="0" noProof="0" dirty="0">
              <a:ln>
                <a:noFill/>
              </a:ln>
              <a:solidFill>
                <a:schemeClr val="tx2"/>
              </a:solidFill>
              <a:effectLst/>
              <a:uLnTx/>
              <a:uFillTx/>
              <a:latin typeface="+mn-lt"/>
              <a:ea typeface="+mn-ea"/>
              <a:cs typeface="+mn-cs"/>
            </a:endParaRPr>
          </a:p>
        </p:txBody>
      </p:sp>
      <p:pic>
        <p:nvPicPr>
          <p:cNvPr id="10" name="Picture 2" descr="55:1"/>
          <p:cNvPicPr>
            <a:picLocks noChangeAspect="1" noChangeArrowheads="1"/>
          </p:cNvPicPr>
          <p:nvPr/>
        </p:nvPicPr>
        <p:blipFill>
          <a:blip r:embed="rId3"/>
          <a:srcRect/>
          <a:stretch>
            <a:fillRect/>
          </a:stretch>
        </p:blipFill>
        <p:spPr bwMode="auto">
          <a:xfrm>
            <a:off x="1143000" y="3693645"/>
            <a:ext cx="6429375" cy="457200"/>
          </a:xfrm>
          <a:prstGeom prst="rect">
            <a:avLst/>
          </a:prstGeom>
          <a:noFill/>
        </p:spPr>
      </p:pic>
      <p:pic>
        <p:nvPicPr>
          <p:cNvPr id="11" name="Picture 3" descr="55:2"/>
          <p:cNvPicPr>
            <a:picLocks noChangeAspect="1" noChangeArrowheads="1"/>
          </p:cNvPicPr>
          <p:nvPr/>
        </p:nvPicPr>
        <p:blipFill>
          <a:blip r:embed="rId4"/>
          <a:srcRect/>
          <a:stretch>
            <a:fillRect/>
          </a:stretch>
        </p:blipFill>
        <p:spPr bwMode="auto">
          <a:xfrm>
            <a:off x="-381000" y="3693645"/>
            <a:ext cx="6429375" cy="504825"/>
          </a:xfrm>
          <a:prstGeom prst="rect">
            <a:avLst/>
          </a:prstGeom>
          <a:noFill/>
        </p:spPr>
      </p:pic>
      <p:pic>
        <p:nvPicPr>
          <p:cNvPr id="12" name="Picture 4" descr="55:3"/>
          <p:cNvPicPr>
            <a:picLocks noChangeAspect="1" noChangeArrowheads="1"/>
          </p:cNvPicPr>
          <p:nvPr/>
        </p:nvPicPr>
        <p:blipFill>
          <a:blip r:embed="rId5"/>
          <a:srcRect/>
          <a:stretch>
            <a:fillRect/>
          </a:stretch>
        </p:blipFill>
        <p:spPr bwMode="auto">
          <a:xfrm>
            <a:off x="-2438400" y="3693645"/>
            <a:ext cx="6429375" cy="485775"/>
          </a:xfrm>
          <a:prstGeom prst="rect">
            <a:avLst/>
          </a:prstGeom>
          <a:noFill/>
        </p:spPr>
      </p:pic>
      <p:pic>
        <p:nvPicPr>
          <p:cNvPr id="13" name="Picture 5" descr="55:4"/>
          <p:cNvPicPr>
            <a:picLocks noChangeAspect="1" noChangeArrowheads="1"/>
          </p:cNvPicPr>
          <p:nvPr/>
        </p:nvPicPr>
        <p:blipFill>
          <a:blip r:embed="rId6"/>
          <a:srcRect/>
          <a:stretch>
            <a:fillRect/>
          </a:stretch>
        </p:blipFill>
        <p:spPr bwMode="auto">
          <a:xfrm>
            <a:off x="-914400" y="4267200"/>
            <a:ext cx="6429375" cy="4762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only One Guiding Light!</a:t>
            </a:r>
            <a:endParaRPr lang="en-US" dirty="0"/>
          </a:p>
        </p:txBody>
      </p:sp>
      <p:sp>
        <p:nvSpPr>
          <p:cNvPr id="3" name="Text Placeholder 2"/>
          <p:cNvSpPr>
            <a:spLocks noGrp="1"/>
          </p:cNvSpPr>
          <p:nvPr>
            <p:ph type="body" idx="1"/>
          </p:nvPr>
        </p:nvSpPr>
        <p:spPr/>
        <p:txBody>
          <a:bodyPr/>
          <a:lstStyle/>
          <a:p>
            <a:r>
              <a:rPr lang="en-US" dirty="0" smtClean="0">
                <a:latin typeface="Century Schoolbook" pitchFamily="18" charset="0"/>
              </a:rPr>
              <a:t>We are in this together!</a:t>
            </a:r>
            <a:endParaRPr lang="en-US" dirty="0">
              <a:latin typeface="Century Schoolbook" pitchFamily="18" charset="0"/>
            </a:endParaRPr>
          </a:p>
        </p:txBody>
      </p:sp>
      <p:pic>
        <p:nvPicPr>
          <p:cNvPr id="5" name="Picture Placeholder 4" descr="quran1.jpg"/>
          <p:cNvPicPr>
            <a:picLocks noGrp="1" noChangeAspect="1"/>
          </p:cNvPicPr>
          <p:nvPr>
            <p:ph type="pic" sz="quarter" idx="13"/>
          </p:nvPr>
        </p:nvPicPr>
        <p:blipFill>
          <a:blip r:embed="rId2"/>
          <a:srcRect l="14610" r="14610"/>
          <a:stretch>
            <a:fillRect/>
          </a:stretch>
        </p:blipFill>
        <p:spPr>
          <a:xfrm>
            <a:off x="3307977" y="1219200"/>
            <a:ext cx="2528046" cy="2321671"/>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100_2503.jpg"/>
          <p:cNvPicPr>
            <a:picLocks noGrp="1" noChangeAspect="1"/>
          </p:cNvPicPr>
          <p:nvPr>
            <p:ph type="pic" sz="quarter" idx="10"/>
          </p:nvPr>
        </p:nvPicPr>
        <p:blipFill>
          <a:blip r:embed="rId2"/>
          <a:srcRect l="12500" r="12500"/>
          <a:stretch>
            <a:fillRect/>
          </a:stretch>
        </p:blipFill>
        <p:spPr/>
      </p:pic>
      <p:sp>
        <p:nvSpPr>
          <p:cNvPr id="15" name="TextBox 14"/>
          <p:cNvSpPr txBox="1"/>
          <p:nvPr/>
        </p:nvSpPr>
        <p:spPr>
          <a:xfrm>
            <a:off x="304800" y="228600"/>
            <a:ext cx="9144000" cy="2862322"/>
          </a:xfrm>
          <a:prstGeom prst="rect">
            <a:avLst/>
          </a:prstGeom>
          <a:noFill/>
        </p:spPr>
        <p:txBody>
          <a:bodyPr wrap="square" rtlCol="0">
            <a:spAutoFit/>
          </a:bodyPr>
          <a:lstStyle/>
          <a:p>
            <a:pPr algn="ctr"/>
            <a:r>
              <a:rPr lang="en-US" sz="6000" b="1" dirty="0" smtClean="0">
                <a:latin typeface="Mistral"/>
                <a:cs typeface="Mistral"/>
              </a:rPr>
              <a:t>Quran is Allah’s Noor</a:t>
            </a:r>
          </a:p>
          <a:p>
            <a:pPr algn="ctr"/>
            <a:r>
              <a:rPr lang="en-US" sz="6000" b="1" dirty="0" smtClean="0">
                <a:latin typeface="Mistral"/>
                <a:cs typeface="Mistral"/>
              </a:rPr>
              <a:t>… Let’s Enlighten our lives with it! </a:t>
            </a:r>
            <a:endParaRPr lang="en-US" sz="6000" b="1" dirty="0">
              <a:latin typeface="Mistral"/>
              <a:cs typeface="Mistr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62856"/>
            <a:ext cx="9144000" cy="1730375"/>
          </a:xfrm>
        </p:spPr>
        <p:txBody>
          <a:bodyPr/>
          <a:lstStyle/>
          <a:p>
            <a:r>
              <a:rPr lang="en-US" dirty="0" smtClean="0"/>
              <a:t>Become Quran’s Friend</a:t>
            </a:r>
            <a:endParaRPr lang="en-US" dirty="0"/>
          </a:p>
        </p:txBody>
      </p:sp>
      <p:sp>
        <p:nvSpPr>
          <p:cNvPr id="5" name="Text Placeholder 4"/>
          <p:cNvSpPr>
            <a:spLocks noGrp="1"/>
          </p:cNvSpPr>
          <p:nvPr>
            <p:ph type="body" idx="1"/>
          </p:nvPr>
        </p:nvSpPr>
        <p:spPr>
          <a:xfrm>
            <a:off x="1854200" y="4287184"/>
            <a:ext cx="5446714" cy="829982"/>
          </a:xfrm>
        </p:spPr>
        <p:txBody>
          <a:bodyPr/>
          <a:lstStyle/>
          <a:p>
            <a:r>
              <a:rPr lang="en-US" b="1" dirty="0" smtClean="0">
                <a:latin typeface="Century Schoolbook" pitchFamily="18" charset="0"/>
              </a:rPr>
              <a:t>Make Quran your Best Friend</a:t>
            </a:r>
            <a:endParaRPr lang="en-US" b="1" dirty="0">
              <a:latin typeface="Century Schoolbook" pitchFamily="18" charset="0"/>
            </a:endParaRPr>
          </a:p>
        </p:txBody>
      </p:sp>
      <p:pic>
        <p:nvPicPr>
          <p:cNvPr id="7" name="Picture Placeholder 6" descr="_Quran__by_ShoOoSha.jpg"/>
          <p:cNvPicPr>
            <a:picLocks noGrp="1" noChangeAspect="1"/>
          </p:cNvPicPr>
          <p:nvPr>
            <p:ph type="pic" sz="quarter" idx="13"/>
          </p:nvPr>
        </p:nvPicPr>
        <p:blipFill>
          <a:blip r:embed="rId2"/>
          <a:srcRect l="34929"/>
          <a:stretch>
            <a:fillRect/>
          </a:stretch>
        </p:blipFill>
        <p:spPr>
          <a:xfrm>
            <a:off x="3496548" y="1425575"/>
            <a:ext cx="1989852" cy="185102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47800" y="3581587"/>
            <a:ext cx="6172200" cy="1470025"/>
          </a:xfrm>
        </p:spPr>
        <p:txBody>
          <a:bodyPr/>
          <a:lstStyle/>
          <a:p>
            <a:r>
              <a:rPr lang="en-US" dirty="0" smtClean="0"/>
              <a:t>Lets learn to Beautify our Recitations</a:t>
            </a:r>
            <a:endParaRPr lang="en-US" dirty="0"/>
          </a:p>
        </p:txBody>
      </p:sp>
      <p:sp>
        <p:nvSpPr>
          <p:cNvPr id="6" name="Subtitle 5"/>
          <p:cNvSpPr>
            <a:spLocks noGrp="1"/>
          </p:cNvSpPr>
          <p:nvPr>
            <p:ph type="subTitle" idx="1"/>
          </p:nvPr>
        </p:nvSpPr>
        <p:spPr>
          <a:xfrm>
            <a:off x="1854200" y="5091953"/>
            <a:ext cx="5446713" cy="851647"/>
          </a:xfrm>
        </p:spPr>
        <p:txBody>
          <a:bodyPr/>
          <a:lstStyle/>
          <a:p>
            <a:r>
              <a:rPr lang="en-US" b="1" dirty="0" smtClean="0">
                <a:latin typeface="Century Schoolbook" pitchFamily="18" charset="0"/>
              </a:rPr>
              <a:t>And start our journey towards better fulfilling our obligations to the Quran!</a:t>
            </a:r>
            <a:endParaRPr lang="en-US" b="1" dirty="0">
              <a:latin typeface="Century Schoolbook" pitchFamily="18" charset="0"/>
            </a:endParaRPr>
          </a:p>
        </p:txBody>
      </p:sp>
      <p:pic>
        <p:nvPicPr>
          <p:cNvPr id="8" name="Picture Placeholder 7" descr="quran1.png"/>
          <p:cNvPicPr>
            <a:picLocks noGrp="1" noChangeAspect="1"/>
          </p:cNvPicPr>
          <p:nvPr>
            <p:ph type="pic" sz="quarter" idx="12"/>
          </p:nvPr>
        </p:nvPicPr>
        <p:blipFill>
          <a:blip r:embed="rId2"/>
          <a:srcRect l="4022" r="4022"/>
          <a:stretch>
            <a:fillRect/>
          </a:stretch>
        </p:blip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Lets Live the Quran!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26941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884" y="3949047"/>
            <a:ext cx="7544716" cy="1232553"/>
          </a:xfrm>
        </p:spPr>
        <p:txBody>
          <a:bodyPr/>
          <a:lstStyle/>
          <a:p>
            <a:r>
              <a:rPr lang="en-US" dirty="0" err="1" smtClean="0"/>
              <a:t>Dua</a:t>
            </a:r>
            <a:r>
              <a:rPr lang="en-US" dirty="0" smtClean="0"/>
              <a:t> is a Must!</a:t>
            </a:r>
            <a:endParaRPr lang="en-US" dirty="0"/>
          </a:p>
        </p:txBody>
      </p:sp>
      <p:sp>
        <p:nvSpPr>
          <p:cNvPr id="3" name="Subtitle 2"/>
          <p:cNvSpPr>
            <a:spLocks noGrp="1"/>
          </p:cNvSpPr>
          <p:nvPr>
            <p:ph type="subTitle" idx="1"/>
          </p:nvPr>
        </p:nvSpPr>
        <p:spPr/>
        <p:txBody>
          <a:bodyPr/>
          <a:lstStyle/>
          <a:p>
            <a:r>
              <a:rPr lang="en-US" dirty="0" smtClean="0"/>
              <a:t>With Open heart…Clear Mind.... </a:t>
            </a:r>
            <a:endParaRPr lang="en-US" dirty="0"/>
          </a:p>
        </p:txBody>
      </p:sp>
    </p:spTree>
    <p:extLst>
      <p:ext uri="{BB962C8B-B14F-4D97-AF65-F5344CB8AC3E}">
        <p14:creationId xmlns:p14="http://schemas.microsoft.com/office/powerpoint/2010/main" val="36275006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100_0909.jpg"/>
          <p:cNvPicPr>
            <a:picLocks noGrp="1" noChangeAspect="1"/>
          </p:cNvPicPr>
          <p:nvPr>
            <p:ph type="pic" sz="quarter" idx="10"/>
          </p:nvPr>
        </p:nvPicPr>
        <p:blipFill>
          <a:blip r:embed="rId2">
            <a:lum bright="20000"/>
          </a:blip>
          <a:srcRect l="12500" r="12500"/>
          <a:stretch>
            <a:fillRect/>
          </a:stretch>
        </p:blipFill>
        <p:spPr/>
      </p:pic>
      <p:pic>
        <p:nvPicPr>
          <p:cNvPr id="5" name="Picture 4"/>
          <p:cNvPicPr>
            <a:picLocks noChangeAspect="1"/>
          </p:cNvPicPr>
          <p:nvPr/>
        </p:nvPicPr>
        <p:blipFill>
          <a:blip r:embed="rId3"/>
          <a:stretch>
            <a:fillRect/>
          </a:stretch>
        </p:blipFill>
        <p:spPr>
          <a:xfrm>
            <a:off x="228600" y="304800"/>
            <a:ext cx="7924800" cy="2183723"/>
          </a:xfrm>
          <a:prstGeom prst="rect">
            <a:avLst/>
          </a:prstGeom>
        </p:spPr>
      </p:pic>
      <p:sp>
        <p:nvSpPr>
          <p:cNvPr id="8" name="Rectangle 7"/>
          <p:cNvSpPr/>
          <p:nvPr/>
        </p:nvSpPr>
        <p:spPr>
          <a:xfrm>
            <a:off x="2057400" y="3048000"/>
            <a:ext cx="5181600" cy="1477328"/>
          </a:xfrm>
          <a:prstGeom prst="rect">
            <a:avLst/>
          </a:prstGeom>
        </p:spPr>
        <p:txBody>
          <a:bodyPr wrap="square">
            <a:spAutoFit/>
          </a:bodyPr>
          <a:lstStyle/>
          <a:p>
            <a:pPr algn="ctr"/>
            <a:r>
              <a:rPr lang="en-US" dirty="0" smtClean="0"/>
              <a:t>If We had sent down this Qur'an upon a mountain, you would have seen it humbled and coming apart from fear of Allah . And these examples We present to the people that perhaps they will give thought.</a:t>
            </a:r>
            <a:endParaRPr lang="en-US" dirty="0"/>
          </a:p>
        </p:txBody>
      </p:sp>
    </p:spTree>
    <p:extLst>
      <p:ext uri="{BB962C8B-B14F-4D97-AF65-F5344CB8AC3E}">
        <p14:creationId xmlns:p14="http://schemas.microsoft.com/office/powerpoint/2010/main" val="23019330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quran2.png"/>
          <p:cNvPicPr>
            <a:picLocks noGrp="1" noChangeAspect="1"/>
          </p:cNvPicPr>
          <p:nvPr>
            <p:ph type="pic" sz="quarter" idx="12"/>
          </p:nvPr>
        </p:nvPicPr>
        <p:blipFill>
          <a:blip r:embed="rId2"/>
          <a:srcRect l="12515" r="12515"/>
          <a:stretch>
            <a:fillRect/>
          </a:stretch>
        </p:blipFill>
        <p:spPr/>
      </p:pic>
      <p:sp>
        <p:nvSpPr>
          <p:cNvPr id="8" name="Subtitle 7"/>
          <p:cNvSpPr>
            <a:spLocks noGrp="1"/>
          </p:cNvSpPr>
          <p:nvPr>
            <p:ph type="subTitle" idx="1"/>
          </p:nvPr>
        </p:nvSpPr>
        <p:spPr/>
        <p:txBody>
          <a:bodyPr/>
          <a:lstStyle/>
          <a:p>
            <a:r>
              <a:rPr lang="en-US" dirty="0" smtClean="0"/>
              <a:t>What does it mean to me and Why do I need it?</a:t>
            </a:r>
            <a:endParaRPr lang="en-US" dirty="0"/>
          </a:p>
        </p:txBody>
      </p:sp>
      <p:sp>
        <p:nvSpPr>
          <p:cNvPr id="2" name="Title 1"/>
          <p:cNvSpPr>
            <a:spLocks noGrp="1"/>
          </p:cNvSpPr>
          <p:nvPr>
            <p:ph type="ctrTitle"/>
          </p:nvPr>
        </p:nvSpPr>
        <p:spPr/>
        <p:txBody>
          <a:bodyPr/>
          <a:lstStyle/>
          <a:p>
            <a:r>
              <a:rPr lang="en-US" dirty="0" smtClean="0"/>
              <a:t>What is the Quran?</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IMG_5272.JPG"/>
          <p:cNvPicPr>
            <a:picLocks noGrp="1" noChangeAspect="1"/>
          </p:cNvPicPr>
          <p:nvPr>
            <p:ph type="pic" sz="quarter" idx="4294967295"/>
          </p:nvPr>
        </p:nvPicPr>
        <p:blipFill>
          <a:blip r:embed="rId3">
            <a:lum bright="-5000"/>
          </a:blip>
          <a:srcRect t="16667" b="16667"/>
          <a:stretch>
            <a:fillRect/>
          </a:stretch>
        </p:blipFill>
        <p:spPr>
          <a:xfrm>
            <a:off x="0" y="-165752"/>
            <a:ext cx="9372600" cy="7023752"/>
          </a:xfrm>
          <a:prstGeom prst="rect">
            <a:avLst/>
          </a:prstGeom>
          <a:ln>
            <a:noFill/>
          </a:ln>
          <a:effectLst>
            <a:softEdge rad="112500"/>
          </a:effectLst>
        </p:spPr>
      </p:pic>
      <p:sp>
        <p:nvSpPr>
          <p:cNvPr id="11" name="Title 10"/>
          <p:cNvSpPr>
            <a:spLocks noGrp="1"/>
          </p:cNvSpPr>
          <p:nvPr>
            <p:ph type="ctrTitle"/>
          </p:nvPr>
        </p:nvSpPr>
        <p:spPr>
          <a:xfrm>
            <a:off x="1143000" y="3491847"/>
            <a:ext cx="7544716" cy="1232553"/>
          </a:xfrm>
        </p:spPr>
        <p:txBody>
          <a:bodyPr/>
          <a:lstStyle/>
          <a:p>
            <a:r>
              <a:rPr lang="en-US" b="0" dirty="0" smtClean="0">
                <a:solidFill>
                  <a:schemeClr val="bg1"/>
                </a:solidFill>
                <a:latin typeface="PFMonumentaPro-Regular"/>
                <a:cs typeface="PFMonumentaPro-Regular"/>
              </a:rPr>
              <a:t>Quran- Allah’s light, A clear book!</a:t>
            </a:r>
            <a:endParaRPr lang="en-US" b="0" dirty="0">
              <a:solidFill>
                <a:schemeClr val="bg1"/>
              </a:solidFill>
              <a:latin typeface="PFMonumentaPro-Regular"/>
              <a:cs typeface="PFMonumentaPro-Regular"/>
            </a:endParaRPr>
          </a:p>
        </p:txBody>
      </p:sp>
      <p:sp>
        <p:nvSpPr>
          <p:cNvPr id="3" name="Subtitle 2"/>
          <p:cNvSpPr>
            <a:spLocks noGrp="1"/>
          </p:cNvSpPr>
          <p:nvPr>
            <p:ph type="subTitle" idx="1"/>
          </p:nvPr>
        </p:nvSpPr>
        <p:spPr>
          <a:xfrm>
            <a:off x="989684" y="5517232"/>
            <a:ext cx="7656078" cy="1295400"/>
          </a:xfrm>
        </p:spPr>
        <p:txBody>
          <a:bodyPr>
            <a:normAutofit fontScale="85000" lnSpcReduction="20000"/>
          </a:bodyPr>
          <a:lstStyle/>
          <a:p>
            <a:r>
              <a:rPr lang="en-US" dirty="0" smtClean="0">
                <a:solidFill>
                  <a:srgbClr val="FFFFFF"/>
                </a:solidFill>
                <a:latin typeface="Goudy Old Style"/>
                <a:cs typeface="Goudy Old Style"/>
              </a:rPr>
              <a:t>O People of the Scripture, there has come to you Our Messenger making clear to you much of what you used to conceal of the Scripture and overlooking much. There has come to you from Allah a light and a clear Book.</a:t>
            </a:r>
            <a:endParaRPr lang="en-US" dirty="0">
              <a:solidFill>
                <a:srgbClr val="FFFFFF"/>
              </a:solidFill>
              <a:latin typeface="Goudy Old Style"/>
              <a:cs typeface="Goudy Old Style"/>
            </a:endParaRPr>
          </a:p>
        </p:txBody>
      </p:sp>
      <p:grpSp>
        <p:nvGrpSpPr>
          <p:cNvPr id="10" name="Group 9"/>
          <p:cNvGrpSpPr/>
          <p:nvPr/>
        </p:nvGrpSpPr>
        <p:grpSpPr>
          <a:xfrm>
            <a:off x="989684" y="4653056"/>
            <a:ext cx="7544716" cy="1519144"/>
            <a:chOff x="838200" y="3505200"/>
            <a:chExt cx="8172450" cy="1600200"/>
          </a:xfrm>
        </p:grpSpPr>
        <p:pic>
          <p:nvPicPr>
            <p:cNvPr id="5" name="Picture 4"/>
            <p:cNvPicPr>
              <a:picLocks noChangeAspect="1"/>
            </p:cNvPicPr>
            <p:nvPr/>
          </p:nvPicPr>
          <p:blipFill>
            <a:blip r:embed="rId4">
              <a:duotone>
                <a:schemeClr val="bg1"/>
                <a:srgbClr val="FFF1C1"/>
              </a:duotone>
            </a:blip>
            <a:srcRect t="51572" r="26889"/>
            <a:stretch>
              <a:fillRect/>
            </a:stretch>
          </p:blipFill>
          <p:spPr>
            <a:xfrm>
              <a:off x="2743200" y="3586256"/>
              <a:ext cx="6267450" cy="1519144"/>
            </a:xfrm>
            <a:prstGeom prst="rect">
              <a:avLst/>
            </a:prstGeom>
          </p:spPr>
        </p:pic>
        <p:pic>
          <p:nvPicPr>
            <p:cNvPr id="6" name="Picture 5"/>
            <p:cNvPicPr>
              <a:picLocks noChangeAspect="1"/>
            </p:cNvPicPr>
            <p:nvPr/>
          </p:nvPicPr>
          <p:blipFill>
            <a:blip r:embed="rId4">
              <a:duotone>
                <a:schemeClr val="bg1"/>
                <a:srgbClr val="FFF1C1"/>
              </a:duotone>
            </a:blip>
            <a:srcRect l="76444" t="76566"/>
            <a:stretch>
              <a:fillRect/>
            </a:stretch>
          </p:blipFill>
          <p:spPr>
            <a:xfrm>
              <a:off x="838200" y="3505200"/>
              <a:ext cx="2019300" cy="735106"/>
            </a:xfrm>
            <a:prstGeom prst="rect">
              <a:avLst/>
            </a:prstGeom>
          </p:spPr>
        </p:pic>
      </p:grpSp>
    </p:spTree>
    <p:extLst>
      <p:ext uri="{BB962C8B-B14F-4D97-AF65-F5344CB8AC3E}">
        <p14:creationId xmlns:p14="http://schemas.microsoft.com/office/powerpoint/2010/main" val="7023975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763688" y="0"/>
            <a:ext cx="5446713" cy="1470025"/>
          </a:xfrm>
        </p:spPr>
        <p:txBody>
          <a:bodyPr/>
          <a:lstStyle/>
          <a:p>
            <a:r>
              <a:rPr lang="en-US" dirty="0" smtClean="0"/>
              <a:t>The Ultimate Guiding light!</a:t>
            </a:r>
            <a:endParaRPr lang="en-US" dirty="0"/>
          </a:p>
        </p:txBody>
      </p:sp>
      <p:sp>
        <p:nvSpPr>
          <p:cNvPr id="3" name="Subtitle 2"/>
          <p:cNvSpPr>
            <a:spLocks noGrp="1"/>
          </p:cNvSpPr>
          <p:nvPr>
            <p:ph type="subTitle" idx="1"/>
          </p:nvPr>
        </p:nvSpPr>
        <p:spPr/>
        <p:txBody>
          <a:bodyPr>
            <a:normAutofit fontScale="55000" lnSpcReduction="20000"/>
          </a:bodyPr>
          <a:lstStyle/>
          <a:p>
            <a:r>
              <a:rPr lang="en-US" dirty="0" err="1" smtClean="0"/>
              <a:t>Alif</a:t>
            </a:r>
            <a:r>
              <a:rPr lang="en-US" dirty="0" smtClean="0"/>
              <a:t>, Lam, Ra. [This is] a Book which We have revealed to you, [O Muhammad], that you might bring mankind out of </a:t>
            </a:r>
            <a:r>
              <a:rPr lang="en-US" dirty="0" err="1" smtClean="0"/>
              <a:t>darknesses</a:t>
            </a:r>
            <a:r>
              <a:rPr lang="en-US" dirty="0" smtClean="0"/>
              <a:t> into the light by permission of their Lord - to the path of the Exalted in Might, the Praiseworthy -</a:t>
            </a:r>
            <a:endParaRPr lang="en-US" dirty="0"/>
          </a:p>
        </p:txBody>
      </p:sp>
      <p:sp>
        <p:nvSpPr>
          <p:cNvPr id="8" name="Picture Placeholder 7"/>
          <p:cNvSpPr>
            <a:spLocks noGrp="1"/>
          </p:cNvSpPr>
          <p:nvPr>
            <p:ph type="pic" sz="quarter" idx="4294967295"/>
          </p:nvPr>
        </p:nvSpPr>
        <p:spPr>
          <a:xfrm>
            <a:off x="3581400" y="1447800"/>
            <a:ext cx="2528046" cy="2528046"/>
          </a:xfrm>
        </p:spPr>
      </p:sp>
      <p:sp>
        <p:nvSpPr>
          <p:cNvPr id="5" name="TextBox 4"/>
          <p:cNvSpPr txBox="1"/>
          <p:nvPr/>
        </p:nvSpPr>
        <p:spPr>
          <a:xfrm>
            <a:off x="8077200" y="6055658"/>
            <a:ext cx="633933" cy="369332"/>
          </a:xfrm>
          <a:prstGeom prst="rect">
            <a:avLst/>
          </a:prstGeom>
          <a:noFill/>
        </p:spPr>
        <p:txBody>
          <a:bodyPr wrap="none" rtlCol="0">
            <a:spAutoFit/>
          </a:bodyPr>
          <a:lstStyle/>
          <a:p>
            <a:r>
              <a:rPr lang="en-US" dirty="0" smtClean="0"/>
              <a:t>14:1</a:t>
            </a:r>
            <a:endParaRPr lang="en-US" dirty="0"/>
          </a:p>
        </p:txBody>
      </p:sp>
      <p:pic>
        <p:nvPicPr>
          <p:cNvPr id="6" name="Picture 5"/>
          <p:cNvPicPr>
            <a:picLocks noChangeAspect="1"/>
          </p:cNvPicPr>
          <p:nvPr/>
        </p:nvPicPr>
        <p:blipFill>
          <a:blip r:embed="rId2"/>
          <a:stretch>
            <a:fillRect/>
          </a:stretch>
        </p:blipFill>
        <p:spPr>
          <a:xfrm>
            <a:off x="1219200" y="3962400"/>
            <a:ext cx="6419850" cy="1198372"/>
          </a:xfrm>
          <a:prstGeom prst="rect">
            <a:avLst/>
          </a:prstGeom>
        </p:spPr>
      </p:pic>
    </p:spTree>
    <p:extLst>
      <p:ext uri="{BB962C8B-B14F-4D97-AF65-F5344CB8AC3E}">
        <p14:creationId xmlns:p14="http://schemas.microsoft.com/office/powerpoint/2010/main" val="21842673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100_2679.jpg"/>
          <p:cNvPicPr>
            <a:picLocks noGrp="1" noChangeAspect="1"/>
          </p:cNvPicPr>
          <p:nvPr>
            <p:ph type="pic" sz="quarter" idx="12"/>
          </p:nvPr>
        </p:nvPicPr>
        <p:blipFill>
          <a:blip r:embed="rId2"/>
          <a:srcRect l="21875" r="21875"/>
          <a:stretch>
            <a:fillRect/>
          </a:stretch>
        </p:blipFill>
        <p:spPr/>
      </p:pic>
      <p:sp>
        <p:nvSpPr>
          <p:cNvPr id="3" name="Content Placeholder 2"/>
          <p:cNvSpPr>
            <a:spLocks noGrp="1"/>
          </p:cNvSpPr>
          <p:nvPr>
            <p:ph type="subTitle" idx="1"/>
          </p:nvPr>
        </p:nvSpPr>
        <p:spPr>
          <a:xfrm>
            <a:off x="1854200" y="5204011"/>
            <a:ext cx="5446713" cy="1321333"/>
          </a:xfrm>
        </p:spPr>
        <p:txBody>
          <a:bodyPr>
            <a:normAutofit fontScale="62500" lnSpcReduction="20000"/>
          </a:bodyPr>
          <a:lstStyle/>
          <a:p>
            <a:r>
              <a:rPr lang="en-US" dirty="0" smtClean="0"/>
              <a:t>And indeed, your Lord - He is the Exalted in Might, the Merciful. And indeed, the Qur'an is the revelation of the Lord of the worlds. The Trustworthy Spirit has brought it down upon your heart, [O Muhammad] that you may be of the </a:t>
            </a:r>
            <a:r>
              <a:rPr lang="en-US" dirty="0" err="1" smtClean="0"/>
              <a:t>warners</a:t>
            </a:r>
            <a:r>
              <a:rPr lang="en-US" dirty="0" smtClean="0"/>
              <a:t> -in a clear Arabic language. (Ash-</a:t>
            </a:r>
            <a:r>
              <a:rPr lang="en-US" dirty="0" err="1" smtClean="0"/>
              <a:t>Shu’ra</a:t>
            </a:r>
            <a:r>
              <a:rPr lang="en-US" dirty="0" smtClean="0"/>
              <a:t> 26: 191-195)</a:t>
            </a:r>
            <a:endParaRPr lang="en-US" dirty="0"/>
          </a:p>
        </p:txBody>
      </p:sp>
      <p:sp>
        <p:nvSpPr>
          <p:cNvPr id="6" name="Title 5"/>
          <p:cNvSpPr>
            <a:spLocks noGrp="1"/>
          </p:cNvSpPr>
          <p:nvPr>
            <p:ph type="ctrTitle"/>
          </p:nvPr>
        </p:nvSpPr>
        <p:spPr/>
        <p:txBody>
          <a:bodyPr/>
          <a:lstStyle/>
          <a:p>
            <a:endParaRPr lang="en-US"/>
          </a:p>
        </p:txBody>
      </p:sp>
      <p:pic>
        <p:nvPicPr>
          <p:cNvPr id="21505" name="Picture 1" descr="26:191"/>
          <p:cNvPicPr>
            <a:picLocks noChangeAspect="1" noChangeArrowheads="1"/>
          </p:cNvPicPr>
          <p:nvPr/>
        </p:nvPicPr>
        <p:blipFill>
          <a:blip r:embed="rId3"/>
          <a:srcRect/>
          <a:stretch>
            <a:fillRect/>
          </a:stretch>
        </p:blipFill>
        <p:spPr bwMode="auto">
          <a:xfrm>
            <a:off x="1142953" y="3724275"/>
            <a:ext cx="6429375" cy="561975"/>
          </a:xfrm>
          <a:prstGeom prst="rect">
            <a:avLst/>
          </a:prstGeom>
          <a:noFill/>
        </p:spPr>
      </p:pic>
      <p:pic>
        <p:nvPicPr>
          <p:cNvPr id="21507" name="Picture 3" descr="26:192"/>
          <p:cNvPicPr>
            <a:picLocks noChangeAspect="1" noChangeArrowheads="1"/>
          </p:cNvPicPr>
          <p:nvPr/>
        </p:nvPicPr>
        <p:blipFill>
          <a:blip r:embed="rId4"/>
          <a:srcRect/>
          <a:stretch>
            <a:fillRect/>
          </a:stretch>
        </p:blipFill>
        <p:spPr bwMode="auto">
          <a:xfrm>
            <a:off x="-2102214" y="3734754"/>
            <a:ext cx="6429375" cy="485775"/>
          </a:xfrm>
          <a:prstGeom prst="rect">
            <a:avLst/>
          </a:prstGeom>
          <a:noFill/>
        </p:spPr>
      </p:pic>
      <p:pic>
        <p:nvPicPr>
          <p:cNvPr id="21508" name="Picture 4" descr="26:193"/>
          <p:cNvPicPr>
            <a:picLocks noChangeAspect="1" noChangeArrowheads="1"/>
          </p:cNvPicPr>
          <p:nvPr/>
        </p:nvPicPr>
        <p:blipFill>
          <a:blip r:embed="rId5"/>
          <a:srcRect/>
          <a:stretch>
            <a:fillRect/>
          </a:stretch>
        </p:blipFill>
        <p:spPr bwMode="auto">
          <a:xfrm>
            <a:off x="2105025" y="4257675"/>
            <a:ext cx="6429375" cy="542925"/>
          </a:xfrm>
          <a:prstGeom prst="rect">
            <a:avLst/>
          </a:prstGeom>
          <a:noFill/>
        </p:spPr>
      </p:pic>
      <p:pic>
        <p:nvPicPr>
          <p:cNvPr id="21509" name="Picture 5" descr="26:194"/>
          <p:cNvPicPr>
            <a:picLocks noChangeAspect="1" noChangeArrowheads="1"/>
          </p:cNvPicPr>
          <p:nvPr/>
        </p:nvPicPr>
        <p:blipFill>
          <a:blip r:embed="rId6"/>
          <a:srcRect/>
          <a:stretch>
            <a:fillRect/>
          </a:stretch>
        </p:blipFill>
        <p:spPr bwMode="auto">
          <a:xfrm>
            <a:off x="-257175" y="4257675"/>
            <a:ext cx="6429375" cy="476250"/>
          </a:xfrm>
          <a:prstGeom prst="rect">
            <a:avLst/>
          </a:prstGeom>
          <a:noFill/>
        </p:spPr>
      </p:pic>
      <p:pic>
        <p:nvPicPr>
          <p:cNvPr id="21510" name="Picture 6" descr="26:195"/>
          <p:cNvPicPr>
            <a:picLocks noChangeAspect="1" noChangeArrowheads="1"/>
          </p:cNvPicPr>
          <p:nvPr/>
        </p:nvPicPr>
        <p:blipFill>
          <a:blip r:embed="rId7"/>
          <a:srcRect/>
          <a:stretch>
            <a:fillRect/>
          </a:stretch>
        </p:blipFill>
        <p:spPr bwMode="auto">
          <a:xfrm>
            <a:off x="-3609975" y="4210050"/>
            <a:ext cx="6429375" cy="5143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Infusion">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20185</TotalTime>
  <Words>2391</Words>
  <Application>Microsoft Macintosh PowerPoint</Application>
  <PresentationFormat>On-screen Show (4:3)</PresentationFormat>
  <Paragraphs>277</Paragraphs>
  <Slides>56</Slides>
  <Notes>17</Notes>
  <HiddenSlides>1</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Infusion</vt:lpstr>
      <vt:lpstr>ClassicPhotoAlbum</vt:lpstr>
      <vt:lpstr>PowerPoint Presentation</vt:lpstr>
      <vt:lpstr>PowerPoint Presentation</vt:lpstr>
      <vt:lpstr>Aren’t we Blessed?</vt:lpstr>
      <vt:lpstr>PowerPoint Presentation</vt:lpstr>
      <vt:lpstr>PowerPoint Presentation</vt:lpstr>
      <vt:lpstr>What is the Quran?</vt:lpstr>
      <vt:lpstr>Quran- Allah’s light, A clear book!</vt:lpstr>
      <vt:lpstr>The Ultimate Guiding light!</vt:lpstr>
      <vt:lpstr>PowerPoint Presentation</vt:lpstr>
      <vt:lpstr>PowerPoint Presentation</vt:lpstr>
      <vt:lpstr>Analyze the impact of quran! </vt:lpstr>
      <vt:lpstr>The Qur’aan increases your Imaan</vt:lpstr>
      <vt:lpstr>Quran – Cure for the Hearts!</vt:lpstr>
      <vt:lpstr>PowerPoint Presentation</vt:lpstr>
      <vt:lpstr>PowerPoint Presentation</vt:lpstr>
      <vt:lpstr>Understanding our Obligations to the Quran</vt:lpstr>
      <vt:lpstr>PowerPoint Presentation</vt:lpstr>
      <vt:lpstr>OUR OBLIGATIONS TO THE QURAN</vt:lpstr>
      <vt:lpstr>Meaning of : Tilawah </vt:lpstr>
      <vt:lpstr>Total Engagement in tilawah of Quran</vt:lpstr>
      <vt:lpstr>علم التجويد</vt:lpstr>
      <vt:lpstr>تجويد </vt:lpstr>
      <vt:lpstr>Linguistic and Applied Definition of Tajweed</vt:lpstr>
      <vt:lpstr>Rights and dues of letters</vt:lpstr>
      <vt:lpstr>The Science of Tajweed</vt:lpstr>
      <vt:lpstr>Why Tajweed?</vt:lpstr>
      <vt:lpstr>The Knowledge of Tajweed</vt:lpstr>
      <vt:lpstr>Importance of Tajweed</vt:lpstr>
      <vt:lpstr>What the Quran says?</vt:lpstr>
      <vt:lpstr>PowerPoint Presentation</vt:lpstr>
      <vt:lpstr>The obligation of Tajweed Established in quran</vt:lpstr>
      <vt:lpstr>According to Sunnah</vt:lpstr>
      <vt:lpstr>Reciting the Qur’an melodiously according to the Sunnah (1) </vt:lpstr>
      <vt:lpstr>Reciting the Qur’an melodiously according to the Sunnah (2) </vt:lpstr>
      <vt:lpstr>Quran in My Life</vt:lpstr>
      <vt:lpstr>KEY TO IMPROVING RELATION WITH QURAN</vt:lpstr>
      <vt:lpstr>WHY IS CORRECT RECITATION SO IMPORTANT IN GETTING CLOSE TO THE QURAN?</vt:lpstr>
      <vt:lpstr>Improving our relation with the Quran</vt:lpstr>
      <vt:lpstr>Lets Ask Ourselves and Make a Commitment!</vt:lpstr>
      <vt:lpstr>Benefits of Tajweed</vt:lpstr>
      <vt:lpstr>Benefits of learning Tajweed</vt:lpstr>
      <vt:lpstr>Benefits of learning Tajweed</vt:lpstr>
      <vt:lpstr>PowerPoint Presentation</vt:lpstr>
      <vt:lpstr>PowerPoint Presentation</vt:lpstr>
      <vt:lpstr>PowerPoint Presentation</vt:lpstr>
      <vt:lpstr>Is Quran Difficult?</vt:lpstr>
      <vt:lpstr>PowerPoint Presentation</vt:lpstr>
      <vt:lpstr>Guarantee… Quran is NOT Difficult!</vt:lpstr>
      <vt:lpstr>  On the Seekers’ Path to Knowledge</vt:lpstr>
      <vt:lpstr>There is only One Guiding Light!</vt:lpstr>
      <vt:lpstr>PowerPoint Presentation</vt:lpstr>
      <vt:lpstr>Become Quran’s Friend</vt:lpstr>
      <vt:lpstr>Lets learn to Beautify our Recitations</vt:lpstr>
      <vt:lpstr>Lets Live the Quran!</vt:lpstr>
      <vt:lpstr>Dua is a Must!</vt:lpstr>
      <vt:lpstr>PowerPoint Presentation</vt:lpstr>
    </vt:vector>
  </TitlesOfParts>
  <Company>FAST-NU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الضَّالِّينَ  ضَرَب</dc:title>
  <dc:creator>Amna Basharat Haider</dc:creator>
  <cp:lastModifiedBy>Amna  Basharat</cp:lastModifiedBy>
  <cp:revision>409</cp:revision>
  <cp:lastPrinted>2012-04-10T20:45:34Z</cp:lastPrinted>
  <dcterms:created xsi:type="dcterms:W3CDTF">2010-10-15T05:05:13Z</dcterms:created>
  <dcterms:modified xsi:type="dcterms:W3CDTF">2012-06-05T07:42:26Z</dcterms:modified>
</cp:coreProperties>
</file>