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6" r:id="rId2"/>
    <p:sldId id="267" r:id="rId3"/>
    <p:sldId id="283" r:id="rId4"/>
    <p:sldId id="1014" r:id="rId5"/>
    <p:sldId id="1015" r:id="rId6"/>
    <p:sldId id="258" r:id="rId7"/>
    <p:sldId id="298" r:id="rId8"/>
    <p:sldId id="303" r:id="rId9"/>
    <p:sldId id="296" r:id="rId10"/>
    <p:sldId id="294" r:id="rId11"/>
    <p:sldId id="293" r:id="rId12"/>
    <p:sldId id="295" r:id="rId13"/>
    <p:sldId id="266" r:id="rId14"/>
    <p:sldId id="299" r:id="rId15"/>
    <p:sldId id="297" r:id="rId16"/>
    <p:sldId id="302" r:id="rId17"/>
    <p:sldId id="1016" r:id="rId18"/>
    <p:sldId id="280" r:id="rId19"/>
    <p:sldId id="257" r:id="rId20"/>
  </p:sldIdLst>
  <p:sldSz cx="9144000" cy="6858000" type="screen4x3"/>
  <p:notesSz cx="6858000" cy="9144000"/>
  <p:embeddedFontLst>
    <p:embeddedFont>
      <p:font typeface="Cabin" panose="00000500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Economica" panose="02000506040000020004" pitchFamily="2" charset="0"/>
      <p:regular r:id="rId30"/>
      <p:bold r:id="rId31"/>
      <p:italic r:id="rId32"/>
      <p:boldItalic r:id="rId33"/>
    </p:embeddedFont>
    <p:embeddedFont>
      <p:font typeface="Gill Sans MT" panose="020B0502020104020203" pitchFamily="34" charset="0"/>
      <p:regular r:id="rId34"/>
      <p:bold r:id="rId35"/>
      <p:italic r:id="rId36"/>
      <p:boldItalic r:id="rId37"/>
    </p:embeddedFont>
    <p:embeddedFont>
      <p:font typeface="Mulish" pitchFamily="2" charset="0"/>
      <p:regular r:id="rId38"/>
      <p:bold r:id="rId39"/>
      <p:italic r:id="rId40"/>
      <p:boldItalic r:id="rId41"/>
    </p:embeddedFont>
    <p:embeddedFont>
      <p:font typeface="The Hand" panose="03070502030502020204" pitchFamily="66"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5DB"/>
    <a:srgbClr val="317D1C"/>
    <a:srgbClr val="EAF2CA"/>
    <a:srgbClr val="CE430A"/>
    <a:srgbClr val="A2BD30"/>
    <a:srgbClr val="E6E6E6"/>
    <a:srgbClr val="E8F9E3"/>
    <a:srgbClr val="2E5D72"/>
    <a:srgbClr val="138090"/>
    <a:srgbClr val="B58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D5057-3BA7-4AC2-BB43-89E2E55746D9}" v="654" dt="2022-03-12T04:13:10.796"/>
    <p1510:client id="{71245A7E-5DD5-4135-9B08-9A8E5C2F777A}" v="1363" dt="2022-03-10T06:54:46.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72659" autoAdjust="0"/>
  </p:normalViewPr>
  <p:slideViewPr>
    <p:cSldViewPr>
      <p:cViewPr varScale="1">
        <p:scale>
          <a:sx n="59" d="100"/>
          <a:sy n="59" d="100"/>
        </p:scale>
        <p:origin x="1421"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BEAC4-6AA2-404D-9B51-A583D3AAE5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369A888-7261-4BB3-9118-324398782C59}">
      <dgm:prSet phldrT="[Text]"/>
      <dgm:spPr>
        <a:noFill/>
        <a:ln w="57150">
          <a:solidFill>
            <a:srgbClr val="A2BD30"/>
          </a:solidFill>
        </a:ln>
      </dgm:spPr>
      <dgm:t>
        <a:bodyPr/>
        <a:lstStyle/>
        <a:p>
          <a:r>
            <a:rPr lang="en-GB" dirty="0">
              <a:solidFill>
                <a:schemeClr val="tx1"/>
              </a:solidFill>
              <a:latin typeface="Mulish" pitchFamily="2" charset="0"/>
            </a:rPr>
            <a:t>Muharram</a:t>
          </a:r>
        </a:p>
      </dgm:t>
    </dgm:pt>
    <dgm:pt modelId="{70FB1931-6858-426F-BF9B-AA714A5C61C6}" type="parTrans" cxnId="{DD174A4C-5E62-4CFE-9C87-A96397173FA0}">
      <dgm:prSet/>
      <dgm:spPr/>
      <dgm:t>
        <a:bodyPr/>
        <a:lstStyle/>
        <a:p>
          <a:endParaRPr lang="en-GB"/>
        </a:p>
      </dgm:t>
    </dgm:pt>
    <dgm:pt modelId="{CED4AA07-3FAE-4FA6-B617-1E7820D97C54}" type="sibTrans" cxnId="{DD174A4C-5E62-4CFE-9C87-A96397173FA0}">
      <dgm:prSet/>
      <dgm:spPr/>
      <dgm:t>
        <a:bodyPr/>
        <a:lstStyle/>
        <a:p>
          <a:endParaRPr lang="en-GB"/>
        </a:p>
      </dgm:t>
    </dgm:pt>
    <dgm:pt modelId="{B94D7D27-2DE3-4E3C-A100-0C5EF6E72A9F}">
      <dgm:prSet phldrT="[Text]"/>
      <dgm:spPr>
        <a:noFill/>
        <a:ln w="57150">
          <a:solidFill>
            <a:srgbClr val="CE430A"/>
          </a:solidFill>
        </a:ln>
      </dgm:spPr>
      <dgm:t>
        <a:bodyPr/>
        <a:lstStyle/>
        <a:p>
          <a:r>
            <a:rPr lang="en-GB" dirty="0">
              <a:solidFill>
                <a:schemeClr val="tx1"/>
              </a:solidFill>
              <a:latin typeface="Mulish" pitchFamily="2" charset="0"/>
            </a:rPr>
            <a:t>Rajab</a:t>
          </a:r>
        </a:p>
      </dgm:t>
    </dgm:pt>
    <dgm:pt modelId="{9C3C76EA-0F8E-4752-ADE0-94616D5E50AB}" type="parTrans" cxnId="{DB2F9534-5ECF-49A9-A5AE-3395EA06F712}">
      <dgm:prSet/>
      <dgm:spPr/>
      <dgm:t>
        <a:bodyPr/>
        <a:lstStyle/>
        <a:p>
          <a:endParaRPr lang="en-GB"/>
        </a:p>
      </dgm:t>
    </dgm:pt>
    <dgm:pt modelId="{EAE8935C-F928-40B7-BE8D-7D156EE823FB}" type="sibTrans" cxnId="{DB2F9534-5ECF-49A9-A5AE-3395EA06F712}">
      <dgm:prSet/>
      <dgm:spPr/>
      <dgm:t>
        <a:bodyPr/>
        <a:lstStyle/>
        <a:p>
          <a:endParaRPr lang="en-GB"/>
        </a:p>
      </dgm:t>
    </dgm:pt>
    <dgm:pt modelId="{AEF43554-A0EF-4EE5-9FEE-9C4581E857EE}">
      <dgm:prSet phldrT="[Text]"/>
      <dgm:spPr>
        <a:noFill/>
        <a:ln w="57150">
          <a:solidFill>
            <a:srgbClr val="317D1C"/>
          </a:solidFill>
        </a:ln>
      </dgm:spPr>
      <dgm:t>
        <a:bodyPr/>
        <a:lstStyle/>
        <a:p>
          <a:r>
            <a:rPr lang="en-GB" dirty="0">
              <a:solidFill>
                <a:schemeClr val="tx1"/>
              </a:solidFill>
              <a:latin typeface="Mulish" pitchFamily="2" charset="0"/>
            </a:rPr>
            <a:t>Safar</a:t>
          </a:r>
        </a:p>
      </dgm:t>
    </dgm:pt>
    <dgm:pt modelId="{86F18D49-C10A-4797-9CD3-2640D94B0045}" type="parTrans" cxnId="{3E995C2A-5837-49A5-94A3-1464F76991CD}">
      <dgm:prSet/>
      <dgm:spPr/>
      <dgm:t>
        <a:bodyPr/>
        <a:lstStyle/>
        <a:p>
          <a:endParaRPr lang="en-GB"/>
        </a:p>
      </dgm:t>
    </dgm:pt>
    <dgm:pt modelId="{E3BC0AB1-4C67-4BA8-8C94-13A665571C78}" type="sibTrans" cxnId="{3E995C2A-5837-49A5-94A3-1464F76991CD}">
      <dgm:prSet/>
      <dgm:spPr/>
      <dgm:t>
        <a:bodyPr/>
        <a:lstStyle/>
        <a:p>
          <a:endParaRPr lang="en-GB"/>
        </a:p>
      </dgm:t>
    </dgm:pt>
    <dgm:pt modelId="{7CB35719-72AD-4BE3-8D31-51C9FC30F45D}">
      <dgm:prSet phldrT="[Text]" custT="1"/>
      <dgm:spPr>
        <a:solidFill>
          <a:srgbClr val="EAF2CA"/>
        </a:solidFill>
        <a:ln w="57150">
          <a:solidFill>
            <a:srgbClr val="A2BD30"/>
          </a:solidFill>
        </a:ln>
      </dgm:spPr>
      <dgm:t>
        <a:bodyPr/>
        <a:lstStyle/>
        <a:p>
          <a:r>
            <a:rPr lang="en-GB" sz="3200" dirty="0">
              <a:solidFill>
                <a:schemeClr val="tx1"/>
              </a:solidFill>
              <a:latin typeface="Mulish" pitchFamily="2" charset="0"/>
            </a:rPr>
            <a:t>?</a:t>
          </a:r>
        </a:p>
      </dgm:t>
    </dgm:pt>
    <dgm:pt modelId="{80BA83F5-DBF1-462D-BBF2-53824EB27275}" type="parTrans" cxnId="{A1B676D8-AB2D-4A52-859E-C168DE051BC9}">
      <dgm:prSet/>
      <dgm:spPr/>
      <dgm:t>
        <a:bodyPr/>
        <a:lstStyle/>
        <a:p>
          <a:endParaRPr lang="en-GB"/>
        </a:p>
      </dgm:t>
    </dgm:pt>
    <dgm:pt modelId="{ACCF913D-AED1-4ABD-B6CE-E508A46C6B6E}" type="sibTrans" cxnId="{A1B676D8-AB2D-4A52-859E-C168DE051BC9}">
      <dgm:prSet/>
      <dgm:spPr/>
      <dgm:t>
        <a:bodyPr/>
        <a:lstStyle/>
        <a:p>
          <a:endParaRPr lang="en-GB"/>
        </a:p>
      </dgm:t>
    </dgm:pt>
    <dgm:pt modelId="{A2CA6876-6EFD-4F3C-9EBD-2B8C375425C0}">
      <dgm:prSet phldrT="[Text]"/>
      <dgm:spPr>
        <a:noFill/>
        <a:ln w="57150">
          <a:solidFill>
            <a:srgbClr val="CE430A"/>
          </a:solidFill>
        </a:ln>
      </dgm:spPr>
      <dgm:t>
        <a:bodyPr/>
        <a:lstStyle/>
        <a:p>
          <a:r>
            <a:rPr lang="en-GB" dirty="0">
              <a:solidFill>
                <a:schemeClr val="tx1"/>
              </a:solidFill>
              <a:latin typeface="Mulish" pitchFamily="2" charset="0"/>
            </a:rPr>
            <a:t>Rabi al-</a:t>
          </a:r>
          <a:r>
            <a:rPr lang="en-GB" dirty="0" err="1">
              <a:solidFill>
                <a:schemeClr val="tx1"/>
              </a:solidFill>
              <a:latin typeface="Mulish" pitchFamily="2" charset="0"/>
            </a:rPr>
            <a:t>Awwal</a:t>
          </a:r>
          <a:endParaRPr lang="en-GB" dirty="0">
            <a:solidFill>
              <a:schemeClr val="tx1"/>
            </a:solidFill>
            <a:latin typeface="Mulish" pitchFamily="2" charset="0"/>
          </a:endParaRPr>
        </a:p>
      </dgm:t>
    </dgm:pt>
    <dgm:pt modelId="{D3F11892-8A5F-431C-B77B-BBC4245203E1}" type="parTrans" cxnId="{382488C7-449A-4F90-8D2D-5272A2BA8CD0}">
      <dgm:prSet/>
      <dgm:spPr/>
      <dgm:t>
        <a:bodyPr/>
        <a:lstStyle/>
        <a:p>
          <a:endParaRPr lang="en-GB"/>
        </a:p>
      </dgm:t>
    </dgm:pt>
    <dgm:pt modelId="{5D206A7B-2AA3-424B-B78E-31BF565B8A81}" type="sibTrans" cxnId="{382488C7-449A-4F90-8D2D-5272A2BA8CD0}">
      <dgm:prSet/>
      <dgm:spPr/>
      <dgm:t>
        <a:bodyPr/>
        <a:lstStyle/>
        <a:p>
          <a:endParaRPr lang="en-GB"/>
        </a:p>
      </dgm:t>
    </dgm:pt>
    <dgm:pt modelId="{942F8827-6911-4DF2-A3AA-E71D5960DA1A}">
      <dgm:prSet phldrT="[Text]"/>
      <dgm:spPr>
        <a:noFill/>
        <a:ln w="57150">
          <a:solidFill>
            <a:srgbClr val="CE430A"/>
          </a:solidFill>
        </a:ln>
      </dgm:spPr>
      <dgm:t>
        <a:bodyPr/>
        <a:lstStyle/>
        <a:p>
          <a:r>
            <a:rPr lang="en-GB" dirty="0" err="1">
              <a:solidFill>
                <a:schemeClr val="tx1"/>
              </a:solidFill>
              <a:latin typeface="Mulish" pitchFamily="2" charset="0"/>
            </a:rPr>
            <a:t>Dhul</a:t>
          </a:r>
          <a:r>
            <a:rPr lang="en-GB" dirty="0">
              <a:solidFill>
                <a:schemeClr val="tx1"/>
              </a:solidFill>
              <a:latin typeface="Mulish" pitchFamily="2" charset="0"/>
            </a:rPr>
            <a:t> al-</a:t>
          </a:r>
          <a:r>
            <a:rPr lang="en-GB" dirty="0" err="1">
              <a:solidFill>
                <a:schemeClr val="tx1"/>
              </a:solidFill>
              <a:latin typeface="Mulish" pitchFamily="2" charset="0"/>
            </a:rPr>
            <a:t>Hijjah</a:t>
          </a:r>
          <a:endParaRPr lang="en-GB" dirty="0">
            <a:solidFill>
              <a:schemeClr val="tx1"/>
            </a:solidFill>
            <a:latin typeface="Mulish" pitchFamily="2" charset="0"/>
          </a:endParaRPr>
        </a:p>
      </dgm:t>
    </dgm:pt>
    <dgm:pt modelId="{0AB98D5B-3CB9-40B7-B36B-B03DE9280E77}" type="parTrans" cxnId="{7705339D-74ED-4CBE-8CCE-9F222AB68761}">
      <dgm:prSet/>
      <dgm:spPr/>
      <dgm:t>
        <a:bodyPr/>
        <a:lstStyle/>
        <a:p>
          <a:endParaRPr lang="en-GB"/>
        </a:p>
      </dgm:t>
    </dgm:pt>
    <dgm:pt modelId="{739BE0FF-50CD-42A7-AE20-2B9E8BC54E8B}" type="sibTrans" cxnId="{7705339D-74ED-4CBE-8CCE-9F222AB68761}">
      <dgm:prSet/>
      <dgm:spPr/>
      <dgm:t>
        <a:bodyPr/>
        <a:lstStyle/>
        <a:p>
          <a:endParaRPr lang="en-GB"/>
        </a:p>
      </dgm:t>
    </dgm:pt>
    <dgm:pt modelId="{83B9AF85-6ACF-4E0D-A7EC-6D998D37EDA6}">
      <dgm:prSet phldrT="[Text]"/>
      <dgm:spPr>
        <a:noFill/>
        <a:ln w="57150">
          <a:solidFill>
            <a:srgbClr val="317D1C"/>
          </a:solidFill>
        </a:ln>
      </dgm:spPr>
      <dgm:t>
        <a:bodyPr/>
        <a:lstStyle/>
        <a:p>
          <a:r>
            <a:rPr lang="en-GB" dirty="0">
              <a:solidFill>
                <a:schemeClr val="tx1"/>
              </a:solidFill>
              <a:latin typeface="Mulish" pitchFamily="2" charset="0"/>
            </a:rPr>
            <a:t>Ramadan</a:t>
          </a:r>
        </a:p>
      </dgm:t>
    </dgm:pt>
    <dgm:pt modelId="{EE12128D-6398-4D1E-B887-8C014D423393}" type="parTrans" cxnId="{A3F0E784-9CD3-4256-88F2-140B7F101941}">
      <dgm:prSet/>
      <dgm:spPr/>
      <dgm:t>
        <a:bodyPr/>
        <a:lstStyle/>
        <a:p>
          <a:endParaRPr lang="en-GB"/>
        </a:p>
      </dgm:t>
    </dgm:pt>
    <dgm:pt modelId="{7C8928C6-B79B-46E1-A9BC-83D0683DE438}" type="sibTrans" cxnId="{A3F0E784-9CD3-4256-88F2-140B7F101941}">
      <dgm:prSet/>
      <dgm:spPr/>
      <dgm:t>
        <a:bodyPr/>
        <a:lstStyle/>
        <a:p>
          <a:endParaRPr lang="en-GB"/>
        </a:p>
      </dgm:t>
    </dgm:pt>
    <dgm:pt modelId="{F39D7F80-3B11-4C63-A18C-A61FB6575DF0}">
      <dgm:prSet phldrT="[Text]"/>
      <dgm:spPr>
        <a:noFill/>
        <a:ln w="57150">
          <a:solidFill>
            <a:srgbClr val="A2BD30"/>
          </a:solidFill>
        </a:ln>
      </dgm:spPr>
      <dgm:t>
        <a:bodyPr/>
        <a:lstStyle/>
        <a:p>
          <a:r>
            <a:rPr lang="en-GB" dirty="0">
              <a:solidFill>
                <a:schemeClr val="tx1"/>
              </a:solidFill>
              <a:latin typeface="Mulish" pitchFamily="2" charset="0"/>
            </a:rPr>
            <a:t>Rabi al-Akhir</a:t>
          </a:r>
        </a:p>
      </dgm:t>
    </dgm:pt>
    <dgm:pt modelId="{B852CCC8-4C48-4248-BE9E-53664DB1501A}" type="parTrans" cxnId="{B746AE53-7554-4ED0-870C-EAD618E939C6}">
      <dgm:prSet/>
      <dgm:spPr/>
      <dgm:t>
        <a:bodyPr/>
        <a:lstStyle/>
        <a:p>
          <a:endParaRPr lang="en-GB"/>
        </a:p>
      </dgm:t>
    </dgm:pt>
    <dgm:pt modelId="{7EEC2F39-C2FB-485F-8084-301C89CA3BAA}" type="sibTrans" cxnId="{B746AE53-7554-4ED0-870C-EAD618E939C6}">
      <dgm:prSet/>
      <dgm:spPr/>
      <dgm:t>
        <a:bodyPr/>
        <a:lstStyle/>
        <a:p>
          <a:endParaRPr lang="en-GB"/>
        </a:p>
      </dgm:t>
    </dgm:pt>
    <dgm:pt modelId="{D687B629-80B0-485F-A8AD-53639E7C9DC2}">
      <dgm:prSet phldrT="[Text]"/>
      <dgm:spPr>
        <a:noFill/>
        <a:ln w="57150">
          <a:solidFill>
            <a:srgbClr val="CE430A"/>
          </a:solidFill>
        </a:ln>
      </dgm:spPr>
      <dgm:t>
        <a:bodyPr/>
        <a:lstStyle/>
        <a:p>
          <a:r>
            <a:rPr lang="en-GB" dirty="0">
              <a:solidFill>
                <a:schemeClr val="tx1"/>
              </a:solidFill>
              <a:latin typeface="Mulish" pitchFamily="2" charset="0"/>
            </a:rPr>
            <a:t>Shawwal</a:t>
          </a:r>
        </a:p>
      </dgm:t>
    </dgm:pt>
    <dgm:pt modelId="{04AA9B79-8238-45C7-BBE9-D49A29520699}" type="parTrans" cxnId="{0C057E41-9B85-480B-8BF3-B386F2E98D86}">
      <dgm:prSet/>
      <dgm:spPr/>
      <dgm:t>
        <a:bodyPr/>
        <a:lstStyle/>
        <a:p>
          <a:endParaRPr lang="en-GB"/>
        </a:p>
      </dgm:t>
    </dgm:pt>
    <dgm:pt modelId="{3AD1119A-3480-4D8A-83C6-5B3871039058}" type="sibTrans" cxnId="{0C057E41-9B85-480B-8BF3-B386F2E98D86}">
      <dgm:prSet/>
      <dgm:spPr/>
      <dgm:t>
        <a:bodyPr/>
        <a:lstStyle/>
        <a:p>
          <a:endParaRPr lang="en-GB"/>
        </a:p>
      </dgm:t>
    </dgm:pt>
    <dgm:pt modelId="{61C2989D-51DA-42FB-A867-2601FEE962A3}">
      <dgm:prSet phldrT="[Text]"/>
      <dgm:spPr>
        <a:noFill/>
        <a:ln w="57150">
          <a:solidFill>
            <a:srgbClr val="CE430A"/>
          </a:solidFill>
        </a:ln>
      </dgm:spPr>
      <dgm:t>
        <a:bodyPr/>
        <a:lstStyle/>
        <a:p>
          <a:r>
            <a:rPr lang="en-GB" dirty="0">
              <a:solidFill>
                <a:schemeClr val="tx1"/>
              </a:solidFill>
              <a:latin typeface="Mulish" pitchFamily="2" charset="0"/>
            </a:rPr>
            <a:t>Jumada al-Ula</a:t>
          </a:r>
        </a:p>
      </dgm:t>
    </dgm:pt>
    <dgm:pt modelId="{1723FB9E-D15C-420A-89DD-2AE88103C6A6}" type="parTrans" cxnId="{550E960F-56B1-40B2-82A4-8369BECD077C}">
      <dgm:prSet/>
      <dgm:spPr/>
      <dgm:t>
        <a:bodyPr/>
        <a:lstStyle/>
        <a:p>
          <a:endParaRPr lang="en-GB"/>
        </a:p>
      </dgm:t>
    </dgm:pt>
    <dgm:pt modelId="{14567CC0-78C1-43D7-8F5F-288150643C5D}" type="sibTrans" cxnId="{550E960F-56B1-40B2-82A4-8369BECD077C}">
      <dgm:prSet/>
      <dgm:spPr/>
      <dgm:t>
        <a:bodyPr/>
        <a:lstStyle/>
        <a:p>
          <a:endParaRPr lang="en-GB"/>
        </a:p>
      </dgm:t>
    </dgm:pt>
    <dgm:pt modelId="{24A52A42-0000-4812-90FF-C13A73E1116A}">
      <dgm:prSet phldrT="[Text]"/>
      <dgm:spPr>
        <a:noFill/>
        <a:ln w="57150">
          <a:solidFill>
            <a:srgbClr val="317D1C"/>
          </a:solidFill>
        </a:ln>
      </dgm:spPr>
      <dgm:t>
        <a:bodyPr/>
        <a:lstStyle/>
        <a:p>
          <a:r>
            <a:rPr lang="en-GB" dirty="0" err="1">
              <a:solidFill>
                <a:schemeClr val="tx1"/>
              </a:solidFill>
              <a:latin typeface="Mulish" pitchFamily="2" charset="0"/>
            </a:rPr>
            <a:t>Dhul</a:t>
          </a:r>
          <a:r>
            <a:rPr lang="en-GB" dirty="0">
              <a:solidFill>
                <a:schemeClr val="tx1"/>
              </a:solidFill>
              <a:latin typeface="Mulish" pitchFamily="2" charset="0"/>
            </a:rPr>
            <a:t> al-</a:t>
          </a:r>
          <a:r>
            <a:rPr lang="en-GB" dirty="0" err="1">
              <a:solidFill>
                <a:schemeClr val="tx1"/>
              </a:solidFill>
              <a:latin typeface="Mulish" pitchFamily="2" charset="0"/>
            </a:rPr>
            <a:t>Qa’dah</a:t>
          </a:r>
          <a:endParaRPr lang="en-GB" dirty="0">
            <a:solidFill>
              <a:schemeClr val="tx1"/>
            </a:solidFill>
            <a:latin typeface="Mulish" pitchFamily="2" charset="0"/>
          </a:endParaRPr>
        </a:p>
      </dgm:t>
    </dgm:pt>
    <dgm:pt modelId="{04DB4685-C198-42A6-B20A-713F6CD4A049}" type="parTrans" cxnId="{66224686-75F1-44D8-BEE2-622B3F3EA72F}">
      <dgm:prSet/>
      <dgm:spPr/>
      <dgm:t>
        <a:bodyPr/>
        <a:lstStyle/>
        <a:p>
          <a:endParaRPr lang="en-GB"/>
        </a:p>
      </dgm:t>
    </dgm:pt>
    <dgm:pt modelId="{69FA48C4-F4FD-4A1B-B6F0-F5997D439EBB}" type="sibTrans" cxnId="{66224686-75F1-44D8-BEE2-622B3F3EA72F}">
      <dgm:prSet/>
      <dgm:spPr/>
      <dgm:t>
        <a:bodyPr/>
        <a:lstStyle/>
        <a:p>
          <a:endParaRPr lang="en-GB"/>
        </a:p>
      </dgm:t>
    </dgm:pt>
    <dgm:pt modelId="{B6E97E12-113B-403E-952E-3BFF08851465}">
      <dgm:prSet phldrT="[Text]"/>
      <dgm:spPr>
        <a:noFill/>
        <a:ln w="57150">
          <a:solidFill>
            <a:srgbClr val="A2BD30"/>
          </a:solidFill>
        </a:ln>
      </dgm:spPr>
      <dgm:t>
        <a:bodyPr/>
        <a:lstStyle/>
        <a:p>
          <a:r>
            <a:rPr lang="en-GB" dirty="0">
              <a:solidFill>
                <a:schemeClr val="tx1"/>
              </a:solidFill>
              <a:latin typeface="Mulish" pitchFamily="2" charset="0"/>
            </a:rPr>
            <a:t>Jumada al-</a:t>
          </a:r>
          <a:r>
            <a:rPr lang="en-GB" dirty="0" err="1">
              <a:solidFill>
                <a:schemeClr val="tx1"/>
              </a:solidFill>
              <a:latin typeface="Mulish" pitchFamily="2" charset="0"/>
            </a:rPr>
            <a:t>Ukhra</a:t>
          </a:r>
          <a:endParaRPr lang="en-GB" dirty="0">
            <a:solidFill>
              <a:schemeClr val="tx1"/>
            </a:solidFill>
            <a:latin typeface="Mulish" pitchFamily="2" charset="0"/>
          </a:endParaRPr>
        </a:p>
      </dgm:t>
    </dgm:pt>
    <dgm:pt modelId="{F30C3D8E-3ED3-4F8F-AA0F-3D96552E4F17}" type="parTrans" cxnId="{B5276E96-EEDA-4119-92DD-16C3FA3FB24B}">
      <dgm:prSet/>
      <dgm:spPr/>
      <dgm:t>
        <a:bodyPr/>
        <a:lstStyle/>
        <a:p>
          <a:endParaRPr lang="en-GB"/>
        </a:p>
      </dgm:t>
    </dgm:pt>
    <dgm:pt modelId="{8549ACCD-CF5C-4E7D-BD05-0B237F1AF1B9}" type="sibTrans" cxnId="{B5276E96-EEDA-4119-92DD-16C3FA3FB24B}">
      <dgm:prSet/>
      <dgm:spPr/>
      <dgm:t>
        <a:bodyPr/>
        <a:lstStyle/>
        <a:p>
          <a:endParaRPr lang="en-GB"/>
        </a:p>
      </dgm:t>
    </dgm:pt>
    <dgm:pt modelId="{DEA5B4F6-CA60-4AE9-A060-3BDB94898C5B}" type="pres">
      <dgm:prSet presAssocID="{911BEAC4-6AA2-404D-9B51-A583D3AAE551}" presName="diagram" presStyleCnt="0">
        <dgm:presLayoutVars>
          <dgm:dir/>
          <dgm:resizeHandles val="exact"/>
        </dgm:presLayoutVars>
      </dgm:prSet>
      <dgm:spPr/>
    </dgm:pt>
    <dgm:pt modelId="{F45DE76E-FA8B-46F5-A81F-B82B9313590E}" type="pres">
      <dgm:prSet presAssocID="{2369A888-7261-4BB3-9118-324398782C59}" presName="node" presStyleLbl="node1" presStyleIdx="0" presStyleCnt="12">
        <dgm:presLayoutVars>
          <dgm:bulletEnabled val="1"/>
        </dgm:presLayoutVars>
      </dgm:prSet>
      <dgm:spPr>
        <a:prstGeom prst="roundRect">
          <a:avLst/>
        </a:prstGeom>
      </dgm:spPr>
    </dgm:pt>
    <dgm:pt modelId="{E92336A0-7B97-4158-803A-BDD530D0E7A2}" type="pres">
      <dgm:prSet presAssocID="{CED4AA07-3FAE-4FA6-B617-1E7820D97C54}" presName="sibTrans" presStyleCnt="0"/>
      <dgm:spPr/>
    </dgm:pt>
    <dgm:pt modelId="{2ABBD584-D5A3-4F90-B3FB-438F5B13B3CB}" type="pres">
      <dgm:prSet presAssocID="{B94D7D27-2DE3-4E3C-A100-0C5EF6E72A9F}" presName="node" presStyleLbl="node1" presStyleIdx="1" presStyleCnt="12">
        <dgm:presLayoutVars>
          <dgm:bulletEnabled val="1"/>
        </dgm:presLayoutVars>
      </dgm:prSet>
      <dgm:spPr>
        <a:prstGeom prst="roundRect">
          <a:avLst/>
        </a:prstGeom>
      </dgm:spPr>
    </dgm:pt>
    <dgm:pt modelId="{B638439D-9330-4A0A-BDDA-EB268954902D}" type="pres">
      <dgm:prSet presAssocID="{EAE8935C-F928-40B7-BE8D-7D156EE823FB}" presName="sibTrans" presStyleCnt="0"/>
      <dgm:spPr/>
    </dgm:pt>
    <dgm:pt modelId="{36E57293-167A-41F7-849E-58730FA705A6}" type="pres">
      <dgm:prSet presAssocID="{AEF43554-A0EF-4EE5-9FEE-9C4581E857EE}" presName="node" presStyleLbl="node1" presStyleIdx="2" presStyleCnt="12">
        <dgm:presLayoutVars>
          <dgm:bulletEnabled val="1"/>
        </dgm:presLayoutVars>
      </dgm:prSet>
      <dgm:spPr>
        <a:prstGeom prst="roundRect">
          <a:avLst/>
        </a:prstGeom>
      </dgm:spPr>
    </dgm:pt>
    <dgm:pt modelId="{E89744C2-BC86-4CE8-B168-621830342C8F}" type="pres">
      <dgm:prSet presAssocID="{E3BC0AB1-4C67-4BA8-8C94-13A665571C78}" presName="sibTrans" presStyleCnt="0"/>
      <dgm:spPr/>
    </dgm:pt>
    <dgm:pt modelId="{9B7609ED-B536-4CBF-8D08-4C6E5CAD5B49}" type="pres">
      <dgm:prSet presAssocID="{7CB35719-72AD-4BE3-8D31-51C9FC30F45D}" presName="node" presStyleLbl="node1" presStyleIdx="3" presStyleCnt="12">
        <dgm:presLayoutVars>
          <dgm:bulletEnabled val="1"/>
        </dgm:presLayoutVars>
      </dgm:prSet>
      <dgm:spPr>
        <a:prstGeom prst="roundRect">
          <a:avLst/>
        </a:prstGeom>
      </dgm:spPr>
    </dgm:pt>
    <dgm:pt modelId="{5BDE0988-350D-49D7-A9E5-BBE0C4DD39FD}" type="pres">
      <dgm:prSet presAssocID="{ACCF913D-AED1-4ABD-B6CE-E508A46C6B6E}" presName="sibTrans" presStyleCnt="0"/>
      <dgm:spPr/>
    </dgm:pt>
    <dgm:pt modelId="{FF7CF909-A108-42D7-A7A6-51DCDE9382A2}" type="pres">
      <dgm:prSet presAssocID="{A2CA6876-6EFD-4F3C-9EBD-2B8C375425C0}" presName="node" presStyleLbl="node1" presStyleIdx="4" presStyleCnt="12">
        <dgm:presLayoutVars>
          <dgm:bulletEnabled val="1"/>
        </dgm:presLayoutVars>
      </dgm:prSet>
      <dgm:spPr>
        <a:prstGeom prst="roundRect">
          <a:avLst/>
        </a:prstGeom>
      </dgm:spPr>
    </dgm:pt>
    <dgm:pt modelId="{B3C987C7-89D8-4A5F-8936-11002FF09CB0}" type="pres">
      <dgm:prSet presAssocID="{5D206A7B-2AA3-424B-B78E-31BF565B8A81}" presName="sibTrans" presStyleCnt="0"/>
      <dgm:spPr/>
    </dgm:pt>
    <dgm:pt modelId="{4E319C74-7118-43E4-A54A-1412654D7FDE}" type="pres">
      <dgm:prSet presAssocID="{83B9AF85-6ACF-4E0D-A7EC-6D998D37EDA6}" presName="node" presStyleLbl="node1" presStyleIdx="5" presStyleCnt="12">
        <dgm:presLayoutVars>
          <dgm:bulletEnabled val="1"/>
        </dgm:presLayoutVars>
      </dgm:prSet>
      <dgm:spPr>
        <a:prstGeom prst="roundRect">
          <a:avLst/>
        </a:prstGeom>
      </dgm:spPr>
    </dgm:pt>
    <dgm:pt modelId="{44855469-8487-4CD3-8373-0BCA468F3B81}" type="pres">
      <dgm:prSet presAssocID="{7C8928C6-B79B-46E1-A9BC-83D0683DE438}" presName="sibTrans" presStyleCnt="0"/>
      <dgm:spPr/>
    </dgm:pt>
    <dgm:pt modelId="{39BAB33A-4DC9-4327-86DF-AE8C05C938B1}" type="pres">
      <dgm:prSet presAssocID="{F39D7F80-3B11-4C63-A18C-A61FB6575DF0}" presName="node" presStyleLbl="node1" presStyleIdx="6" presStyleCnt="12">
        <dgm:presLayoutVars>
          <dgm:bulletEnabled val="1"/>
        </dgm:presLayoutVars>
      </dgm:prSet>
      <dgm:spPr>
        <a:prstGeom prst="roundRect">
          <a:avLst/>
        </a:prstGeom>
      </dgm:spPr>
    </dgm:pt>
    <dgm:pt modelId="{683FCBE1-05DE-406A-B095-128CB0DFCEC5}" type="pres">
      <dgm:prSet presAssocID="{7EEC2F39-C2FB-485F-8084-301C89CA3BAA}" presName="sibTrans" presStyleCnt="0"/>
      <dgm:spPr/>
    </dgm:pt>
    <dgm:pt modelId="{25862C78-B788-432F-BCEB-0AD96E5024F7}" type="pres">
      <dgm:prSet presAssocID="{D687B629-80B0-485F-A8AD-53639E7C9DC2}" presName="node" presStyleLbl="node1" presStyleIdx="7" presStyleCnt="12">
        <dgm:presLayoutVars>
          <dgm:bulletEnabled val="1"/>
        </dgm:presLayoutVars>
      </dgm:prSet>
      <dgm:spPr>
        <a:prstGeom prst="roundRect">
          <a:avLst/>
        </a:prstGeom>
      </dgm:spPr>
    </dgm:pt>
    <dgm:pt modelId="{67254D55-316E-43D4-8249-E7597B0EC28A}" type="pres">
      <dgm:prSet presAssocID="{3AD1119A-3480-4D8A-83C6-5B3871039058}" presName="sibTrans" presStyleCnt="0"/>
      <dgm:spPr/>
    </dgm:pt>
    <dgm:pt modelId="{58AEAD86-2D72-4912-9A49-9C5F4A95BDFC}" type="pres">
      <dgm:prSet presAssocID="{61C2989D-51DA-42FB-A867-2601FEE962A3}" presName="node" presStyleLbl="node1" presStyleIdx="8" presStyleCnt="12">
        <dgm:presLayoutVars>
          <dgm:bulletEnabled val="1"/>
        </dgm:presLayoutVars>
      </dgm:prSet>
      <dgm:spPr>
        <a:prstGeom prst="roundRect">
          <a:avLst/>
        </a:prstGeom>
      </dgm:spPr>
    </dgm:pt>
    <dgm:pt modelId="{973CFFD6-1FE8-4B6E-ADFC-7C2BE96C8045}" type="pres">
      <dgm:prSet presAssocID="{14567CC0-78C1-43D7-8F5F-288150643C5D}" presName="sibTrans" presStyleCnt="0"/>
      <dgm:spPr/>
    </dgm:pt>
    <dgm:pt modelId="{0185DDDA-5C00-4B55-9459-929CC6EA8996}" type="pres">
      <dgm:prSet presAssocID="{24A52A42-0000-4812-90FF-C13A73E1116A}" presName="node" presStyleLbl="node1" presStyleIdx="9" presStyleCnt="12">
        <dgm:presLayoutVars>
          <dgm:bulletEnabled val="1"/>
        </dgm:presLayoutVars>
      </dgm:prSet>
      <dgm:spPr>
        <a:prstGeom prst="roundRect">
          <a:avLst/>
        </a:prstGeom>
      </dgm:spPr>
    </dgm:pt>
    <dgm:pt modelId="{38F77A2A-14F7-40AA-A94C-5BB795B7620B}" type="pres">
      <dgm:prSet presAssocID="{69FA48C4-F4FD-4A1B-B6F0-F5997D439EBB}" presName="sibTrans" presStyleCnt="0"/>
      <dgm:spPr/>
    </dgm:pt>
    <dgm:pt modelId="{543FA585-5DB8-4E7F-BEDE-FD8497796E17}" type="pres">
      <dgm:prSet presAssocID="{B6E97E12-113B-403E-952E-3BFF08851465}" presName="node" presStyleLbl="node1" presStyleIdx="10" presStyleCnt="12">
        <dgm:presLayoutVars>
          <dgm:bulletEnabled val="1"/>
        </dgm:presLayoutVars>
      </dgm:prSet>
      <dgm:spPr>
        <a:prstGeom prst="roundRect">
          <a:avLst/>
        </a:prstGeom>
      </dgm:spPr>
    </dgm:pt>
    <dgm:pt modelId="{295DBD84-F706-4679-8FDD-327A4017F130}" type="pres">
      <dgm:prSet presAssocID="{8549ACCD-CF5C-4E7D-BD05-0B237F1AF1B9}" presName="sibTrans" presStyleCnt="0"/>
      <dgm:spPr/>
    </dgm:pt>
    <dgm:pt modelId="{D2880029-5F91-43EF-A936-C01BA8405486}" type="pres">
      <dgm:prSet presAssocID="{942F8827-6911-4DF2-A3AA-E71D5960DA1A}" presName="node" presStyleLbl="node1" presStyleIdx="11" presStyleCnt="12">
        <dgm:presLayoutVars>
          <dgm:bulletEnabled val="1"/>
        </dgm:presLayoutVars>
      </dgm:prSet>
      <dgm:spPr>
        <a:prstGeom prst="roundRect">
          <a:avLst/>
        </a:prstGeom>
      </dgm:spPr>
    </dgm:pt>
  </dgm:ptLst>
  <dgm:cxnLst>
    <dgm:cxn modelId="{500EC90A-D996-4737-85E1-F858402F68B4}" type="presOf" srcId="{83B9AF85-6ACF-4E0D-A7EC-6D998D37EDA6}" destId="{4E319C74-7118-43E4-A54A-1412654D7FDE}" srcOrd="0" destOrd="0" presId="urn:microsoft.com/office/officeart/2005/8/layout/default"/>
    <dgm:cxn modelId="{550E960F-56B1-40B2-82A4-8369BECD077C}" srcId="{911BEAC4-6AA2-404D-9B51-A583D3AAE551}" destId="{61C2989D-51DA-42FB-A867-2601FEE962A3}" srcOrd="8" destOrd="0" parTransId="{1723FB9E-D15C-420A-89DD-2AE88103C6A6}" sibTransId="{14567CC0-78C1-43D7-8F5F-288150643C5D}"/>
    <dgm:cxn modelId="{04D8B510-FC67-4FBA-8B41-375B141761C3}" type="presOf" srcId="{D687B629-80B0-485F-A8AD-53639E7C9DC2}" destId="{25862C78-B788-432F-BCEB-0AD96E5024F7}" srcOrd="0" destOrd="0" presId="urn:microsoft.com/office/officeart/2005/8/layout/default"/>
    <dgm:cxn modelId="{2DAD7A1F-28CA-4F95-BC97-9DC91E5A6D57}" type="presOf" srcId="{7CB35719-72AD-4BE3-8D31-51C9FC30F45D}" destId="{9B7609ED-B536-4CBF-8D08-4C6E5CAD5B49}" srcOrd="0" destOrd="0" presId="urn:microsoft.com/office/officeart/2005/8/layout/default"/>
    <dgm:cxn modelId="{3E995C2A-5837-49A5-94A3-1464F76991CD}" srcId="{911BEAC4-6AA2-404D-9B51-A583D3AAE551}" destId="{AEF43554-A0EF-4EE5-9FEE-9C4581E857EE}" srcOrd="2" destOrd="0" parTransId="{86F18D49-C10A-4797-9CD3-2640D94B0045}" sibTransId="{E3BC0AB1-4C67-4BA8-8C94-13A665571C78}"/>
    <dgm:cxn modelId="{DB2F9534-5ECF-49A9-A5AE-3395EA06F712}" srcId="{911BEAC4-6AA2-404D-9B51-A583D3AAE551}" destId="{B94D7D27-2DE3-4E3C-A100-0C5EF6E72A9F}" srcOrd="1" destOrd="0" parTransId="{9C3C76EA-0F8E-4752-ADE0-94616D5E50AB}" sibTransId="{EAE8935C-F928-40B7-BE8D-7D156EE823FB}"/>
    <dgm:cxn modelId="{2A7E0F3A-5A2D-465F-A6F2-9ED176211D74}" type="presOf" srcId="{B94D7D27-2DE3-4E3C-A100-0C5EF6E72A9F}" destId="{2ABBD584-D5A3-4F90-B3FB-438F5B13B3CB}" srcOrd="0" destOrd="0" presId="urn:microsoft.com/office/officeart/2005/8/layout/default"/>
    <dgm:cxn modelId="{16B3133C-670C-4F92-AFA0-BECFA9A8FD84}" type="presOf" srcId="{A2CA6876-6EFD-4F3C-9EBD-2B8C375425C0}" destId="{FF7CF909-A108-42D7-A7A6-51DCDE9382A2}" srcOrd="0" destOrd="0" presId="urn:microsoft.com/office/officeart/2005/8/layout/default"/>
    <dgm:cxn modelId="{0C057E41-9B85-480B-8BF3-B386F2E98D86}" srcId="{911BEAC4-6AA2-404D-9B51-A583D3AAE551}" destId="{D687B629-80B0-485F-A8AD-53639E7C9DC2}" srcOrd="7" destOrd="0" parTransId="{04AA9B79-8238-45C7-BBE9-D49A29520699}" sibTransId="{3AD1119A-3480-4D8A-83C6-5B3871039058}"/>
    <dgm:cxn modelId="{8DCE1F69-A28A-4134-94C0-6307C624B11D}" type="presOf" srcId="{F39D7F80-3B11-4C63-A18C-A61FB6575DF0}" destId="{39BAB33A-4DC9-4327-86DF-AE8C05C938B1}" srcOrd="0" destOrd="0" presId="urn:microsoft.com/office/officeart/2005/8/layout/default"/>
    <dgm:cxn modelId="{DD174A4C-5E62-4CFE-9C87-A96397173FA0}" srcId="{911BEAC4-6AA2-404D-9B51-A583D3AAE551}" destId="{2369A888-7261-4BB3-9118-324398782C59}" srcOrd="0" destOrd="0" parTransId="{70FB1931-6858-426F-BF9B-AA714A5C61C6}" sibTransId="{CED4AA07-3FAE-4FA6-B617-1E7820D97C54}"/>
    <dgm:cxn modelId="{47228B53-5B6D-40A3-919A-DDF5188542C0}" type="presOf" srcId="{24A52A42-0000-4812-90FF-C13A73E1116A}" destId="{0185DDDA-5C00-4B55-9459-929CC6EA8996}" srcOrd="0" destOrd="0" presId="urn:microsoft.com/office/officeart/2005/8/layout/default"/>
    <dgm:cxn modelId="{B746AE53-7554-4ED0-870C-EAD618E939C6}" srcId="{911BEAC4-6AA2-404D-9B51-A583D3AAE551}" destId="{F39D7F80-3B11-4C63-A18C-A61FB6575DF0}" srcOrd="6" destOrd="0" parTransId="{B852CCC8-4C48-4248-BE9E-53664DB1501A}" sibTransId="{7EEC2F39-C2FB-485F-8084-301C89CA3BAA}"/>
    <dgm:cxn modelId="{A3F0E784-9CD3-4256-88F2-140B7F101941}" srcId="{911BEAC4-6AA2-404D-9B51-A583D3AAE551}" destId="{83B9AF85-6ACF-4E0D-A7EC-6D998D37EDA6}" srcOrd="5" destOrd="0" parTransId="{EE12128D-6398-4D1E-B887-8C014D423393}" sibTransId="{7C8928C6-B79B-46E1-A9BC-83D0683DE438}"/>
    <dgm:cxn modelId="{66224686-75F1-44D8-BEE2-622B3F3EA72F}" srcId="{911BEAC4-6AA2-404D-9B51-A583D3AAE551}" destId="{24A52A42-0000-4812-90FF-C13A73E1116A}" srcOrd="9" destOrd="0" parTransId="{04DB4685-C198-42A6-B20A-713F6CD4A049}" sibTransId="{69FA48C4-F4FD-4A1B-B6F0-F5997D439EBB}"/>
    <dgm:cxn modelId="{B5276E96-EEDA-4119-92DD-16C3FA3FB24B}" srcId="{911BEAC4-6AA2-404D-9B51-A583D3AAE551}" destId="{B6E97E12-113B-403E-952E-3BFF08851465}" srcOrd="10" destOrd="0" parTransId="{F30C3D8E-3ED3-4F8F-AA0F-3D96552E4F17}" sibTransId="{8549ACCD-CF5C-4E7D-BD05-0B237F1AF1B9}"/>
    <dgm:cxn modelId="{1B99F898-A49C-48A2-AD5B-CDFA6128368A}" type="presOf" srcId="{AEF43554-A0EF-4EE5-9FEE-9C4581E857EE}" destId="{36E57293-167A-41F7-849E-58730FA705A6}" srcOrd="0" destOrd="0" presId="urn:microsoft.com/office/officeart/2005/8/layout/default"/>
    <dgm:cxn modelId="{7705339D-74ED-4CBE-8CCE-9F222AB68761}" srcId="{911BEAC4-6AA2-404D-9B51-A583D3AAE551}" destId="{942F8827-6911-4DF2-A3AA-E71D5960DA1A}" srcOrd="11" destOrd="0" parTransId="{0AB98D5B-3CB9-40B7-B36B-B03DE9280E77}" sibTransId="{739BE0FF-50CD-42A7-AE20-2B9E8BC54E8B}"/>
    <dgm:cxn modelId="{C625D6A9-567E-4496-B045-E537B7860301}" type="presOf" srcId="{61C2989D-51DA-42FB-A867-2601FEE962A3}" destId="{58AEAD86-2D72-4912-9A49-9C5F4A95BDFC}" srcOrd="0" destOrd="0" presId="urn:microsoft.com/office/officeart/2005/8/layout/default"/>
    <dgm:cxn modelId="{FD2CCCB0-575D-4387-BCB6-A618AA6660E5}" type="presOf" srcId="{911BEAC4-6AA2-404D-9B51-A583D3AAE551}" destId="{DEA5B4F6-CA60-4AE9-A060-3BDB94898C5B}" srcOrd="0" destOrd="0" presId="urn:microsoft.com/office/officeart/2005/8/layout/default"/>
    <dgm:cxn modelId="{EA0DBDBB-A7C3-452C-8D83-BE71DFC43184}" type="presOf" srcId="{B6E97E12-113B-403E-952E-3BFF08851465}" destId="{543FA585-5DB8-4E7F-BEDE-FD8497796E17}" srcOrd="0" destOrd="0" presId="urn:microsoft.com/office/officeart/2005/8/layout/default"/>
    <dgm:cxn modelId="{382488C7-449A-4F90-8D2D-5272A2BA8CD0}" srcId="{911BEAC4-6AA2-404D-9B51-A583D3AAE551}" destId="{A2CA6876-6EFD-4F3C-9EBD-2B8C375425C0}" srcOrd="4" destOrd="0" parTransId="{D3F11892-8A5F-431C-B77B-BBC4245203E1}" sibTransId="{5D206A7B-2AA3-424B-B78E-31BF565B8A81}"/>
    <dgm:cxn modelId="{6DC945D0-4F86-4B3E-A6B3-15EED8CC8EBC}" type="presOf" srcId="{942F8827-6911-4DF2-A3AA-E71D5960DA1A}" destId="{D2880029-5F91-43EF-A936-C01BA8405486}" srcOrd="0" destOrd="0" presId="urn:microsoft.com/office/officeart/2005/8/layout/default"/>
    <dgm:cxn modelId="{A1B676D8-AB2D-4A52-859E-C168DE051BC9}" srcId="{911BEAC4-6AA2-404D-9B51-A583D3AAE551}" destId="{7CB35719-72AD-4BE3-8D31-51C9FC30F45D}" srcOrd="3" destOrd="0" parTransId="{80BA83F5-DBF1-462D-BBF2-53824EB27275}" sibTransId="{ACCF913D-AED1-4ABD-B6CE-E508A46C6B6E}"/>
    <dgm:cxn modelId="{8A175CDB-8768-49BE-8AA5-2F12EC5E9B49}" type="presOf" srcId="{2369A888-7261-4BB3-9118-324398782C59}" destId="{F45DE76E-FA8B-46F5-A81F-B82B9313590E}" srcOrd="0" destOrd="0" presId="urn:microsoft.com/office/officeart/2005/8/layout/default"/>
    <dgm:cxn modelId="{033C1577-A149-48CA-87EF-ECA851BD064B}" type="presParOf" srcId="{DEA5B4F6-CA60-4AE9-A060-3BDB94898C5B}" destId="{F45DE76E-FA8B-46F5-A81F-B82B9313590E}" srcOrd="0" destOrd="0" presId="urn:microsoft.com/office/officeart/2005/8/layout/default"/>
    <dgm:cxn modelId="{E0869EA2-E9BE-4A92-BD3C-09FC78666DD8}" type="presParOf" srcId="{DEA5B4F6-CA60-4AE9-A060-3BDB94898C5B}" destId="{E92336A0-7B97-4158-803A-BDD530D0E7A2}" srcOrd="1" destOrd="0" presId="urn:microsoft.com/office/officeart/2005/8/layout/default"/>
    <dgm:cxn modelId="{73E13083-850F-4414-958C-D1F3E2AAEBC2}" type="presParOf" srcId="{DEA5B4F6-CA60-4AE9-A060-3BDB94898C5B}" destId="{2ABBD584-D5A3-4F90-B3FB-438F5B13B3CB}" srcOrd="2" destOrd="0" presId="urn:microsoft.com/office/officeart/2005/8/layout/default"/>
    <dgm:cxn modelId="{02B98285-B1BC-41B4-9B94-41E3F3F3262E}" type="presParOf" srcId="{DEA5B4F6-CA60-4AE9-A060-3BDB94898C5B}" destId="{B638439D-9330-4A0A-BDDA-EB268954902D}" srcOrd="3" destOrd="0" presId="urn:microsoft.com/office/officeart/2005/8/layout/default"/>
    <dgm:cxn modelId="{C1ACB887-75BD-4FEC-90DB-64BDAB7BE205}" type="presParOf" srcId="{DEA5B4F6-CA60-4AE9-A060-3BDB94898C5B}" destId="{36E57293-167A-41F7-849E-58730FA705A6}" srcOrd="4" destOrd="0" presId="urn:microsoft.com/office/officeart/2005/8/layout/default"/>
    <dgm:cxn modelId="{9ABD2190-E375-48E5-8ECE-3C088540980D}" type="presParOf" srcId="{DEA5B4F6-CA60-4AE9-A060-3BDB94898C5B}" destId="{E89744C2-BC86-4CE8-B168-621830342C8F}" srcOrd="5" destOrd="0" presId="urn:microsoft.com/office/officeart/2005/8/layout/default"/>
    <dgm:cxn modelId="{855A41FD-FA8D-434D-9BAF-EA96883E898A}" type="presParOf" srcId="{DEA5B4F6-CA60-4AE9-A060-3BDB94898C5B}" destId="{9B7609ED-B536-4CBF-8D08-4C6E5CAD5B49}" srcOrd="6" destOrd="0" presId="urn:microsoft.com/office/officeart/2005/8/layout/default"/>
    <dgm:cxn modelId="{D7738AC3-59FC-4731-A23F-CA5C4D45324E}" type="presParOf" srcId="{DEA5B4F6-CA60-4AE9-A060-3BDB94898C5B}" destId="{5BDE0988-350D-49D7-A9E5-BBE0C4DD39FD}" srcOrd="7" destOrd="0" presId="urn:microsoft.com/office/officeart/2005/8/layout/default"/>
    <dgm:cxn modelId="{5ED22E34-EBE0-4C9D-83D8-8DD18421F098}" type="presParOf" srcId="{DEA5B4F6-CA60-4AE9-A060-3BDB94898C5B}" destId="{FF7CF909-A108-42D7-A7A6-51DCDE9382A2}" srcOrd="8" destOrd="0" presId="urn:microsoft.com/office/officeart/2005/8/layout/default"/>
    <dgm:cxn modelId="{67E2819E-C15E-4D18-81C9-1E897252DA9D}" type="presParOf" srcId="{DEA5B4F6-CA60-4AE9-A060-3BDB94898C5B}" destId="{B3C987C7-89D8-4A5F-8936-11002FF09CB0}" srcOrd="9" destOrd="0" presId="urn:microsoft.com/office/officeart/2005/8/layout/default"/>
    <dgm:cxn modelId="{D9CB7203-4DEB-487C-9B59-6F6271DEFB3C}" type="presParOf" srcId="{DEA5B4F6-CA60-4AE9-A060-3BDB94898C5B}" destId="{4E319C74-7118-43E4-A54A-1412654D7FDE}" srcOrd="10" destOrd="0" presId="urn:microsoft.com/office/officeart/2005/8/layout/default"/>
    <dgm:cxn modelId="{E6539636-E922-4E07-B57F-F57096867C04}" type="presParOf" srcId="{DEA5B4F6-CA60-4AE9-A060-3BDB94898C5B}" destId="{44855469-8487-4CD3-8373-0BCA468F3B81}" srcOrd="11" destOrd="0" presId="urn:microsoft.com/office/officeart/2005/8/layout/default"/>
    <dgm:cxn modelId="{D0D6F944-3CE3-4774-AE66-B729A688DBD3}" type="presParOf" srcId="{DEA5B4F6-CA60-4AE9-A060-3BDB94898C5B}" destId="{39BAB33A-4DC9-4327-86DF-AE8C05C938B1}" srcOrd="12" destOrd="0" presId="urn:microsoft.com/office/officeart/2005/8/layout/default"/>
    <dgm:cxn modelId="{902E85F7-3CC9-4318-B82A-0A353547CE1F}" type="presParOf" srcId="{DEA5B4F6-CA60-4AE9-A060-3BDB94898C5B}" destId="{683FCBE1-05DE-406A-B095-128CB0DFCEC5}" srcOrd="13" destOrd="0" presId="urn:microsoft.com/office/officeart/2005/8/layout/default"/>
    <dgm:cxn modelId="{73CB3FD3-1164-43AF-8665-F31412DD5286}" type="presParOf" srcId="{DEA5B4F6-CA60-4AE9-A060-3BDB94898C5B}" destId="{25862C78-B788-432F-BCEB-0AD96E5024F7}" srcOrd="14" destOrd="0" presId="urn:microsoft.com/office/officeart/2005/8/layout/default"/>
    <dgm:cxn modelId="{9FA255E5-D8DC-4D5A-97BB-ADAF1DE78E2E}" type="presParOf" srcId="{DEA5B4F6-CA60-4AE9-A060-3BDB94898C5B}" destId="{67254D55-316E-43D4-8249-E7597B0EC28A}" srcOrd="15" destOrd="0" presId="urn:microsoft.com/office/officeart/2005/8/layout/default"/>
    <dgm:cxn modelId="{7DC7FA0B-8AE4-4980-827C-F84E7E6981A8}" type="presParOf" srcId="{DEA5B4F6-CA60-4AE9-A060-3BDB94898C5B}" destId="{58AEAD86-2D72-4912-9A49-9C5F4A95BDFC}" srcOrd="16" destOrd="0" presId="urn:microsoft.com/office/officeart/2005/8/layout/default"/>
    <dgm:cxn modelId="{1A96229E-C502-4314-9D39-D54C77621FDE}" type="presParOf" srcId="{DEA5B4F6-CA60-4AE9-A060-3BDB94898C5B}" destId="{973CFFD6-1FE8-4B6E-ADFC-7C2BE96C8045}" srcOrd="17" destOrd="0" presId="urn:microsoft.com/office/officeart/2005/8/layout/default"/>
    <dgm:cxn modelId="{85108864-1594-4C34-866E-800FA49961A1}" type="presParOf" srcId="{DEA5B4F6-CA60-4AE9-A060-3BDB94898C5B}" destId="{0185DDDA-5C00-4B55-9459-929CC6EA8996}" srcOrd="18" destOrd="0" presId="urn:microsoft.com/office/officeart/2005/8/layout/default"/>
    <dgm:cxn modelId="{DA0A4324-1E7E-484E-81FD-9DCD3E235DB9}" type="presParOf" srcId="{DEA5B4F6-CA60-4AE9-A060-3BDB94898C5B}" destId="{38F77A2A-14F7-40AA-A94C-5BB795B7620B}" srcOrd="19" destOrd="0" presId="urn:microsoft.com/office/officeart/2005/8/layout/default"/>
    <dgm:cxn modelId="{182E61C0-7BB5-449C-9728-2A1AA1625B59}" type="presParOf" srcId="{DEA5B4F6-CA60-4AE9-A060-3BDB94898C5B}" destId="{543FA585-5DB8-4E7F-BEDE-FD8497796E17}" srcOrd="20" destOrd="0" presId="urn:microsoft.com/office/officeart/2005/8/layout/default"/>
    <dgm:cxn modelId="{82BD41FF-B870-4977-B6E7-001F62CAD98F}" type="presParOf" srcId="{DEA5B4F6-CA60-4AE9-A060-3BDB94898C5B}" destId="{295DBD84-F706-4679-8FDD-327A4017F130}" srcOrd="21" destOrd="0" presId="urn:microsoft.com/office/officeart/2005/8/layout/default"/>
    <dgm:cxn modelId="{9692E1EE-984E-4076-B6EE-70A989859573}" type="presParOf" srcId="{DEA5B4F6-CA60-4AE9-A060-3BDB94898C5B}" destId="{D2880029-5F91-43EF-A936-C01BA8405486}"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BEAC4-6AA2-404D-9B51-A583D3AAE5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369A888-7261-4BB3-9118-324398782C59}">
      <dgm:prSet phldrT="[Text]"/>
      <dgm:spPr>
        <a:noFill/>
        <a:ln w="57150">
          <a:solidFill>
            <a:srgbClr val="A2BD30"/>
          </a:solidFill>
        </a:ln>
      </dgm:spPr>
      <dgm:t>
        <a:bodyPr/>
        <a:lstStyle/>
        <a:p>
          <a:r>
            <a:rPr lang="en-GB" dirty="0">
              <a:solidFill>
                <a:schemeClr val="tx1"/>
              </a:solidFill>
              <a:latin typeface="Mulish" pitchFamily="2" charset="0"/>
            </a:rPr>
            <a:t>Muharram</a:t>
          </a:r>
        </a:p>
      </dgm:t>
    </dgm:pt>
    <dgm:pt modelId="{70FB1931-6858-426F-BF9B-AA714A5C61C6}" type="parTrans" cxnId="{DD174A4C-5E62-4CFE-9C87-A96397173FA0}">
      <dgm:prSet/>
      <dgm:spPr/>
      <dgm:t>
        <a:bodyPr/>
        <a:lstStyle/>
        <a:p>
          <a:endParaRPr lang="en-GB"/>
        </a:p>
      </dgm:t>
    </dgm:pt>
    <dgm:pt modelId="{CED4AA07-3FAE-4FA6-B617-1E7820D97C54}" type="sibTrans" cxnId="{DD174A4C-5E62-4CFE-9C87-A96397173FA0}">
      <dgm:prSet/>
      <dgm:spPr/>
      <dgm:t>
        <a:bodyPr/>
        <a:lstStyle/>
        <a:p>
          <a:endParaRPr lang="en-GB"/>
        </a:p>
      </dgm:t>
    </dgm:pt>
    <dgm:pt modelId="{B94D7D27-2DE3-4E3C-A100-0C5EF6E72A9F}">
      <dgm:prSet phldrT="[Text]"/>
      <dgm:spPr>
        <a:noFill/>
        <a:ln w="57150">
          <a:solidFill>
            <a:srgbClr val="CE430A"/>
          </a:solidFill>
        </a:ln>
      </dgm:spPr>
      <dgm:t>
        <a:bodyPr/>
        <a:lstStyle/>
        <a:p>
          <a:r>
            <a:rPr lang="en-GB" dirty="0">
              <a:solidFill>
                <a:schemeClr val="tx1"/>
              </a:solidFill>
              <a:latin typeface="Mulish" pitchFamily="2" charset="0"/>
            </a:rPr>
            <a:t>Rajab</a:t>
          </a:r>
        </a:p>
      </dgm:t>
    </dgm:pt>
    <dgm:pt modelId="{9C3C76EA-0F8E-4752-ADE0-94616D5E50AB}" type="parTrans" cxnId="{DB2F9534-5ECF-49A9-A5AE-3395EA06F712}">
      <dgm:prSet/>
      <dgm:spPr/>
      <dgm:t>
        <a:bodyPr/>
        <a:lstStyle/>
        <a:p>
          <a:endParaRPr lang="en-GB"/>
        </a:p>
      </dgm:t>
    </dgm:pt>
    <dgm:pt modelId="{EAE8935C-F928-40B7-BE8D-7D156EE823FB}" type="sibTrans" cxnId="{DB2F9534-5ECF-49A9-A5AE-3395EA06F712}">
      <dgm:prSet/>
      <dgm:spPr/>
      <dgm:t>
        <a:bodyPr/>
        <a:lstStyle/>
        <a:p>
          <a:endParaRPr lang="en-GB"/>
        </a:p>
      </dgm:t>
    </dgm:pt>
    <dgm:pt modelId="{AEF43554-A0EF-4EE5-9FEE-9C4581E857EE}">
      <dgm:prSet phldrT="[Text]"/>
      <dgm:spPr>
        <a:noFill/>
        <a:ln w="57150">
          <a:solidFill>
            <a:srgbClr val="317D1C"/>
          </a:solidFill>
        </a:ln>
      </dgm:spPr>
      <dgm:t>
        <a:bodyPr/>
        <a:lstStyle/>
        <a:p>
          <a:r>
            <a:rPr lang="en-GB" dirty="0">
              <a:solidFill>
                <a:schemeClr val="tx1"/>
              </a:solidFill>
              <a:latin typeface="Mulish" pitchFamily="2" charset="0"/>
            </a:rPr>
            <a:t>Safar</a:t>
          </a:r>
        </a:p>
      </dgm:t>
    </dgm:pt>
    <dgm:pt modelId="{86F18D49-C10A-4797-9CD3-2640D94B0045}" type="parTrans" cxnId="{3E995C2A-5837-49A5-94A3-1464F76991CD}">
      <dgm:prSet/>
      <dgm:spPr/>
      <dgm:t>
        <a:bodyPr/>
        <a:lstStyle/>
        <a:p>
          <a:endParaRPr lang="en-GB"/>
        </a:p>
      </dgm:t>
    </dgm:pt>
    <dgm:pt modelId="{E3BC0AB1-4C67-4BA8-8C94-13A665571C78}" type="sibTrans" cxnId="{3E995C2A-5837-49A5-94A3-1464F76991CD}">
      <dgm:prSet/>
      <dgm:spPr/>
      <dgm:t>
        <a:bodyPr/>
        <a:lstStyle/>
        <a:p>
          <a:endParaRPr lang="en-GB"/>
        </a:p>
      </dgm:t>
    </dgm:pt>
    <dgm:pt modelId="{7CB35719-72AD-4BE3-8D31-51C9FC30F45D}">
      <dgm:prSet phldrT="[Text]"/>
      <dgm:spPr>
        <a:solidFill>
          <a:srgbClr val="EAF2CA"/>
        </a:solidFill>
        <a:ln w="57150">
          <a:solidFill>
            <a:srgbClr val="A2BD30"/>
          </a:solidFill>
        </a:ln>
      </dgm:spPr>
      <dgm:t>
        <a:bodyPr/>
        <a:lstStyle/>
        <a:p>
          <a:r>
            <a:rPr lang="en-GB" dirty="0">
              <a:solidFill>
                <a:schemeClr val="tx1"/>
              </a:solidFill>
              <a:latin typeface="Mulish" pitchFamily="2" charset="0"/>
            </a:rPr>
            <a:t>Sha’ban</a:t>
          </a:r>
        </a:p>
      </dgm:t>
    </dgm:pt>
    <dgm:pt modelId="{80BA83F5-DBF1-462D-BBF2-53824EB27275}" type="parTrans" cxnId="{A1B676D8-AB2D-4A52-859E-C168DE051BC9}">
      <dgm:prSet/>
      <dgm:spPr/>
      <dgm:t>
        <a:bodyPr/>
        <a:lstStyle/>
        <a:p>
          <a:endParaRPr lang="en-GB"/>
        </a:p>
      </dgm:t>
    </dgm:pt>
    <dgm:pt modelId="{ACCF913D-AED1-4ABD-B6CE-E508A46C6B6E}" type="sibTrans" cxnId="{A1B676D8-AB2D-4A52-859E-C168DE051BC9}">
      <dgm:prSet/>
      <dgm:spPr/>
      <dgm:t>
        <a:bodyPr/>
        <a:lstStyle/>
        <a:p>
          <a:endParaRPr lang="en-GB"/>
        </a:p>
      </dgm:t>
    </dgm:pt>
    <dgm:pt modelId="{A2CA6876-6EFD-4F3C-9EBD-2B8C375425C0}">
      <dgm:prSet phldrT="[Text]"/>
      <dgm:spPr>
        <a:noFill/>
        <a:ln w="57150">
          <a:solidFill>
            <a:srgbClr val="CE430A"/>
          </a:solidFill>
        </a:ln>
      </dgm:spPr>
      <dgm:t>
        <a:bodyPr/>
        <a:lstStyle/>
        <a:p>
          <a:r>
            <a:rPr lang="en-GB" dirty="0">
              <a:solidFill>
                <a:schemeClr val="tx1"/>
              </a:solidFill>
              <a:latin typeface="Mulish" pitchFamily="2" charset="0"/>
            </a:rPr>
            <a:t>Rabi al-</a:t>
          </a:r>
          <a:r>
            <a:rPr lang="en-GB" dirty="0" err="1">
              <a:solidFill>
                <a:schemeClr val="tx1"/>
              </a:solidFill>
              <a:latin typeface="Mulish" pitchFamily="2" charset="0"/>
            </a:rPr>
            <a:t>Awwal</a:t>
          </a:r>
          <a:endParaRPr lang="en-GB" dirty="0">
            <a:solidFill>
              <a:schemeClr val="tx1"/>
            </a:solidFill>
            <a:latin typeface="Mulish" pitchFamily="2" charset="0"/>
          </a:endParaRPr>
        </a:p>
      </dgm:t>
    </dgm:pt>
    <dgm:pt modelId="{D3F11892-8A5F-431C-B77B-BBC4245203E1}" type="parTrans" cxnId="{382488C7-449A-4F90-8D2D-5272A2BA8CD0}">
      <dgm:prSet/>
      <dgm:spPr/>
      <dgm:t>
        <a:bodyPr/>
        <a:lstStyle/>
        <a:p>
          <a:endParaRPr lang="en-GB"/>
        </a:p>
      </dgm:t>
    </dgm:pt>
    <dgm:pt modelId="{5D206A7B-2AA3-424B-B78E-31BF565B8A81}" type="sibTrans" cxnId="{382488C7-449A-4F90-8D2D-5272A2BA8CD0}">
      <dgm:prSet/>
      <dgm:spPr/>
      <dgm:t>
        <a:bodyPr/>
        <a:lstStyle/>
        <a:p>
          <a:endParaRPr lang="en-GB"/>
        </a:p>
      </dgm:t>
    </dgm:pt>
    <dgm:pt modelId="{942F8827-6911-4DF2-A3AA-E71D5960DA1A}">
      <dgm:prSet phldrT="[Text]"/>
      <dgm:spPr>
        <a:noFill/>
        <a:ln w="57150">
          <a:solidFill>
            <a:srgbClr val="CE430A"/>
          </a:solidFill>
        </a:ln>
      </dgm:spPr>
      <dgm:t>
        <a:bodyPr/>
        <a:lstStyle/>
        <a:p>
          <a:r>
            <a:rPr lang="en-GB" dirty="0" err="1">
              <a:solidFill>
                <a:schemeClr val="tx1"/>
              </a:solidFill>
              <a:latin typeface="Mulish" pitchFamily="2" charset="0"/>
            </a:rPr>
            <a:t>Dhul</a:t>
          </a:r>
          <a:r>
            <a:rPr lang="en-GB" dirty="0">
              <a:solidFill>
                <a:schemeClr val="tx1"/>
              </a:solidFill>
              <a:latin typeface="Mulish" pitchFamily="2" charset="0"/>
            </a:rPr>
            <a:t> al-</a:t>
          </a:r>
          <a:r>
            <a:rPr lang="en-GB" dirty="0" err="1">
              <a:solidFill>
                <a:schemeClr val="tx1"/>
              </a:solidFill>
              <a:latin typeface="Mulish" pitchFamily="2" charset="0"/>
            </a:rPr>
            <a:t>Hijjah</a:t>
          </a:r>
          <a:endParaRPr lang="en-GB" dirty="0">
            <a:solidFill>
              <a:schemeClr val="tx1"/>
            </a:solidFill>
            <a:latin typeface="Mulish" pitchFamily="2" charset="0"/>
          </a:endParaRPr>
        </a:p>
      </dgm:t>
    </dgm:pt>
    <dgm:pt modelId="{0AB98D5B-3CB9-40B7-B36B-B03DE9280E77}" type="parTrans" cxnId="{7705339D-74ED-4CBE-8CCE-9F222AB68761}">
      <dgm:prSet/>
      <dgm:spPr/>
      <dgm:t>
        <a:bodyPr/>
        <a:lstStyle/>
        <a:p>
          <a:endParaRPr lang="en-GB"/>
        </a:p>
      </dgm:t>
    </dgm:pt>
    <dgm:pt modelId="{739BE0FF-50CD-42A7-AE20-2B9E8BC54E8B}" type="sibTrans" cxnId="{7705339D-74ED-4CBE-8CCE-9F222AB68761}">
      <dgm:prSet/>
      <dgm:spPr/>
      <dgm:t>
        <a:bodyPr/>
        <a:lstStyle/>
        <a:p>
          <a:endParaRPr lang="en-GB"/>
        </a:p>
      </dgm:t>
    </dgm:pt>
    <dgm:pt modelId="{83B9AF85-6ACF-4E0D-A7EC-6D998D37EDA6}">
      <dgm:prSet phldrT="[Text]"/>
      <dgm:spPr>
        <a:noFill/>
        <a:ln w="57150">
          <a:solidFill>
            <a:srgbClr val="317D1C"/>
          </a:solidFill>
        </a:ln>
      </dgm:spPr>
      <dgm:t>
        <a:bodyPr/>
        <a:lstStyle/>
        <a:p>
          <a:r>
            <a:rPr lang="en-GB" dirty="0">
              <a:solidFill>
                <a:schemeClr val="tx1"/>
              </a:solidFill>
              <a:latin typeface="Mulish" pitchFamily="2" charset="0"/>
            </a:rPr>
            <a:t>Ramadan</a:t>
          </a:r>
        </a:p>
      </dgm:t>
    </dgm:pt>
    <dgm:pt modelId="{EE12128D-6398-4D1E-B887-8C014D423393}" type="parTrans" cxnId="{A3F0E784-9CD3-4256-88F2-140B7F101941}">
      <dgm:prSet/>
      <dgm:spPr/>
      <dgm:t>
        <a:bodyPr/>
        <a:lstStyle/>
        <a:p>
          <a:endParaRPr lang="en-GB"/>
        </a:p>
      </dgm:t>
    </dgm:pt>
    <dgm:pt modelId="{7C8928C6-B79B-46E1-A9BC-83D0683DE438}" type="sibTrans" cxnId="{A3F0E784-9CD3-4256-88F2-140B7F101941}">
      <dgm:prSet/>
      <dgm:spPr/>
      <dgm:t>
        <a:bodyPr/>
        <a:lstStyle/>
        <a:p>
          <a:endParaRPr lang="en-GB"/>
        </a:p>
      </dgm:t>
    </dgm:pt>
    <dgm:pt modelId="{F39D7F80-3B11-4C63-A18C-A61FB6575DF0}">
      <dgm:prSet phldrT="[Text]"/>
      <dgm:spPr>
        <a:noFill/>
        <a:ln w="57150">
          <a:solidFill>
            <a:srgbClr val="A2BD30"/>
          </a:solidFill>
        </a:ln>
      </dgm:spPr>
      <dgm:t>
        <a:bodyPr/>
        <a:lstStyle/>
        <a:p>
          <a:r>
            <a:rPr lang="en-GB" dirty="0">
              <a:solidFill>
                <a:schemeClr val="tx1"/>
              </a:solidFill>
              <a:latin typeface="Mulish" pitchFamily="2" charset="0"/>
            </a:rPr>
            <a:t>Rabi al-Akhir</a:t>
          </a:r>
        </a:p>
      </dgm:t>
    </dgm:pt>
    <dgm:pt modelId="{B852CCC8-4C48-4248-BE9E-53664DB1501A}" type="parTrans" cxnId="{B746AE53-7554-4ED0-870C-EAD618E939C6}">
      <dgm:prSet/>
      <dgm:spPr/>
      <dgm:t>
        <a:bodyPr/>
        <a:lstStyle/>
        <a:p>
          <a:endParaRPr lang="en-GB"/>
        </a:p>
      </dgm:t>
    </dgm:pt>
    <dgm:pt modelId="{7EEC2F39-C2FB-485F-8084-301C89CA3BAA}" type="sibTrans" cxnId="{B746AE53-7554-4ED0-870C-EAD618E939C6}">
      <dgm:prSet/>
      <dgm:spPr/>
      <dgm:t>
        <a:bodyPr/>
        <a:lstStyle/>
        <a:p>
          <a:endParaRPr lang="en-GB"/>
        </a:p>
      </dgm:t>
    </dgm:pt>
    <dgm:pt modelId="{D687B629-80B0-485F-A8AD-53639E7C9DC2}">
      <dgm:prSet phldrT="[Text]"/>
      <dgm:spPr>
        <a:noFill/>
        <a:ln w="57150">
          <a:solidFill>
            <a:srgbClr val="CE430A"/>
          </a:solidFill>
        </a:ln>
      </dgm:spPr>
      <dgm:t>
        <a:bodyPr/>
        <a:lstStyle/>
        <a:p>
          <a:r>
            <a:rPr lang="en-GB" dirty="0">
              <a:solidFill>
                <a:schemeClr val="tx1"/>
              </a:solidFill>
              <a:latin typeface="Mulish" pitchFamily="2" charset="0"/>
            </a:rPr>
            <a:t>Shawwal</a:t>
          </a:r>
        </a:p>
      </dgm:t>
    </dgm:pt>
    <dgm:pt modelId="{04AA9B79-8238-45C7-BBE9-D49A29520699}" type="parTrans" cxnId="{0C057E41-9B85-480B-8BF3-B386F2E98D86}">
      <dgm:prSet/>
      <dgm:spPr/>
      <dgm:t>
        <a:bodyPr/>
        <a:lstStyle/>
        <a:p>
          <a:endParaRPr lang="en-GB"/>
        </a:p>
      </dgm:t>
    </dgm:pt>
    <dgm:pt modelId="{3AD1119A-3480-4D8A-83C6-5B3871039058}" type="sibTrans" cxnId="{0C057E41-9B85-480B-8BF3-B386F2E98D86}">
      <dgm:prSet/>
      <dgm:spPr/>
      <dgm:t>
        <a:bodyPr/>
        <a:lstStyle/>
        <a:p>
          <a:endParaRPr lang="en-GB"/>
        </a:p>
      </dgm:t>
    </dgm:pt>
    <dgm:pt modelId="{61C2989D-51DA-42FB-A867-2601FEE962A3}">
      <dgm:prSet phldrT="[Text]"/>
      <dgm:spPr>
        <a:noFill/>
        <a:ln w="57150">
          <a:solidFill>
            <a:srgbClr val="CE430A"/>
          </a:solidFill>
        </a:ln>
      </dgm:spPr>
      <dgm:t>
        <a:bodyPr/>
        <a:lstStyle/>
        <a:p>
          <a:r>
            <a:rPr lang="en-GB" dirty="0">
              <a:solidFill>
                <a:schemeClr val="tx1"/>
              </a:solidFill>
              <a:latin typeface="Mulish" pitchFamily="2" charset="0"/>
            </a:rPr>
            <a:t>Jumada al-Ula</a:t>
          </a:r>
        </a:p>
      </dgm:t>
    </dgm:pt>
    <dgm:pt modelId="{1723FB9E-D15C-420A-89DD-2AE88103C6A6}" type="parTrans" cxnId="{550E960F-56B1-40B2-82A4-8369BECD077C}">
      <dgm:prSet/>
      <dgm:spPr/>
      <dgm:t>
        <a:bodyPr/>
        <a:lstStyle/>
        <a:p>
          <a:endParaRPr lang="en-GB"/>
        </a:p>
      </dgm:t>
    </dgm:pt>
    <dgm:pt modelId="{14567CC0-78C1-43D7-8F5F-288150643C5D}" type="sibTrans" cxnId="{550E960F-56B1-40B2-82A4-8369BECD077C}">
      <dgm:prSet/>
      <dgm:spPr/>
      <dgm:t>
        <a:bodyPr/>
        <a:lstStyle/>
        <a:p>
          <a:endParaRPr lang="en-GB"/>
        </a:p>
      </dgm:t>
    </dgm:pt>
    <dgm:pt modelId="{24A52A42-0000-4812-90FF-C13A73E1116A}">
      <dgm:prSet phldrT="[Text]"/>
      <dgm:spPr>
        <a:noFill/>
        <a:ln w="57150">
          <a:solidFill>
            <a:srgbClr val="317D1C"/>
          </a:solidFill>
        </a:ln>
      </dgm:spPr>
      <dgm:t>
        <a:bodyPr/>
        <a:lstStyle/>
        <a:p>
          <a:r>
            <a:rPr lang="en-GB" dirty="0" err="1">
              <a:solidFill>
                <a:schemeClr val="tx1"/>
              </a:solidFill>
              <a:latin typeface="Mulish" pitchFamily="2" charset="0"/>
            </a:rPr>
            <a:t>Dhul</a:t>
          </a:r>
          <a:r>
            <a:rPr lang="en-GB" dirty="0">
              <a:solidFill>
                <a:schemeClr val="tx1"/>
              </a:solidFill>
              <a:latin typeface="Mulish" pitchFamily="2" charset="0"/>
            </a:rPr>
            <a:t> al-</a:t>
          </a:r>
          <a:r>
            <a:rPr lang="en-GB" dirty="0" err="1">
              <a:solidFill>
                <a:schemeClr val="tx1"/>
              </a:solidFill>
              <a:latin typeface="Mulish" pitchFamily="2" charset="0"/>
            </a:rPr>
            <a:t>Qa’dah</a:t>
          </a:r>
          <a:endParaRPr lang="en-GB" dirty="0">
            <a:solidFill>
              <a:schemeClr val="tx1"/>
            </a:solidFill>
            <a:latin typeface="Mulish" pitchFamily="2" charset="0"/>
          </a:endParaRPr>
        </a:p>
      </dgm:t>
    </dgm:pt>
    <dgm:pt modelId="{04DB4685-C198-42A6-B20A-713F6CD4A049}" type="parTrans" cxnId="{66224686-75F1-44D8-BEE2-622B3F3EA72F}">
      <dgm:prSet/>
      <dgm:spPr/>
      <dgm:t>
        <a:bodyPr/>
        <a:lstStyle/>
        <a:p>
          <a:endParaRPr lang="en-GB"/>
        </a:p>
      </dgm:t>
    </dgm:pt>
    <dgm:pt modelId="{69FA48C4-F4FD-4A1B-B6F0-F5997D439EBB}" type="sibTrans" cxnId="{66224686-75F1-44D8-BEE2-622B3F3EA72F}">
      <dgm:prSet/>
      <dgm:spPr/>
      <dgm:t>
        <a:bodyPr/>
        <a:lstStyle/>
        <a:p>
          <a:endParaRPr lang="en-GB"/>
        </a:p>
      </dgm:t>
    </dgm:pt>
    <dgm:pt modelId="{B6E97E12-113B-403E-952E-3BFF08851465}">
      <dgm:prSet phldrT="[Text]"/>
      <dgm:spPr>
        <a:noFill/>
        <a:ln w="57150">
          <a:solidFill>
            <a:srgbClr val="A2BD30"/>
          </a:solidFill>
        </a:ln>
      </dgm:spPr>
      <dgm:t>
        <a:bodyPr/>
        <a:lstStyle/>
        <a:p>
          <a:r>
            <a:rPr lang="en-GB" dirty="0">
              <a:solidFill>
                <a:schemeClr val="tx1"/>
              </a:solidFill>
              <a:latin typeface="Mulish" pitchFamily="2" charset="0"/>
            </a:rPr>
            <a:t>Jumada al-</a:t>
          </a:r>
          <a:r>
            <a:rPr lang="en-GB" dirty="0" err="1">
              <a:solidFill>
                <a:schemeClr val="tx1"/>
              </a:solidFill>
              <a:latin typeface="Mulish" pitchFamily="2" charset="0"/>
            </a:rPr>
            <a:t>Ukhra</a:t>
          </a:r>
          <a:endParaRPr lang="en-GB" dirty="0">
            <a:solidFill>
              <a:schemeClr val="tx1"/>
            </a:solidFill>
            <a:latin typeface="Mulish" pitchFamily="2" charset="0"/>
          </a:endParaRPr>
        </a:p>
      </dgm:t>
    </dgm:pt>
    <dgm:pt modelId="{F30C3D8E-3ED3-4F8F-AA0F-3D96552E4F17}" type="parTrans" cxnId="{B5276E96-EEDA-4119-92DD-16C3FA3FB24B}">
      <dgm:prSet/>
      <dgm:spPr/>
      <dgm:t>
        <a:bodyPr/>
        <a:lstStyle/>
        <a:p>
          <a:endParaRPr lang="en-GB"/>
        </a:p>
      </dgm:t>
    </dgm:pt>
    <dgm:pt modelId="{8549ACCD-CF5C-4E7D-BD05-0B237F1AF1B9}" type="sibTrans" cxnId="{B5276E96-EEDA-4119-92DD-16C3FA3FB24B}">
      <dgm:prSet/>
      <dgm:spPr/>
      <dgm:t>
        <a:bodyPr/>
        <a:lstStyle/>
        <a:p>
          <a:endParaRPr lang="en-GB"/>
        </a:p>
      </dgm:t>
    </dgm:pt>
    <dgm:pt modelId="{DEA5B4F6-CA60-4AE9-A060-3BDB94898C5B}" type="pres">
      <dgm:prSet presAssocID="{911BEAC4-6AA2-404D-9B51-A583D3AAE551}" presName="diagram" presStyleCnt="0">
        <dgm:presLayoutVars>
          <dgm:dir/>
          <dgm:resizeHandles val="exact"/>
        </dgm:presLayoutVars>
      </dgm:prSet>
      <dgm:spPr/>
    </dgm:pt>
    <dgm:pt modelId="{F45DE76E-FA8B-46F5-A81F-B82B9313590E}" type="pres">
      <dgm:prSet presAssocID="{2369A888-7261-4BB3-9118-324398782C59}" presName="node" presStyleLbl="node1" presStyleIdx="0" presStyleCnt="12">
        <dgm:presLayoutVars>
          <dgm:bulletEnabled val="1"/>
        </dgm:presLayoutVars>
      </dgm:prSet>
      <dgm:spPr>
        <a:prstGeom prst="roundRect">
          <a:avLst/>
        </a:prstGeom>
      </dgm:spPr>
    </dgm:pt>
    <dgm:pt modelId="{E92336A0-7B97-4158-803A-BDD530D0E7A2}" type="pres">
      <dgm:prSet presAssocID="{CED4AA07-3FAE-4FA6-B617-1E7820D97C54}" presName="sibTrans" presStyleCnt="0"/>
      <dgm:spPr/>
    </dgm:pt>
    <dgm:pt modelId="{2ABBD584-D5A3-4F90-B3FB-438F5B13B3CB}" type="pres">
      <dgm:prSet presAssocID="{B94D7D27-2DE3-4E3C-A100-0C5EF6E72A9F}" presName="node" presStyleLbl="node1" presStyleIdx="1" presStyleCnt="12">
        <dgm:presLayoutVars>
          <dgm:bulletEnabled val="1"/>
        </dgm:presLayoutVars>
      </dgm:prSet>
      <dgm:spPr>
        <a:prstGeom prst="roundRect">
          <a:avLst/>
        </a:prstGeom>
      </dgm:spPr>
    </dgm:pt>
    <dgm:pt modelId="{B638439D-9330-4A0A-BDDA-EB268954902D}" type="pres">
      <dgm:prSet presAssocID="{EAE8935C-F928-40B7-BE8D-7D156EE823FB}" presName="sibTrans" presStyleCnt="0"/>
      <dgm:spPr/>
    </dgm:pt>
    <dgm:pt modelId="{36E57293-167A-41F7-849E-58730FA705A6}" type="pres">
      <dgm:prSet presAssocID="{AEF43554-A0EF-4EE5-9FEE-9C4581E857EE}" presName="node" presStyleLbl="node1" presStyleIdx="2" presStyleCnt="12">
        <dgm:presLayoutVars>
          <dgm:bulletEnabled val="1"/>
        </dgm:presLayoutVars>
      </dgm:prSet>
      <dgm:spPr>
        <a:prstGeom prst="roundRect">
          <a:avLst/>
        </a:prstGeom>
      </dgm:spPr>
    </dgm:pt>
    <dgm:pt modelId="{E89744C2-BC86-4CE8-B168-621830342C8F}" type="pres">
      <dgm:prSet presAssocID="{E3BC0AB1-4C67-4BA8-8C94-13A665571C78}" presName="sibTrans" presStyleCnt="0"/>
      <dgm:spPr/>
    </dgm:pt>
    <dgm:pt modelId="{9B7609ED-B536-4CBF-8D08-4C6E5CAD5B49}" type="pres">
      <dgm:prSet presAssocID="{7CB35719-72AD-4BE3-8D31-51C9FC30F45D}" presName="node" presStyleLbl="node1" presStyleIdx="3" presStyleCnt="12">
        <dgm:presLayoutVars>
          <dgm:bulletEnabled val="1"/>
        </dgm:presLayoutVars>
      </dgm:prSet>
      <dgm:spPr>
        <a:prstGeom prst="roundRect">
          <a:avLst/>
        </a:prstGeom>
      </dgm:spPr>
    </dgm:pt>
    <dgm:pt modelId="{5BDE0988-350D-49D7-A9E5-BBE0C4DD39FD}" type="pres">
      <dgm:prSet presAssocID="{ACCF913D-AED1-4ABD-B6CE-E508A46C6B6E}" presName="sibTrans" presStyleCnt="0"/>
      <dgm:spPr/>
    </dgm:pt>
    <dgm:pt modelId="{FF7CF909-A108-42D7-A7A6-51DCDE9382A2}" type="pres">
      <dgm:prSet presAssocID="{A2CA6876-6EFD-4F3C-9EBD-2B8C375425C0}" presName="node" presStyleLbl="node1" presStyleIdx="4" presStyleCnt="12">
        <dgm:presLayoutVars>
          <dgm:bulletEnabled val="1"/>
        </dgm:presLayoutVars>
      </dgm:prSet>
      <dgm:spPr>
        <a:prstGeom prst="roundRect">
          <a:avLst/>
        </a:prstGeom>
      </dgm:spPr>
    </dgm:pt>
    <dgm:pt modelId="{B3C987C7-89D8-4A5F-8936-11002FF09CB0}" type="pres">
      <dgm:prSet presAssocID="{5D206A7B-2AA3-424B-B78E-31BF565B8A81}" presName="sibTrans" presStyleCnt="0"/>
      <dgm:spPr/>
    </dgm:pt>
    <dgm:pt modelId="{4E319C74-7118-43E4-A54A-1412654D7FDE}" type="pres">
      <dgm:prSet presAssocID="{83B9AF85-6ACF-4E0D-A7EC-6D998D37EDA6}" presName="node" presStyleLbl="node1" presStyleIdx="5" presStyleCnt="12">
        <dgm:presLayoutVars>
          <dgm:bulletEnabled val="1"/>
        </dgm:presLayoutVars>
      </dgm:prSet>
      <dgm:spPr>
        <a:prstGeom prst="roundRect">
          <a:avLst/>
        </a:prstGeom>
      </dgm:spPr>
    </dgm:pt>
    <dgm:pt modelId="{44855469-8487-4CD3-8373-0BCA468F3B81}" type="pres">
      <dgm:prSet presAssocID="{7C8928C6-B79B-46E1-A9BC-83D0683DE438}" presName="sibTrans" presStyleCnt="0"/>
      <dgm:spPr/>
    </dgm:pt>
    <dgm:pt modelId="{39BAB33A-4DC9-4327-86DF-AE8C05C938B1}" type="pres">
      <dgm:prSet presAssocID="{F39D7F80-3B11-4C63-A18C-A61FB6575DF0}" presName="node" presStyleLbl="node1" presStyleIdx="6" presStyleCnt="12">
        <dgm:presLayoutVars>
          <dgm:bulletEnabled val="1"/>
        </dgm:presLayoutVars>
      </dgm:prSet>
      <dgm:spPr>
        <a:prstGeom prst="roundRect">
          <a:avLst/>
        </a:prstGeom>
      </dgm:spPr>
    </dgm:pt>
    <dgm:pt modelId="{683FCBE1-05DE-406A-B095-128CB0DFCEC5}" type="pres">
      <dgm:prSet presAssocID="{7EEC2F39-C2FB-485F-8084-301C89CA3BAA}" presName="sibTrans" presStyleCnt="0"/>
      <dgm:spPr/>
    </dgm:pt>
    <dgm:pt modelId="{25862C78-B788-432F-BCEB-0AD96E5024F7}" type="pres">
      <dgm:prSet presAssocID="{D687B629-80B0-485F-A8AD-53639E7C9DC2}" presName="node" presStyleLbl="node1" presStyleIdx="7" presStyleCnt="12">
        <dgm:presLayoutVars>
          <dgm:bulletEnabled val="1"/>
        </dgm:presLayoutVars>
      </dgm:prSet>
      <dgm:spPr>
        <a:prstGeom prst="roundRect">
          <a:avLst/>
        </a:prstGeom>
      </dgm:spPr>
    </dgm:pt>
    <dgm:pt modelId="{67254D55-316E-43D4-8249-E7597B0EC28A}" type="pres">
      <dgm:prSet presAssocID="{3AD1119A-3480-4D8A-83C6-5B3871039058}" presName="sibTrans" presStyleCnt="0"/>
      <dgm:spPr/>
    </dgm:pt>
    <dgm:pt modelId="{58AEAD86-2D72-4912-9A49-9C5F4A95BDFC}" type="pres">
      <dgm:prSet presAssocID="{61C2989D-51DA-42FB-A867-2601FEE962A3}" presName="node" presStyleLbl="node1" presStyleIdx="8" presStyleCnt="12">
        <dgm:presLayoutVars>
          <dgm:bulletEnabled val="1"/>
        </dgm:presLayoutVars>
      </dgm:prSet>
      <dgm:spPr>
        <a:prstGeom prst="roundRect">
          <a:avLst/>
        </a:prstGeom>
      </dgm:spPr>
    </dgm:pt>
    <dgm:pt modelId="{973CFFD6-1FE8-4B6E-ADFC-7C2BE96C8045}" type="pres">
      <dgm:prSet presAssocID="{14567CC0-78C1-43D7-8F5F-288150643C5D}" presName="sibTrans" presStyleCnt="0"/>
      <dgm:spPr/>
    </dgm:pt>
    <dgm:pt modelId="{0185DDDA-5C00-4B55-9459-929CC6EA8996}" type="pres">
      <dgm:prSet presAssocID="{24A52A42-0000-4812-90FF-C13A73E1116A}" presName="node" presStyleLbl="node1" presStyleIdx="9" presStyleCnt="12">
        <dgm:presLayoutVars>
          <dgm:bulletEnabled val="1"/>
        </dgm:presLayoutVars>
      </dgm:prSet>
      <dgm:spPr>
        <a:prstGeom prst="roundRect">
          <a:avLst/>
        </a:prstGeom>
      </dgm:spPr>
    </dgm:pt>
    <dgm:pt modelId="{38F77A2A-14F7-40AA-A94C-5BB795B7620B}" type="pres">
      <dgm:prSet presAssocID="{69FA48C4-F4FD-4A1B-B6F0-F5997D439EBB}" presName="sibTrans" presStyleCnt="0"/>
      <dgm:spPr/>
    </dgm:pt>
    <dgm:pt modelId="{543FA585-5DB8-4E7F-BEDE-FD8497796E17}" type="pres">
      <dgm:prSet presAssocID="{B6E97E12-113B-403E-952E-3BFF08851465}" presName="node" presStyleLbl="node1" presStyleIdx="10" presStyleCnt="12">
        <dgm:presLayoutVars>
          <dgm:bulletEnabled val="1"/>
        </dgm:presLayoutVars>
      </dgm:prSet>
      <dgm:spPr>
        <a:prstGeom prst="roundRect">
          <a:avLst/>
        </a:prstGeom>
      </dgm:spPr>
    </dgm:pt>
    <dgm:pt modelId="{295DBD84-F706-4679-8FDD-327A4017F130}" type="pres">
      <dgm:prSet presAssocID="{8549ACCD-CF5C-4E7D-BD05-0B237F1AF1B9}" presName="sibTrans" presStyleCnt="0"/>
      <dgm:spPr/>
    </dgm:pt>
    <dgm:pt modelId="{D2880029-5F91-43EF-A936-C01BA8405486}" type="pres">
      <dgm:prSet presAssocID="{942F8827-6911-4DF2-A3AA-E71D5960DA1A}" presName="node" presStyleLbl="node1" presStyleIdx="11" presStyleCnt="12">
        <dgm:presLayoutVars>
          <dgm:bulletEnabled val="1"/>
        </dgm:presLayoutVars>
      </dgm:prSet>
      <dgm:spPr>
        <a:prstGeom prst="roundRect">
          <a:avLst/>
        </a:prstGeom>
      </dgm:spPr>
    </dgm:pt>
  </dgm:ptLst>
  <dgm:cxnLst>
    <dgm:cxn modelId="{500EC90A-D996-4737-85E1-F858402F68B4}" type="presOf" srcId="{83B9AF85-6ACF-4E0D-A7EC-6D998D37EDA6}" destId="{4E319C74-7118-43E4-A54A-1412654D7FDE}" srcOrd="0" destOrd="0" presId="urn:microsoft.com/office/officeart/2005/8/layout/default"/>
    <dgm:cxn modelId="{550E960F-56B1-40B2-82A4-8369BECD077C}" srcId="{911BEAC4-6AA2-404D-9B51-A583D3AAE551}" destId="{61C2989D-51DA-42FB-A867-2601FEE962A3}" srcOrd="8" destOrd="0" parTransId="{1723FB9E-D15C-420A-89DD-2AE88103C6A6}" sibTransId="{14567CC0-78C1-43D7-8F5F-288150643C5D}"/>
    <dgm:cxn modelId="{04D8B510-FC67-4FBA-8B41-375B141761C3}" type="presOf" srcId="{D687B629-80B0-485F-A8AD-53639E7C9DC2}" destId="{25862C78-B788-432F-BCEB-0AD96E5024F7}" srcOrd="0" destOrd="0" presId="urn:microsoft.com/office/officeart/2005/8/layout/default"/>
    <dgm:cxn modelId="{2DAD7A1F-28CA-4F95-BC97-9DC91E5A6D57}" type="presOf" srcId="{7CB35719-72AD-4BE3-8D31-51C9FC30F45D}" destId="{9B7609ED-B536-4CBF-8D08-4C6E5CAD5B49}" srcOrd="0" destOrd="0" presId="urn:microsoft.com/office/officeart/2005/8/layout/default"/>
    <dgm:cxn modelId="{3E995C2A-5837-49A5-94A3-1464F76991CD}" srcId="{911BEAC4-6AA2-404D-9B51-A583D3AAE551}" destId="{AEF43554-A0EF-4EE5-9FEE-9C4581E857EE}" srcOrd="2" destOrd="0" parTransId="{86F18D49-C10A-4797-9CD3-2640D94B0045}" sibTransId="{E3BC0AB1-4C67-4BA8-8C94-13A665571C78}"/>
    <dgm:cxn modelId="{DB2F9534-5ECF-49A9-A5AE-3395EA06F712}" srcId="{911BEAC4-6AA2-404D-9B51-A583D3AAE551}" destId="{B94D7D27-2DE3-4E3C-A100-0C5EF6E72A9F}" srcOrd="1" destOrd="0" parTransId="{9C3C76EA-0F8E-4752-ADE0-94616D5E50AB}" sibTransId="{EAE8935C-F928-40B7-BE8D-7D156EE823FB}"/>
    <dgm:cxn modelId="{2A7E0F3A-5A2D-465F-A6F2-9ED176211D74}" type="presOf" srcId="{B94D7D27-2DE3-4E3C-A100-0C5EF6E72A9F}" destId="{2ABBD584-D5A3-4F90-B3FB-438F5B13B3CB}" srcOrd="0" destOrd="0" presId="urn:microsoft.com/office/officeart/2005/8/layout/default"/>
    <dgm:cxn modelId="{16B3133C-670C-4F92-AFA0-BECFA9A8FD84}" type="presOf" srcId="{A2CA6876-6EFD-4F3C-9EBD-2B8C375425C0}" destId="{FF7CF909-A108-42D7-A7A6-51DCDE9382A2}" srcOrd="0" destOrd="0" presId="urn:microsoft.com/office/officeart/2005/8/layout/default"/>
    <dgm:cxn modelId="{0C057E41-9B85-480B-8BF3-B386F2E98D86}" srcId="{911BEAC4-6AA2-404D-9B51-A583D3AAE551}" destId="{D687B629-80B0-485F-A8AD-53639E7C9DC2}" srcOrd="7" destOrd="0" parTransId="{04AA9B79-8238-45C7-BBE9-D49A29520699}" sibTransId="{3AD1119A-3480-4D8A-83C6-5B3871039058}"/>
    <dgm:cxn modelId="{8DCE1F69-A28A-4134-94C0-6307C624B11D}" type="presOf" srcId="{F39D7F80-3B11-4C63-A18C-A61FB6575DF0}" destId="{39BAB33A-4DC9-4327-86DF-AE8C05C938B1}" srcOrd="0" destOrd="0" presId="urn:microsoft.com/office/officeart/2005/8/layout/default"/>
    <dgm:cxn modelId="{DD174A4C-5E62-4CFE-9C87-A96397173FA0}" srcId="{911BEAC4-6AA2-404D-9B51-A583D3AAE551}" destId="{2369A888-7261-4BB3-9118-324398782C59}" srcOrd="0" destOrd="0" parTransId="{70FB1931-6858-426F-BF9B-AA714A5C61C6}" sibTransId="{CED4AA07-3FAE-4FA6-B617-1E7820D97C54}"/>
    <dgm:cxn modelId="{47228B53-5B6D-40A3-919A-DDF5188542C0}" type="presOf" srcId="{24A52A42-0000-4812-90FF-C13A73E1116A}" destId="{0185DDDA-5C00-4B55-9459-929CC6EA8996}" srcOrd="0" destOrd="0" presId="urn:microsoft.com/office/officeart/2005/8/layout/default"/>
    <dgm:cxn modelId="{B746AE53-7554-4ED0-870C-EAD618E939C6}" srcId="{911BEAC4-6AA2-404D-9B51-A583D3AAE551}" destId="{F39D7F80-3B11-4C63-A18C-A61FB6575DF0}" srcOrd="6" destOrd="0" parTransId="{B852CCC8-4C48-4248-BE9E-53664DB1501A}" sibTransId="{7EEC2F39-C2FB-485F-8084-301C89CA3BAA}"/>
    <dgm:cxn modelId="{A3F0E784-9CD3-4256-88F2-140B7F101941}" srcId="{911BEAC4-6AA2-404D-9B51-A583D3AAE551}" destId="{83B9AF85-6ACF-4E0D-A7EC-6D998D37EDA6}" srcOrd="5" destOrd="0" parTransId="{EE12128D-6398-4D1E-B887-8C014D423393}" sibTransId="{7C8928C6-B79B-46E1-A9BC-83D0683DE438}"/>
    <dgm:cxn modelId="{66224686-75F1-44D8-BEE2-622B3F3EA72F}" srcId="{911BEAC4-6AA2-404D-9B51-A583D3AAE551}" destId="{24A52A42-0000-4812-90FF-C13A73E1116A}" srcOrd="9" destOrd="0" parTransId="{04DB4685-C198-42A6-B20A-713F6CD4A049}" sibTransId="{69FA48C4-F4FD-4A1B-B6F0-F5997D439EBB}"/>
    <dgm:cxn modelId="{B5276E96-EEDA-4119-92DD-16C3FA3FB24B}" srcId="{911BEAC4-6AA2-404D-9B51-A583D3AAE551}" destId="{B6E97E12-113B-403E-952E-3BFF08851465}" srcOrd="10" destOrd="0" parTransId="{F30C3D8E-3ED3-4F8F-AA0F-3D96552E4F17}" sibTransId="{8549ACCD-CF5C-4E7D-BD05-0B237F1AF1B9}"/>
    <dgm:cxn modelId="{1B99F898-A49C-48A2-AD5B-CDFA6128368A}" type="presOf" srcId="{AEF43554-A0EF-4EE5-9FEE-9C4581E857EE}" destId="{36E57293-167A-41F7-849E-58730FA705A6}" srcOrd="0" destOrd="0" presId="urn:microsoft.com/office/officeart/2005/8/layout/default"/>
    <dgm:cxn modelId="{7705339D-74ED-4CBE-8CCE-9F222AB68761}" srcId="{911BEAC4-6AA2-404D-9B51-A583D3AAE551}" destId="{942F8827-6911-4DF2-A3AA-E71D5960DA1A}" srcOrd="11" destOrd="0" parTransId="{0AB98D5B-3CB9-40B7-B36B-B03DE9280E77}" sibTransId="{739BE0FF-50CD-42A7-AE20-2B9E8BC54E8B}"/>
    <dgm:cxn modelId="{C625D6A9-567E-4496-B045-E537B7860301}" type="presOf" srcId="{61C2989D-51DA-42FB-A867-2601FEE962A3}" destId="{58AEAD86-2D72-4912-9A49-9C5F4A95BDFC}" srcOrd="0" destOrd="0" presId="urn:microsoft.com/office/officeart/2005/8/layout/default"/>
    <dgm:cxn modelId="{FD2CCCB0-575D-4387-BCB6-A618AA6660E5}" type="presOf" srcId="{911BEAC4-6AA2-404D-9B51-A583D3AAE551}" destId="{DEA5B4F6-CA60-4AE9-A060-3BDB94898C5B}" srcOrd="0" destOrd="0" presId="urn:microsoft.com/office/officeart/2005/8/layout/default"/>
    <dgm:cxn modelId="{EA0DBDBB-A7C3-452C-8D83-BE71DFC43184}" type="presOf" srcId="{B6E97E12-113B-403E-952E-3BFF08851465}" destId="{543FA585-5DB8-4E7F-BEDE-FD8497796E17}" srcOrd="0" destOrd="0" presId="urn:microsoft.com/office/officeart/2005/8/layout/default"/>
    <dgm:cxn modelId="{382488C7-449A-4F90-8D2D-5272A2BA8CD0}" srcId="{911BEAC4-6AA2-404D-9B51-A583D3AAE551}" destId="{A2CA6876-6EFD-4F3C-9EBD-2B8C375425C0}" srcOrd="4" destOrd="0" parTransId="{D3F11892-8A5F-431C-B77B-BBC4245203E1}" sibTransId="{5D206A7B-2AA3-424B-B78E-31BF565B8A81}"/>
    <dgm:cxn modelId="{6DC945D0-4F86-4B3E-A6B3-15EED8CC8EBC}" type="presOf" srcId="{942F8827-6911-4DF2-A3AA-E71D5960DA1A}" destId="{D2880029-5F91-43EF-A936-C01BA8405486}" srcOrd="0" destOrd="0" presId="urn:microsoft.com/office/officeart/2005/8/layout/default"/>
    <dgm:cxn modelId="{A1B676D8-AB2D-4A52-859E-C168DE051BC9}" srcId="{911BEAC4-6AA2-404D-9B51-A583D3AAE551}" destId="{7CB35719-72AD-4BE3-8D31-51C9FC30F45D}" srcOrd="3" destOrd="0" parTransId="{80BA83F5-DBF1-462D-BBF2-53824EB27275}" sibTransId="{ACCF913D-AED1-4ABD-B6CE-E508A46C6B6E}"/>
    <dgm:cxn modelId="{8A175CDB-8768-49BE-8AA5-2F12EC5E9B49}" type="presOf" srcId="{2369A888-7261-4BB3-9118-324398782C59}" destId="{F45DE76E-FA8B-46F5-A81F-B82B9313590E}" srcOrd="0" destOrd="0" presId="urn:microsoft.com/office/officeart/2005/8/layout/default"/>
    <dgm:cxn modelId="{033C1577-A149-48CA-87EF-ECA851BD064B}" type="presParOf" srcId="{DEA5B4F6-CA60-4AE9-A060-3BDB94898C5B}" destId="{F45DE76E-FA8B-46F5-A81F-B82B9313590E}" srcOrd="0" destOrd="0" presId="urn:microsoft.com/office/officeart/2005/8/layout/default"/>
    <dgm:cxn modelId="{E0869EA2-E9BE-4A92-BD3C-09FC78666DD8}" type="presParOf" srcId="{DEA5B4F6-CA60-4AE9-A060-3BDB94898C5B}" destId="{E92336A0-7B97-4158-803A-BDD530D0E7A2}" srcOrd="1" destOrd="0" presId="urn:microsoft.com/office/officeart/2005/8/layout/default"/>
    <dgm:cxn modelId="{73E13083-850F-4414-958C-D1F3E2AAEBC2}" type="presParOf" srcId="{DEA5B4F6-CA60-4AE9-A060-3BDB94898C5B}" destId="{2ABBD584-D5A3-4F90-B3FB-438F5B13B3CB}" srcOrd="2" destOrd="0" presId="urn:microsoft.com/office/officeart/2005/8/layout/default"/>
    <dgm:cxn modelId="{02B98285-B1BC-41B4-9B94-41E3F3F3262E}" type="presParOf" srcId="{DEA5B4F6-CA60-4AE9-A060-3BDB94898C5B}" destId="{B638439D-9330-4A0A-BDDA-EB268954902D}" srcOrd="3" destOrd="0" presId="urn:microsoft.com/office/officeart/2005/8/layout/default"/>
    <dgm:cxn modelId="{C1ACB887-75BD-4FEC-90DB-64BDAB7BE205}" type="presParOf" srcId="{DEA5B4F6-CA60-4AE9-A060-3BDB94898C5B}" destId="{36E57293-167A-41F7-849E-58730FA705A6}" srcOrd="4" destOrd="0" presId="urn:microsoft.com/office/officeart/2005/8/layout/default"/>
    <dgm:cxn modelId="{9ABD2190-E375-48E5-8ECE-3C088540980D}" type="presParOf" srcId="{DEA5B4F6-CA60-4AE9-A060-3BDB94898C5B}" destId="{E89744C2-BC86-4CE8-B168-621830342C8F}" srcOrd="5" destOrd="0" presId="urn:microsoft.com/office/officeart/2005/8/layout/default"/>
    <dgm:cxn modelId="{855A41FD-FA8D-434D-9BAF-EA96883E898A}" type="presParOf" srcId="{DEA5B4F6-CA60-4AE9-A060-3BDB94898C5B}" destId="{9B7609ED-B536-4CBF-8D08-4C6E5CAD5B49}" srcOrd="6" destOrd="0" presId="urn:microsoft.com/office/officeart/2005/8/layout/default"/>
    <dgm:cxn modelId="{D7738AC3-59FC-4731-A23F-CA5C4D45324E}" type="presParOf" srcId="{DEA5B4F6-CA60-4AE9-A060-3BDB94898C5B}" destId="{5BDE0988-350D-49D7-A9E5-BBE0C4DD39FD}" srcOrd="7" destOrd="0" presId="urn:microsoft.com/office/officeart/2005/8/layout/default"/>
    <dgm:cxn modelId="{5ED22E34-EBE0-4C9D-83D8-8DD18421F098}" type="presParOf" srcId="{DEA5B4F6-CA60-4AE9-A060-3BDB94898C5B}" destId="{FF7CF909-A108-42D7-A7A6-51DCDE9382A2}" srcOrd="8" destOrd="0" presId="urn:microsoft.com/office/officeart/2005/8/layout/default"/>
    <dgm:cxn modelId="{67E2819E-C15E-4D18-81C9-1E897252DA9D}" type="presParOf" srcId="{DEA5B4F6-CA60-4AE9-A060-3BDB94898C5B}" destId="{B3C987C7-89D8-4A5F-8936-11002FF09CB0}" srcOrd="9" destOrd="0" presId="urn:microsoft.com/office/officeart/2005/8/layout/default"/>
    <dgm:cxn modelId="{D9CB7203-4DEB-487C-9B59-6F6271DEFB3C}" type="presParOf" srcId="{DEA5B4F6-CA60-4AE9-A060-3BDB94898C5B}" destId="{4E319C74-7118-43E4-A54A-1412654D7FDE}" srcOrd="10" destOrd="0" presId="urn:microsoft.com/office/officeart/2005/8/layout/default"/>
    <dgm:cxn modelId="{E6539636-E922-4E07-B57F-F57096867C04}" type="presParOf" srcId="{DEA5B4F6-CA60-4AE9-A060-3BDB94898C5B}" destId="{44855469-8487-4CD3-8373-0BCA468F3B81}" srcOrd="11" destOrd="0" presId="urn:microsoft.com/office/officeart/2005/8/layout/default"/>
    <dgm:cxn modelId="{D0D6F944-3CE3-4774-AE66-B729A688DBD3}" type="presParOf" srcId="{DEA5B4F6-CA60-4AE9-A060-3BDB94898C5B}" destId="{39BAB33A-4DC9-4327-86DF-AE8C05C938B1}" srcOrd="12" destOrd="0" presId="urn:microsoft.com/office/officeart/2005/8/layout/default"/>
    <dgm:cxn modelId="{902E85F7-3CC9-4318-B82A-0A353547CE1F}" type="presParOf" srcId="{DEA5B4F6-CA60-4AE9-A060-3BDB94898C5B}" destId="{683FCBE1-05DE-406A-B095-128CB0DFCEC5}" srcOrd="13" destOrd="0" presId="urn:microsoft.com/office/officeart/2005/8/layout/default"/>
    <dgm:cxn modelId="{73CB3FD3-1164-43AF-8665-F31412DD5286}" type="presParOf" srcId="{DEA5B4F6-CA60-4AE9-A060-3BDB94898C5B}" destId="{25862C78-B788-432F-BCEB-0AD96E5024F7}" srcOrd="14" destOrd="0" presId="urn:microsoft.com/office/officeart/2005/8/layout/default"/>
    <dgm:cxn modelId="{9FA255E5-D8DC-4D5A-97BB-ADAF1DE78E2E}" type="presParOf" srcId="{DEA5B4F6-CA60-4AE9-A060-3BDB94898C5B}" destId="{67254D55-316E-43D4-8249-E7597B0EC28A}" srcOrd="15" destOrd="0" presId="urn:microsoft.com/office/officeart/2005/8/layout/default"/>
    <dgm:cxn modelId="{7DC7FA0B-8AE4-4980-827C-F84E7E6981A8}" type="presParOf" srcId="{DEA5B4F6-CA60-4AE9-A060-3BDB94898C5B}" destId="{58AEAD86-2D72-4912-9A49-9C5F4A95BDFC}" srcOrd="16" destOrd="0" presId="urn:microsoft.com/office/officeart/2005/8/layout/default"/>
    <dgm:cxn modelId="{1A96229E-C502-4314-9D39-D54C77621FDE}" type="presParOf" srcId="{DEA5B4F6-CA60-4AE9-A060-3BDB94898C5B}" destId="{973CFFD6-1FE8-4B6E-ADFC-7C2BE96C8045}" srcOrd="17" destOrd="0" presId="urn:microsoft.com/office/officeart/2005/8/layout/default"/>
    <dgm:cxn modelId="{85108864-1594-4C34-866E-800FA49961A1}" type="presParOf" srcId="{DEA5B4F6-CA60-4AE9-A060-3BDB94898C5B}" destId="{0185DDDA-5C00-4B55-9459-929CC6EA8996}" srcOrd="18" destOrd="0" presId="urn:microsoft.com/office/officeart/2005/8/layout/default"/>
    <dgm:cxn modelId="{DA0A4324-1E7E-484E-81FD-9DCD3E235DB9}" type="presParOf" srcId="{DEA5B4F6-CA60-4AE9-A060-3BDB94898C5B}" destId="{38F77A2A-14F7-40AA-A94C-5BB795B7620B}" srcOrd="19" destOrd="0" presId="urn:microsoft.com/office/officeart/2005/8/layout/default"/>
    <dgm:cxn modelId="{182E61C0-7BB5-449C-9728-2A1AA1625B59}" type="presParOf" srcId="{DEA5B4F6-CA60-4AE9-A060-3BDB94898C5B}" destId="{543FA585-5DB8-4E7F-BEDE-FD8497796E17}" srcOrd="20" destOrd="0" presId="urn:microsoft.com/office/officeart/2005/8/layout/default"/>
    <dgm:cxn modelId="{82BD41FF-B870-4977-B6E7-001F62CAD98F}" type="presParOf" srcId="{DEA5B4F6-CA60-4AE9-A060-3BDB94898C5B}" destId="{295DBD84-F706-4679-8FDD-327A4017F130}" srcOrd="21" destOrd="0" presId="urn:microsoft.com/office/officeart/2005/8/layout/default"/>
    <dgm:cxn modelId="{9692E1EE-984E-4076-B6EE-70A989859573}" type="presParOf" srcId="{DEA5B4F6-CA60-4AE9-A060-3BDB94898C5B}" destId="{D2880029-5F91-43EF-A936-C01BA8405486}"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E50A9-4117-49B3-8828-1C51D96B5C08}"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GB"/>
        </a:p>
      </dgm:t>
    </dgm:pt>
    <dgm:pt modelId="{5AEC22C0-F9E0-4C27-90F4-41D3E533D9AB}">
      <dgm:prSet phldr="0"/>
      <dgm:spPr>
        <a:solidFill>
          <a:srgbClr val="FDE5DB"/>
        </a:solidFill>
      </dgm:spPr>
      <dgm:t>
        <a:bodyPr/>
        <a:lstStyle/>
        <a:p>
          <a:pPr rtl="0"/>
          <a:r>
            <a:rPr lang="en-GB" dirty="0">
              <a:solidFill>
                <a:srgbClr val="CE430A"/>
              </a:solidFill>
              <a:latin typeface="Mulish" pitchFamily="2" charset="0"/>
            </a:rPr>
            <a:t>1. What are the 3 virtues of Sha'ban that we have looked at so far?</a:t>
          </a:r>
        </a:p>
      </dgm:t>
    </dgm:pt>
    <dgm:pt modelId="{3C7DB26B-8A9D-4C50-9450-B64F3603AFF9}" type="parTrans" cxnId="{DF0D0DF5-E83D-4222-A728-3A5F23C11FF8}">
      <dgm:prSet/>
      <dgm:spPr/>
      <dgm:t>
        <a:bodyPr/>
        <a:lstStyle/>
        <a:p>
          <a:endParaRPr lang="en-GB"/>
        </a:p>
      </dgm:t>
    </dgm:pt>
    <dgm:pt modelId="{A7243A90-F5B8-4893-8C33-B3DE412A4F0F}" type="sibTrans" cxnId="{DF0D0DF5-E83D-4222-A728-3A5F23C11FF8}">
      <dgm:prSet/>
      <dgm:spPr/>
      <dgm:t>
        <a:bodyPr/>
        <a:lstStyle/>
        <a:p>
          <a:endParaRPr lang="en-GB"/>
        </a:p>
      </dgm:t>
    </dgm:pt>
    <dgm:pt modelId="{EB8E5965-D064-437B-A260-BB8CABC80496}">
      <dgm:prSet phldr="0"/>
      <dgm:spPr>
        <a:solidFill>
          <a:srgbClr val="FDE5DB"/>
        </a:solidFill>
      </dgm:spPr>
      <dgm:t>
        <a:bodyPr/>
        <a:lstStyle/>
        <a:p>
          <a:pPr rtl="0"/>
          <a:r>
            <a:rPr lang="en-GB" dirty="0">
              <a:latin typeface="Gill Sans MT"/>
            </a:rPr>
            <a:t> </a:t>
          </a:r>
          <a:r>
            <a:rPr lang="en-GB" dirty="0">
              <a:solidFill>
                <a:srgbClr val="317D1C"/>
              </a:solidFill>
              <a:latin typeface="Mulish" pitchFamily="2" charset="0"/>
            </a:rPr>
            <a:t>2. How will this help us to prepare for Ramadan?</a:t>
          </a:r>
        </a:p>
      </dgm:t>
    </dgm:pt>
    <dgm:pt modelId="{1ED3F660-0F19-4FD7-A689-7F12B0B4EEB8}" type="parTrans" cxnId="{4F4632D7-8848-4643-9165-B863891B6334}">
      <dgm:prSet/>
      <dgm:spPr/>
      <dgm:t>
        <a:bodyPr/>
        <a:lstStyle/>
        <a:p>
          <a:endParaRPr lang="en-GB"/>
        </a:p>
      </dgm:t>
    </dgm:pt>
    <dgm:pt modelId="{51016B56-A206-4543-B393-782E7009F4E0}" type="sibTrans" cxnId="{4F4632D7-8848-4643-9165-B863891B6334}">
      <dgm:prSet/>
      <dgm:spPr/>
      <dgm:t>
        <a:bodyPr/>
        <a:lstStyle/>
        <a:p>
          <a:endParaRPr lang="en-GB"/>
        </a:p>
      </dgm:t>
    </dgm:pt>
    <dgm:pt modelId="{9E3034FE-D1B0-4B16-AD8C-AB45AA13F97D}" type="pres">
      <dgm:prSet presAssocID="{C34E50A9-4117-49B3-8828-1C51D96B5C08}" presName="Name0" presStyleCnt="0">
        <dgm:presLayoutVars>
          <dgm:dir/>
          <dgm:animLvl val="lvl"/>
          <dgm:resizeHandles val="exact"/>
        </dgm:presLayoutVars>
      </dgm:prSet>
      <dgm:spPr/>
    </dgm:pt>
    <dgm:pt modelId="{B3C82402-E57D-42CB-8458-BBFCF4C4C8C1}" type="pres">
      <dgm:prSet presAssocID="{C34E50A9-4117-49B3-8828-1C51D96B5C08}" presName="dummy" presStyleCnt="0"/>
      <dgm:spPr/>
    </dgm:pt>
    <dgm:pt modelId="{28396A69-722D-4ABF-AAAD-9434B67119CC}" type="pres">
      <dgm:prSet presAssocID="{C34E50A9-4117-49B3-8828-1C51D96B5C08}" presName="linH" presStyleCnt="0"/>
      <dgm:spPr/>
    </dgm:pt>
    <dgm:pt modelId="{1AB42317-5301-4A42-8E58-48BCE0674284}" type="pres">
      <dgm:prSet presAssocID="{C34E50A9-4117-49B3-8828-1C51D96B5C08}" presName="padding1" presStyleCnt="0"/>
      <dgm:spPr/>
    </dgm:pt>
    <dgm:pt modelId="{9D685493-2EB3-46B0-AFA8-3295A844D3C3}" type="pres">
      <dgm:prSet presAssocID="{5AEC22C0-F9E0-4C27-90F4-41D3E533D9AB}" presName="linV" presStyleCnt="0"/>
      <dgm:spPr/>
    </dgm:pt>
    <dgm:pt modelId="{E1554C04-8004-410D-ACA0-35AF99BED23D}" type="pres">
      <dgm:prSet presAssocID="{5AEC22C0-F9E0-4C27-90F4-41D3E533D9AB}" presName="spVertical1" presStyleCnt="0"/>
      <dgm:spPr/>
    </dgm:pt>
    <dgm:pt modelId="{19A67CB5-8078-431E-ACF9-13677C842D29}" type="pres">
      <dgm:prSet presAssocID="{5AEC22C0-F9E0-4C27-90F4-41D3E533D9AB}" presName="parTx" presStyleLbl="revTx" presStyleIdx="0" presStyleCnt="2">
        <dgm:presLayoutVars>
          <dgm:chMax val="0"/>
          <dgm:chPref val="0"/>
          <dgm:bulletEnabled val="1"/>
        </dgm:presLayoutVars>
      </dgm:prSet>
      <dgm:spPr/>
    </dgm:pt>
    <dgm:pt modelId="{96940D38-5B16-4D09-8475-B6C5B1633EA2}" type="pres">
      <dgm:prSet presAssocID="{5AEC22C0-F9E0-4C27-90F4-41D3E533D9AB}" presName="spVertical2" presStyleCnt="0"/>
      <dgm:spPr/>
    </dgm:pt>
    <dgm:pt modelId="{6D155588-A947-4B86-B18A-573FC797ED30}" type="pres">
      <dgm:prSet presAssocID="{5AEC22C0-F9E0-4C27-90F4-41D3E533D9AB}" presName="spVertical3" presStyleCnt="0"/>
      <dgm:spPr/>
    </dgm:pt>
    <dgm:pt modelId="{FC08D537-F2E1-468B-BA8F-A58E25A45D94}" type="pres">
      <dgm:prSet presAssocID="{A7243A90-F5B8-4893-8C33-B3DE412A4F0F}" presName="space" presStyleCnt="0"/>
      <dgm:spPr/>
    </dgm:pt>
    <dgm:pt modelId="{7645D7BD-7D72-4D83-8055-A1E655BAC056}" type="pres">
      <dgm:prSet presAssocID="{EB8E5965-D064-437B-A260-BB8CABC80496}" presName="linV" presStyleCnt="0"/>
      <dgm:spPr/>
    </dgm:pt>
    <dgm:pt modelId="{9D92B268-247F-4E62-900A-18D36A2AFFA0}" type="pres">
      <dgm:prSet presAssocID="{EB8E5965-D064-437B-A260-BB8CABC80496}" presName="spVertical1" presStyleCnt="0"/>
      <dgm:spPr/>
    </dgm:pt>
    <dgm:pt modelId="{A1B9B0DD-9ED1-423C-975F-E45B785853E5}" type="pres">
      <dgm:prSet presAssocID="{EB8E5965-D064-437B-A260-BB8CABC80496}" presName="parTx" presStyleLbl="revTx" presStyleIdx="1" presStyleCnt="2">
        <dgm:presLayoutVars>
          <dgm:chMax val="0"/>
          <dgm:chPref val="0"/>
          <dgm:bulletEnabled val="1"/>
        </dgm:presLayoutVars>
      </dgm:prSet>
      <dgm:spPr/>
    </dgm:pt>
    <dgm:pt modelId="{7CECF75D-0B79-411B-8E80-AD0530C67A8E}" type="pres">
      <dgm:prSet presAssocID="{EB8E5965-D064-437B-A260-BB8CABC80496}" presName="spVertical2" presStyleCnt="0"/>
      <dgm:spPr/>
    </dgm:pt>
    <dgm:pt modelId="{3F0532CD-9B4B-4CA7-A55E-EC5D13EFE0EB}" type="pres">
      <dgm:prSet presAssocID="{EB8E5965-D064-437B-A260-BB8CABC80496}" presName="spVertical3" presStyleCnt="0"/>
      <dgm:spPr/>
    </dgm:pt>
    <dgm:pt modelId="{8737295A-4B48-44F7-86FC-9E14DB3057A2}" type="pres">
      <dgm:prSet presAssocID="{C34E50A9-4117-49B3-8828-1C51D96B5C08}" presName="padding2" presStyleCnt="0"/>
      <dgm:spPr/>
    </dgm:pt>
    <dgm:pt modelId="{C3D405D9-AAB8-48C5-B1A3-1A1483762980}" type="pres">
      <dgm:prSet presAssocID="{C34E50A9-4117-49B3-8828-1C51D96B5C08}" presName="negArrow" presStyleCnt="0"/>
      <dgm:spPr/>
    </dgm:pt>
    <dgm:pt modelId="{D57345EB-9DDA-4543-95FC-056CECB536BF}" type="pres">
      <dgm:prSet presAssocID="{C34E50A9-4117-49B3-8828-1C51D96B5C08}" presName="backgroundArrow" presStyleLbl="node1" presStyleIdx="0" presStyleCnt="1"/>
      <dgm:spPr>
        <a:solidFill>
          <a:srgbClr val="FDE5DB"/>
        </a:solidFill>
      </dgm:spPr>
    </dgm:pt>
  </dgm:ptLst>
  <dgm:cxnLst>
    <dgm:cxn modelId="{E90A8C62-CC20-4A66-BBD7-1CD586B194D7}" type="presOf" srcId="{5AEC22C0-F9E0-4C27-90F4-41D3E533D9AB}" destId="{19A67CB5-8078-431E-ACF9-13677C842D29}" srcOrd="0" destOrd="0" presId="urn:microsoft.com/office/officeart/2005/8/layout/hProcess3"/>
    <dgm:cxn modelId="{E3DBE568-EAAB-4353-81A0-D14B8442C373}" type="presOf" srcId="{C34E50A9-4117-49B3-8828-1C51D96B5C08}" destId="{9E3034FE-D1B0-4B16-AD8C-AB45AA13F97D}" srcOrd="0" destOrd="0" presId="urn:microsoft.com/office/officeart/2005/8/layout/hProcess3"/>
    <dgm:cxn modelId="{88F5489F-7F82-4708-A7DB-9C1AEEF6161B}" type="presOf" srcId="{EB8E5965-D064-437B-A260-BB8CABC80496}" destId="{A1B9B0DD-9ED1-423C-975F-E45B785853E5}" srcOrd="0" destOrd="0" presId="urn:microsoft.com/office/officeart/2005/8/layout/hProcess3"/>
    <dgm:cxn modelId="{4F4632D7-8848-4643-9165-B863891B6334}" srcId="{C34E50A9-4117-49B3-8828-1C51D96B5C08}" destId="{EB8E5965-D064-437B-A260-BB8CABC80496}" srcOrd="1" destOrd="0" parTransId="{1ED3F660-0F19-4FD7-A689-7F12B0B4EEB8}" sibTransId="{51016B56-A206-4543-B393-782E7009F4E0}"/>
    <dgm:cxn modelId="{DF0D0DF5-E83D-4222-A728-3A5F23C11FF8}" srcId="{C34E50A9-4117-49B3-8828-1C51D96B5C08}" destId="{5AEC22C0-F9E0-4C27-90F4-41D3E533D9AB}" srcOrd="0" destOrd="0" parTransId="{3C7DB26B-8A9D-4C50-9450-B64F3603AFF9}" sibTransId="{A7243A90-F5B8-4893-8C33-B3DE412A4F0F}"/>
    <dgm:cxn modelId="{B37C2C1C-34F2-4C13-8D0B-806410E7336D}" type="presParOf" srcId="{9E3034FE-D1B0-4B16-AD8C-AB45AA13F97D}" destId="{B3C82402-E57D-42CB-8458-BBFCF4C4C8C1}" srcOrd="0" destOrd="0" presId="urn:microsoft.com/office/officeart/2005/8/layout/hProcess3"/>
    <dgm:cxn modelId="{9720573D-EAA1-400B-BD2F-F9639292A1DE}" type="presParOf" srcId="{9E3034FE-D1B0-4B16-AD8C-AB45AA13F97D}" destId="{28396A69-722D-4ABF-AAAD-9434B67119CC}" srcOrd="1" destOrd="0" presId="urn:microsoft.com/office/officeart/2005/8/layout/hProcess3"/>
    <dgm:cxn modelId="{F3425C7E-0B8F-495C-B388-40852BF2CAAE}" type="presParOf" srcId="{28396A69-722D-4ABF-AAAD-9434B67119CC}" destId="{1AB42317-5301-4A42-8E58-48BCE0674284}" srcOrd="0" destOrd="0" presId="urn:microsoft.com/office/officeart/2005/8/layout/hProcess3"/>
    <dgm:cxn modelId="{866EA5B7-3F4C-4363-A72F-85F786C2F402}" type="presParOf" srcId="{28396A69-722D-4ABF-AAAD-9434B67119CC}" destId="{9D685493-2EB3-46B0-AFA8-3295A844D3C3}" srcOrd="1" destOrd="0" presId="urn:microsoft.com/office/officeart/2005/8/layout/hProcess3"/>
    <dgm:cxn modelId="{10A1A6BE-EB64-4D66-AF23-3E87C9BA32B9}" type="presParOf" srcId="{9D685493-2EB3-46B0-AFA8-3295A844D3C3}" destId="{E1554C04-8004-410D-ACA0-35AF99BED23D}" srcOrd="0" destOrd="0" presId="urn:microsoft.com/office/officeart/2005/8/layout/hProcess3"/>
    <dgm:cxn modelId="{4A9BEB6A-B24B-43FC-9476-87544AB2E1F2}" type="presParOf" srcId="{9D685493-2EB3-46B0-AFA8-3295A844D3C3}" destId="{19A67CB5-8078-431E-ACF9-13677C842D29}" srcOrd="1" destOrd="0" presId="urn:microsoft.com/office/officeart/2005/8/layout/hProcess3"/>
    <dgm:cxn modelId="{6B7B0B6B-CF0C-4A61-AA1E-3D112F4A7D7E}" type="presParOf" srcId="{9D685493-2EB3-46B0-AFA8-3295A844D3C3}" destId="{96940D38-5B16-4D09-8475-B6C5B1633EA2}" srcOrd="2" destOrd="0" presId="urn:microsoft.com/office/officeart/2005/8/layout/hProcess3"/>
    <dgm:cxn modelId="{A7CA4E49-481E-4C53-B0D4-3584655FA93D}" type="presParOf" srcId="{9D685493-2EB3-46B0-AFA8-3295A844D3C3}" destId="{6D155588-A947-4B86-B18A-573FC797ED30}" srcOrd="3" destOrd="0" presId="urn:microsoft.com/office/officeart/2005/8/layout/hProcess3"/>
    <dgm:cxn modelId="{ABCA2F63-C17D-46DE-81E9-B72CDB2AFA53}" type="presParOf" srcId="{28396A69-722D-4ABF-AAAD-9434B67119CC}" destId="{FC08D537-F2E1-468B-BA8F-A58E25A45D94}" srcOrd="2" destOrd="0" presId="urn:microsoft.com/office/officeart/2005/8/layout/hProcess3"/>
    <dgm:cxn modelId="{0FBD09EE-F037-4825-9F98-59F66EF4B3B9}" type="presParOf" srcId="{28396A69-722D-4ABF-AAAD-9434B67119CC}" destId="{7645D7BD-7D72-4D83-8055-A1E655BAC056}" srcOrd="3" destOrd="0" presId="urn:microsoft.com/office/officeart/2005/8/layout/hProcess3"/>
    <dgm:cxn modelId="{60D9EFC7-D4A6-4A0B-AEDE-A2D4ABE4E112}" type="presParOf" srcId="{7645D7BD-7D72-4D83-8055-A1E655BAC056}" destId="{9D92B268-247F-4E62-900A-18D36A2AFFA0}" srcOrd="0" destOrd="0" presId="urn:microsoft.com/office/officeart/2005/8/layout/hProcess3"/>
    <dgm:cxn modelId="{30CBB9A5-9BA8-4E3D-9D24-AC10BEB999F0}" type="presParOf" srcId="{7645D7BD-7D72-4D83-8055-A1E655BAC056}" destId="{A1B9B0DD-9ED1-423C-975F-E45B785853E5}" srcOrd="1" destOrd="0" presId="urn:microsoft.com/office/officeart/2005/8/layout/hProcess3"/>
    <dgm:cxn modelId="{6096DD56-A492-4E1E-8C23-0EA8D740B74E}" type="presParOf" srcId="{7645D7BD-7D72-4D83-8055-A1E655BAC056}" destId="{7CECF75D-0B79-411B-8E80-AD0530C67A8E}" srcOrd="2" destOrd="0" presId="urn:microsoft.com/office/officeart/2005/8/layout/hProcess3"/>
    <dgm:cxn modelId="{F204BB2E-3DAF-43E0-BF2F-9DA023E2DFCE}" type="presParOf" srcId="{7645D7BD-7D72-4D83-8055-A1E655BAC056}" destId="{3F0532CD-9B4B-4CA7-A55E-EC5D13EFE0EB}" srcOrd="3" destOrd="0" presId="urn:microsoft.com/office/officeart/2005/8/layout/hProcess3"/>
    <dgm:cxn modelId="{8E3B10C7-B232-49CD-AB8E-E9468AE2FE8B}" type="presParOf" srcId="{28396A69-722D-4ABF-AAAD-9434B67119CC}" destId="{8737295A-4B48-44F7-86FC-9E14DB3057A2}" srcOrd="4" destOrd="0" presId="urn:microsoft.com/office/officeart/2005/8/layout/hProcess3"/>
    <dgm:cxn modelId="{7ECD3DAC-BA13-4693-B635-5678A44481EA}" type="presParOf" srcId="{28396A69-722D-4ABF-AAAD-9434B67119CC}" destId="{C3D405D9-AAB8-48C5-B1A3-1A1483762980}" srcOrd="5" destOrd="0" presId="urn:microsoft.com/office/officeart/2005/8/layout/hProcess3"/>
    <dgm:cxn modelId="{EF950018-C827-4C41-B09D-E9BB755EB6C9}" type="presParOf" srcId="{28396A69-722D-4ABF-AAAD-9434B67119CC}" destId="{D57345EB-9DDA-4543-95FC-056CECB536BF}"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BA96BA-6C3A-437D-A14D-409D816CEE3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FF5E9D2-3841-4455-8378-6A6B64659FF9}">
      <dgm:prSet phldrT="[Text]" phldr="0"/>
      <dgm:spPr>
        <a:solidFill>
          <a:srgbClr val="CE430A"/>
        </a:solidFill>
      </dgm:spPr>
      <dgm:t>
        <a:bodyPr/>
        <a:lstStyle/>
        <a:p>
          <a:pPr rtl="0"/>
          <a:r>
            <a:rPr lang="en-GB" dirty="0">
              <a:latin typeface="Cabin" panose="00000500000000000000" pitchFamily="2" charset="0"/>
            </a:rPr>
            <a:t> Extra Fasting</a:t>
          </a:r>
        </a:p>
      </dgm:t>
    </dgm:pt>
    <dgm:pt modelId="{4658D443-D4DE-4553-8FEB-A4DF29E251BB}" type="parTrans" cxnId="{D26695B2-CA7A-4C57-931E-A456408879A5}">
      <dgm:prSet/>
      <dgm:spPr/>
      <dgm:t>
        <a:bodyPr/>
        <a:lstStyle/>
        <a:p>
          <a:endParaRPr lang="en-GB"/>
        </a:p>
      </dgm:t>
    </dgm:pt>
    <dgm:pt modelId="{77F8CAD8-BD7B-4E30-9ACB-D224AB462A4D}" type="sibTrans" cxnId="{D26695B2-CA7A-4C57-931E-A456408879A5}">
      <dgm:prSet/>
      <dgm:spPr/>
      <dgm:t>
        <a:bodyPr/>
        <a:lstStyle/>
        <a:p>
          <a:endParaRPr lang="en-GB"/>
        </a:p>
      </dgm:t>
    </dgm:pt>
    <dgm:pt modelId="{F2BC086A-B4AE-4B9F-AE3A-DF48730889C2}">
      <dgm:prSet phldrT="[Text]" phldr="0"/>
      <dgm:spPr>
        <a:solidFill>
          <a:srgbClr val="A2BD30"/>
        </a:solidFill>
      </dgm:spPr>
      <dgm:t>
        <a:bodyPr/>
        <a:lstStyle/>
        <a:p>
          <a:pPr rtl="0"/>
          <a:r>
            <a:rPr lang="en-GB" dirty="0">
              <a:latin typeface="Cabin" panose="00000500000000000000" pitchFamily="2" charset="0"/>
            </a:rPr>
            <a:t> Extra Qur'an Reading</a:t>
          </a:r>
        </a:p>
      </dgm:t>
    </dgm:pt>
    <dgm:pt modelId="{0D532408-8136-4881-BFA8-987E4703B90F}" type="parTrans" cxnId="{3E730AFE-D8DC-437D-8B77-5D02D754B1F8}">
      <dgm:prSet/>
      <dgm:spPr/>
      <dgm:t>
        <a:bodyPr/>
        <a:lstStyle/>
        <a:p>
          <a:endParaRPr lang="en-GB"/>
        </a:p>
      </dgm:t>
    </dgm:pt>
    <dgm:pt modelId="{99C4B4CE-8105-4AAD-8397-A44313E46692}" type="sibTrans" cxnId="{3E730AFE-D8DC-437D-8B77-5D02D754B1F8}">
      <dgm:prSet/>
      <dgm:spPr/>
      <dgm:t>
        <a:bodyPr/>
        <a:lstStyle/>
        <a:p>
          <a:endParaRPr lang="en-GB"/>
        </a:p>
      </dgm:t>
    </dgm:pt>
    <dgm:pt modelId="{03416DAE-93AE-4028-8FC4-D03AC0FAF368}">
      <dgm:prSet phldrT="[Text]" phldr="0"/>
      <dgm:spPr>
        <a:solidFill>
          <a:srgbClr val="317D1C"/>
        </a:solidFill>
      </dgm:spPr>
      <dgm:t>
        <a:bodyPr/>
        <a:lstStyle/>
        <a:p>
          <a:pPr rtl="0"/>
          <a:r>
            <a:rPr lang="en-GB" dirty="0">
              <a:latin typeface="Cabin" panose="00000500000000000000" pitchFamily="2" charset="0"/>
            </a:rPr>
            <a:t> Start praying at night</a:t>
          </a:r>
        </a:p>
      </dgm:t>
    </dgm:pt>
    <dgm:pt modelId="{43982661-91AB-4B4F-A764-82F79D1A2406}" type="parTrans" cxnId="{15775A78-5B9E-4A8E-9C91-4FCCC3155246}">
      <dgm:prSet/>
      <dgm:spPr/>
      <dgm:t>
        <a:bodyPr/>
        <a:lstStyle/>
        <a:p>
          <a:endParaRPr lang="en-GB"/>
        </a:p>
      </dgm:t>
    </dgm:pt>
    <dgm:pt modelId="{B3A759FD-39D2-4D9D-9BAE-7DC22EAF5954}" type="sibTrans" cxnId="{15775A78-5B9E-4A8E-9C91-4FCCC3155246}">
      <dgm:prSet/>
      <dgm:spPr/>
      <dgm:t>
        <a:bodyPr/>
        <a:lstStyle/>
        <a:p>
          <a:endParaRPr lang="en-GB"/>
        </a:p>
      </dgm:t>
    </dgm:pt>
    <dgm:pt modelId="{A43FE8F1-D879-49CA-9C07-4AE74684997E}">
      <dgm:prSet phldrT="[Text]" phldr="0"/>
      <dgm:spPr>
        <a:solidFill>
          <a:srgbClr val="317D1C"/>
        </a:solidFill>
      </dgm:spPr>
      <dgm:t>
        <a:bodyPr/>
        <a:lstStyle/>
        <a:p>
          <a:pPr rtl="0"/>
          <a:r>
            <a:rPr lang="en-GB" dirty="0">
              <a:latin typeface="Cabin" panose="00000500000000000000" pitchFamily="2" charset="0"/>
            </a:rPr>
            <a:t> Visit a relative that you haven't spoken to in a while</a:t>
          </a:r>
        </a:p>
      </dgm:t>
    </dgm:pt>
    <dgm:pt modelId="{051B8C66-EDD3-4A28-8F97-FB26F3DD5D63}" type="parTrans" cxnId="{0EA950C9-E91C-4488-BB36-970B51577149}">
      <dgm:prSet/>
      <dgm:spPr/>
      <dgm:t>
        <a:bodyPr/>
        <a:lstStyle/>
        <a:p>
          <a:endParaRPr lang="en-GB"/>
        </a:p>
      </dgm:t>
    </dgm:pt>
    <dgm:pt modelId="{D2A9BD51-C49E-4D02-94D2-00350F46CF40}" type="sibTrans" cxnId="{0EA950C9-E91C-4488-BB36-970B51577149}">
      <dgm:prSet/>
      <dgm:spPr/>
      <dgm:t>
        <a:bodyPr/>
        <a:lstStyle/>
        <a:p>
          <a:endParaRPr lang="en-GB"/>
        </a:p>
      </dgm:t>
    </dgm:pt>
    <dgm:pt modelId="{5B7DA716-D9AE-48D4-A181-BA039DB52A30}">
      <dgm:prSet phldr="0"/>
      <dgm:spPr>
        <a:solidFill>
          <a:srgbClr val="A2BD30"/>
        </a:solidFill>
      </dgm:spPr>
      <dgm:t>
        <a:bodyPr/>
        <a:lstStyle/>
        <a:p>
          <a:pPr rtl="0"/>
          <a:r>
            <a:rPr lang="en-GB" dirty="0">
              <a:latin typeface="Cabin" panose="00000500000000000000" pitchFamily="2" charset="0"/>
            </a:rPr>
            <a:t> Get your Eid cards/gifts ready</a:t>
          </a:r>
        </a:p>
      </dgm:t>
    </dgm:pt>
    <dgm:pt modelId="{DC971418-6FEB-4AEC-BFFF-DE2889C63A05}" type="parTrans" cxnId="{8E36CF5B-8418-4F4F-9727-EFE36F38B9C7}">
      <dgm:prSet/>
      <dgm:spPr/>
      <dgm:t>
        <a:bodyPr/>
        <a:lstStyle/>
        <a:p>
          <a:endParaRPr lang="en-GB"/>
        </a:p>
      </dgm:t>
    </dgm:pt>
    <dgm:pt modelId="{60105149-BCA5-45D6-B857-10BA3355C579}" type="sibTrans" cxnId="{8E36CF5B-8418-4F4F-9727-EFE36F38B9C7}">
      <dgm:prSet/>
      <dgm:spPr/>
      <dgm:t>
        <a:bodyPr/>
        <a:lstStyle/>
        <a:p>
          <a:endParaRPr lang="en-GB"/>
        </a:p>
      </dgm:t>
    </dgm:pt>
    <dgm:pt modelId="{EE87D85B-685A-49E5-A86D-5C58A2DEBD30}">
      <dgm:prSet phldr="0"/>
      <dgm:spPr/>
      <dgm:t>
        <a:bodyPr/>
        <a:lstStyle/>
        <a:p>
          <a:pPr rtl="0"/>
          <a:r>
            <a:rPr lang="en-GB" dirty="0">
              <a:latin typeface="Cabin" panose="00000500000000000000" pitchFamily="2" charset="0"/>
            </a:rPr>
            <a:t>Qur'an Memorisation</a:t>
          </a:r>
        </a:p>
      </dgm:t>
    </dgm:pt>
    <dgm:pt modelId="{6E33D48F-91F3-49BF-8D61-AFA175D18423}" type="parTrans" cxnId="{9ABA28F7-85AE-4851-9570-B0E35F1A7B65}">
      <dgm:prSet/>
      <dgm:spPr/>
      <dgm:t>
        <a:bodyPr/>
        <a:lstStyle/>
        <a:p>
          <a:endParaRPr lang="en-GB"/>
        </a:p>
      </dgm:t>
    </dgm:pt>
    <dgm:pt modelId="{9EE3F83D-AF26-4F1C-B60E-4611ECDE5C45}" type="sibTrans" cxnId="{9ABA28F7-85AE-4851-9570-B0E35F1A7B65}">
      <dgm:prSet/>
      <dgm:spPr/>
      <dgm:t>
        <a:bodyPr/>
        <a:lstStyle/>
        <a:p>
          <a:endParaRPr lang="en-GB"/>
        </a:p>
      </dgm:t>
    </dgm:pt>
    <dgm:pt modelId="{6BD7FE30-E953-43E4-8B4B-5FEBC7FB05B4}">
      <dgm:prSet phldr="0"/>
      <dgm:spPr>
        <a:solidFill>
          <a:srgbClr val="CE430A"/>
        </a:solidFill>
      </dgm:spPr>
      <dgm:t>
        <a:bodyPr/>
        <a:lstStyle/>
        <a:p>
          <a:pPr rtl="0"/>
          <a:r>
            <a:rPr lang="en-GB" dirty="0">
              <a:latin typeface="Cabin" panose="00000500000000000000" pitchFamily="2" charset="0"/>
            </a:rPr>
            <a:t> Adjust your sleep routine</a:t>
          </a:r>
        </a:p>
      </dgm:t>
    </dgm:pt>
    <dgm:pt modelId="{AD15F610-6CC6-4535-A06E-F8873A609D02}" type="parTrans" cxnId="{B05700F4-D1C6-4D8C-89D0-025A0BDFCABA}">
      <dgm:prSet/>
      <dgm:spPr/>
      <dgm:t>
        <a:bodyPr/>
        <a:lstStyle/>
        <a:p>
          <a:endParaRPr lang="en-GB"/>
        </a:p>
      </dgm:t>
    </dgm:pt>
    <dgm:pt modelId="{2029D011-4044-416E-88C7-3CED3879AEF1}" type="sibTrans" cxnId="{B05700F4-D1C6-4D8C-89D0-025A0BDFCABA}">
      <dgm:prSet/>
      <dgm:spPr/>
      <dgm:t>
        <a:bodyPr/>
        <a:lstStyle/>
        <a:p>
          <a:endParaRPr lang="en-GB"/>
        </a:p>
      </dgm:t>
    </dgm:pt>
    <dgm:pt modelId="{2FED5EE1-0C47-4F50-8EAB-9D4F324198DE}">
      <dgm:prSet phldr="0"/>
      <dgm:spPr>
        <a:solidFill>
          <a:srgbClr val="317D1C"/>
        </a:solidFill>
      </dgm:spPr>
      <dgm:t>
        <a:bodyPr/>
        <a:lstStyle/>
        <a:p>
          <a:pPr rtl="0"/>
          <a:r>
            <a:rPr lang="en-GB" dirty="0">
              <a:latin typeface="Cabin" panose="00000500000000000000" pitchFamily="2" charset="0"/>
            </a:rPr>
            <a:t> Increase your Tawbah</a:t>
          </a:r>
        </a:p>
      </dgm:t>
    </dgm:pt>
    <dgm:pt modelId="{3B18C8FC-83CC-440D-A662-D22CC41985FA}" type="parTrans" cxnId="{EB4ED48E-5DA6-4F18-9942-6950685BBF16}">
      <dgm:prSet/>
      <dgm:spPr/>
      <dgm:t>
        <a:bodyPr/>
        <a:lstStyle/>
        <a:p>
          <a:endParaRPr lang="en-GB"/>
        </a:p>
      </dgm:t>
    </dgm:pt>
    <dgm:pt modelId="{1898FBB4-448D-495D-8AF8-05DA43FE13C0}" type="sibTrans" cxnId="{EB4ED48E-5DA6-4F18-9942-6950685BBF16}">
      <dgm:prSet/>
      <dgm:spPr/>
      <dgm:t>
        <a:bodyPr/>
        <a:lstStyle/>
        <a:p>
          <a:endParaRPr lang="en-GB"/>
        </a:p>
      </dgm:t>
    </dgm:pt>
    <dgm:pt modelId="{A8BDB8B0-BFD2-4C2D-B554-0D4F14415A42}">
      <dgm:prSet phldr="0"/>
      <dgm:spPr>
        <a:solidFill>
          <a:srgbClr val="CE430A"/>
        </a:solidFill>
      </dgm:spPr>
      <dgm:t>
        <a:bodyPr/>
        <a:lstStyle/>
        <a:p>
          <a:pPr rtl="0"/>
          <a:r>
            <a:rPr lang="en-GB" dirty="0">
              <a:latin typeface="Cabin" panose="00000500000000000000" pitchFamily="2" charset="0"/>
            </a:rPr>
            <a:t>Talk to your parents about what they will do with their Zakat this year</a:t>
          </a:r>
        </a:p>
      </dgm:t>
    </dgm:pt>
    <dgm:pt modelId="{BAAA30EB-D514-450D-BE5D-FE53A0F14912}" type="parTrans" cxnId="{3591C4BF-B7D4-405C-A2F8-96726FB73925}">
      <dgm:prSet/>
      <dgm:spPr/>
      <dgm:t>
        <a:bodyPr/>
        <a:lstStyle/>
        <a:p>
          <a:endParaRPr lang="en-GB"/>
        </a:p>
      </dgm:t>
    </dgm:pt>
    <dgm:pt modelId="{CC45332D-040E-4EAE-A5ED-A5E2EA88DBAF}" type="sibTrans" cxnId="{3591C4BF-B7D4-405C-A2F8-96726FB73925}">
      <dgm:prSet/>
      <dgm:spPr/>
      <dgm:t>
        <a:bodyPr/>
        <a:lstStyle/>
        <a:p>
          <a:endParaRPr lang="en-GB"/>
        </a:p>
      </dgm:t>
    </dgm:pt>
    <dgm:pt modelId="{FD1EEDE1-5C4A-4AAD-96A4-029CF28B69E9}" type="pres">
      <dgm:prSet presAssocID="{7ABA96BA-6C3A-437D-A14D-409D816CEE39}" presName="diagram" presStyleCnt="0">
        <dgm:presLayoutVars>
          <dgm:dir/>
          <dgm:resizeHandles val="exact"/>
        </dgm:presLayoutVars>
      </dgm:prSet>
      <dgm:spPr/>
    </dgm:pt>
    <dgm:pt modelId="{DF45092A-8910-45A6-9DB0-141B603324F3}" type="pres">
      <dgm:prSet presAssocID="{1FF5E9D2-3841-4455-8378-6A6B64659FF9}" presName="node" presStyleLbl="node1" presStyleIdx="0" presStyleCnt="9">
        <dgm:presLayoutVars>
          <dgm:bulletEnabled val="1"/>
        </dgm:presLayoutVars>
      </dgm:prSet>
      <dgm:spPr/>
    </dgm:pt>
    <dgm:pt modelId="{6C8A4234-F4D1-4762-B6F6-F2306A228743}" type="pres">
      <dgm:prSet presAssocID="{77F8CAD8-BD7B-4E30-9ACB-D224AB462A4D}" presName="sibTrans" presStyleCnt="0"/>
      <dgm:spPr/>
    </dgm:pt>
    <dgm:pt modelId="{DB6E22B8-4D61-4632-912D-2A2F8BB7A82D}" type="pres">
      <dgm:prSet presAssocID="{F2BC086A-B4AE-4B9F-AE3A-DF48730889C2}" presName="node" presStyleLbl="node1" presStyleIdx="1" presStyleCnt="9">
        <dgm:presLayoutVars>
          <dgm:bulletEnabled val="1"/>
        </dgm:presLayoutVars>
      </dgm:prSet>
      <dgm:spPr/>
    </dgm:pt>
    <dgm:pt modelId="{E793F6CA-D84E-411D-B7D0-0F4D8AF64558}" type="pres">
      <dgm:prSet presAssocID="{99C4B4CE-8105-4AAD-8397-A44313E46692}" presName="sibTrans" presStyleCnt="0"/>
      <dgm:spPr/>
    </dgm:pt>
    <dgm:pt modelId="{A2715017-60A2-4527-9DE6-49493546CB03}" type="pres">
      <dgm:prSet presAssocID="{03416DAE-93AE-4028-8FC4-D03AC0FAF368}" presName="node" presStyleLbl="node1" presStyleIdx="2" presStyleCnt="9">
        <dgm:presLayoutVars>
          <dgm:bulletEnabled val="1"/>
        </dgm:presLayoutVars>
      </dgm:prSet>
      <dgm:spPr/>
    </dgm:pt>
    <dgm:pt modelId="{E2C8B88A-BCEB-4807-B931-02BA5987390F}" type="pres">
      <dgm:prSet presAssocID="{B3A759FD-39D2-4D9D-9BAE-7DC22EAF5954}" presName="sibTrans" presStyleCnt="0"/>
      <dgm:spPr/>
    </dgm:pt>
    <dgm:pt modelId="{140A135C-CE0A-41B4-8312-D5CBFDD02213}" type="pres">
      <dgm:prSet presAssocID="{A43FE8F1-D879-49CA-9C07-4AE74684997E}" presName="node" presStyleLbl="node1" presStyleIdx="3" presStyleCnt="9">
        <dgm:presLayoutVars>
          <dgm:bulletEnabled val="1"/>
        </dgm:presLayoutVars>
      </dgm:prSet>
      <dgm:spPr/>
    </dgm:pt>
    <dgm:pt modelId="{2B8AA2D3-8EA4-4F02-8BE8-5AC34917E8C8}" type="pres">
      <dgm:prSet presAssocID="{D2A9BD51-C49E-4D02-94D2-00350F46CF40}" presName="sibTrans" presStyleCnt="0"/>
      <dgm:spPr/>
    </dgm:pt>
    <dgm:pt modelId="{2FEB1590-6270-419E-9DC9-AFBBA9983071}" type="pres">
      <dgm:prSet presAssocID="{6BD7FE30-E953-43E4-8B4B-5FEBC7FB05B4}" presName="node" presStyleLbl="node1" presStyleIdx="4" presStyleCnt="9">
        <dgm:presLayoutVars>
          <dgm:bulletEnabled val="1"/>
        </dgm:presLayoutVars>
      </dgm:prSet>
      <dgm:spPr/>
    </dgm:pt>
    <dgm:pt modelId="{569B4E65-A6C5-4321-A1D9-F44787346B50}" type="pres">
      <dgm:prSet presAssocID="{2029D011-4044-416E-88C7-3CED3879AEF1}" presName="sibTrans" presStyleCnt="0"/>
      <dgm:spPr/>
    </dgm:pt>
    <dgm:pt modelId="{9307A4C8-0899-4669-8447-C3438408E9D0}" type="pres">
      <dgm:prSet presAssocID="{5B7DA716-D9AE-48D4-A181-BA039DB52A30}" presName="node" presStyleLbl="node1" presStyleIdx="5" presStyleCnt="9">
        <dgm:presLayoutVars>
          <dgm:bulletEnabled val="1"/>
        </dgm:presLayoutVars>
      </dgm:prSet>
      <dgm:spPr/>
    </dgm:pt>
    <dgm:pt modelId="{4BA3B13F-A8A0-4379-B48C-BDCFB098B25B}" type="pres">
      <dgm:prSet presAssocID="{60105149-BCA5-45D6-B857-10BA3355C579}" presName="sibTrans" presStyleCnt="0"/>
      <dgm:spPr/>
    </dgm:pt>
    <dgm:pt modelId="{AC6756B9-D34E-4540-9A28-363766B9D8B7}" type="pres">
      <dgm:prSet presAssocID="{EE87D85B-685A-49E5-A86D-5C58A2DEBD30}" presName="node" presStyleLbl="node1" presStyleIdx="6" presStyleCnt="9">
        <dgm:presLayoutVars>
          <dgm:bulletEnabled val="1"/>
        </dgm:presLayoutVars>
      </dgm:prSet>
      <dgm:spPr/>
    </dgm:pt>
    <dgm:pt modelId="{DE2B88FD-AD00-4125-B41C-306EF2CC2430}" type="pres">
      <dgm:prSet presAssocID="{9EE3F83D-AF26-4F1C-B60E-4611ECDE5C45}" presName="sibTrans" presStyleCnt="0"/>
      <dgm:spPr/>
    </dgm:pt>
    <dgm:pt modelId="{06108E5B-6BDB-4D97-9D6C-DE3BB534D827}" type="pres">
      <dgm:prSet presAssocID="{2FED5EE1-0C47-4F50-8EAB-9D4F324198DE}" presName="node" presStyleLbl="node1" presStyleIdx="7" presStyleCnt="9">
        <dgm:presLayoutVars>
          <dgm:bulletEnabled val="1"/>
        </dgm:presLayoutVars>
      </dgm:prSet>
      <dgm:spPr/>
    </dgm:pt>
    <dgm:pt modelId="{1B1F7E88-7E4B-463F-85DB-14A78DA6C0A7}" type="pres">
      <dgm:prSet presAssocID="{1898FBB4-448D-495D-8AF8-05DA43FE13C0}" presName="sibTrans" presStyleCnt="0"/>
      <dgm:spPr/>
    </dgm:pt>
    <dgm:pt modelId="{9579853D-7A84-41D8-934A-C009092B2162}" type="pres">
      <dgm:prSet presAssocID="{A8BDB8B0-BFD2-4C2D-B554-0D4F14415A42}" presName="node" presStyleLbl="node1" presStyleIdx="8" presStyleCnt="9">
        <dgm:presLayoutVars>
          <dgm:bulletEnabled val="1"/>
        </dgm:presLayoutVars>
      </dgm:prSet>
      <dgm:spPr/>
    </dgm:pt>
  </dgm:ptLst>
  <dgm:cxnLst>
    <dgm:cxn modelId="{3AB7B603-8CB6-4B84-ABB8-EA1787F612DC}" type="presOf" srcId="{03416DAE-93AE-4028-8FC4-D03AC0FAF368}" destId="{A2715017-60A2-4527-9DE6-49493546CB03}" srcOrd="0" destOrd="0" presId="urn:microsoft.com/office/officeart/2005/8/layout/default"/>
    <dgm:cxn modelId="{8AA9B307-F8FE-4183-B68C-6941FFFFC94E}" type="presOf" srcId="{5B7DA716-D9AE-48D4-A181-BA039DB52A30}" destId="{9307A4C8-0899-4669-8447-C3438408E9D0}" srcOrd="0" destOrd="0" presId="urn:microsoft.com/office/officeart/2005/8/layout/default"/>
    <dgm:cxn modelId="{655A9115-0FBF-4544-99AB-204840DC5B94}" type="presOf" srcId="{1FF5E9D2-3841-4455-8378-6A6B64659FF9}" destId="{DF45092A-8910-45A6-9DB0-141B603324F3}" srcOrd="0" destOrd="0" presId="urn:microsoft.com/office/officeart/2005/8/layout/default"/>
    <dgm:cxn modelId="{5FAC2825-2F3B-4C6E-A1DF-0F6BDFE557EF}" type="presOf" srcId="{7ABA96BA-6C3A-437D-A14D-409D816CEE39}" destId="{FD1EEDE1-5C4A-4AAD-96A4-029CF28B69E9}" srcOrd="0" destOrd="0" presId="urn:microsoft.com/office/officeart/2005/8/layout/default"/>
    <dgm:cxn modelId="{8E36CF5B-8418-4F4F-9727-EFE36F38B9C7}" srcId="{7ABA96BA-6C3A-437D-A14D-409D816CEE39}" destId="{5B7DA716-D9AE-48D4-A181-BA039DB52A30}" srcOrd="5" destOrd="0" parTransId="{DC971418-6FEB-4AEC-BFFF-DE2889C63A05}" sibTransId="{60105149-BCA5-45D6-B857-10BA3355C579}"/>
    <dgm:cxn modelId="{8B92F366-C12E-493E-83FD-E7FA0F1310F4}" type="presOf" srcId="{A8BDB8B0-BFD2-4C2D-B554-0D4F14415A42}" destId="{9579853D-7A84-41D8-934A-C009092B2162}" srcOrd="0" destOrd="0" presId="urn:microsoft.com/office/officeart/2005/8/layout/default"/>
    <dgm:cxn modelId="{25967C74-C8F7-4ABD-B7CA-B790A6671466}" type="presOf" srcId="{A43FE8F1-D879-49CA-9C07-4AE74684997E}" destId="{140A135C-CE0A-41B4-8312-D5CBFDD02213}" srcOrd="0" destOrd="0" presId="urn:microsoft.com/office/officeart/2005/8/layout/default"/>
    <dgm:cxn modelId="{15775A78-5B9E-4A8E-9C91-4FCCC3155246}" srcId="{7ABA96BA-6C3A-437D-A14D-409D816CEE39}" destId="{03416DAE-93AE-4028-8FC4-D03AC0FAF368}" srcOrd="2" destOrd="0" parTransId="{43982661-91AB-4B4F-A764-82F79D1A2406}" sibTransId="{B3A759FD-39D2-4D9D-9BAE-7DC22EAF5954}"/>
    <dgm:cxn modelId="{2BF01986-9CC2-4BB8-8383-BAE448827814}" type="presOf" srcId="{EE87D85B-685A-49E5-A86D-5C58A2DEBD30}" destId="{AC6756B9-D34E-4540-9A28-363766B9D8B7}" srcOrd="0" destOrd="0" presId="urn:microsoft.com/office/officeart/2005/8/layout/default"/>
    <dgm:cxn modelId="{EB4ED48E-5DA6-4F18-9942-6950685BBF16}" srcId="{7ABA96BA-6C3A-437D-A14D-409D816CEE39}" destId="{2FED5EE1-0C47-4F50-8EAB-9D4F324198DE}" srcOrd="7" destOrd="0" parTransId="{3B18C8FC-83CC-440D-A662-D22CC41985FA}" sibTransId="{1898FBB4-448D-495D-8AF8-05DA43FE13C0}"/>
    <dgm:cxn modelId="{D26695B2-CA7A-4C57-931E-A456408879A5}" srcId="{7ABA96BA-6C3A-437D-A14D-409D816CEE39}" destId="{1FF5E9D2-3841-4455-8378-6A6B64659FF9}" srcOrd="0" destOrd="0" parTransId="{4658D443-D4DE-4553-8FEB-A4DF29E251BB}" sibTransId="{77F8CAD8-BD7B-4E30-9ACB-D224AB462A4D}"/>
    <dgm:cxn modelId="{C9ECA2B8-3C19-4437-B11C-27FB4AEA25F8}" type="presOf" srcId="{6BD7FE30-E953-43E4-8B4B-5FEBC7FB05B4}" destId="{2FEB1590-6270-419E-9DC9-AFBBA9983071}" srcOrd="0" destOrd="0" presId="urn:microsoft.com/office/officeart/2005/8/layout/default"/>
    <dgm:cxn modelId="{3591C4BF-B7D4-405C-A2F8-96726FB73925}" srcId="{7ABA96BA-6C3A-437D-A14D-409D816CEE39}" destId="{A8BDB8B0-BFD2-4C2D-B554-0D4F14415A42}" srcOrd="8" destOrd="0" parTransId="{BAAA30EB-D514-450D-BE5D-FE53A0F14912}" sibTransId="{CC45332D-040E-4EAE-A5ED-A5E2EA88DBAF}"/>
    <dgm:cxn modelId="{0EA950C9-E91C-4488-BB36-970B51577149}" srcId="{7ABA96BA-6C3A-437D-A14D-409D816CEE39}" destId="{A43FE8F1-D879-49CA-9C07-4AE74684997E}" srcOrd="3" destOrd="0" parTransId="{051B8C66-EDD3-4A28-8F97-FB26F3DD5D63}" sibTransId="{D2A9BD51-C49E-4D02-94D2-00350F46CF40}"/>
    <dgm:cxn modelId="{589273D2-6BAD-4307-A1A2-E425DD0F9CBF}" type="presOf" srcId="{2FED5EE1-0C47-4F50-8EAB-9D4F324198DE}" destId="{06108E5B-6BDB-4D97-9D6C-DE3BB534D827}" srcOrd="0" destOrd="0" presId="urn:microsoft.com/office/officeart/2005/8/layout/default"/>
    <dgm:cxn modelId="{C2CBB1EF-6E7A-4867-881B-38AFBEE93A63}" type="presOf" srcId="{F2BC086A-B4AE-4B9F-AE3A-DF48730889C2}" destId="{DB6E22B8-4D61-4632-912D-2A2F8BB7A82D}" srcOrd="0" destOrd="0" presId="urn:microsoft.com/office/officeart/2005/8/layout/default"/>
    <dgm:cxn modelId="{B05700F4-D1C6-4D8C-89D0-025A0BDFCABA}" srcId="{7ABA96BA-6C3A-437D-A14D-409D816CEE39}" destId="{6BD7FE30-E953-43E4-8B4B-5FEBC7FB05B4}" srcOrd="4" destOrd="0" parTransId="{AD15F610-6CC6-4535-A06E-F8873A609D02}" sibTransId="{2029D011-4044-416E-88C7-3CED3879AEF1}"/>
    <dgm:cxn modelId="{9ABA28F7-85AE-4851-9570-B0E35F1A7B65}" srcId="{7ABA96BA-6C3A-437D-A14D-409D816CEE39}" destId="{EE87D85B-685A-49E5-A86D-5C58A2DEBD30}" srcOrd="6" destOrd="0" parTransId="{6E33D48F-91F3-49BF-8D61-AFA175D18423}" sibTransId="{9EE3F83D-AF26-4F1C-B60E-4611ECDE5C45}"/>
    <dgm:cxn modelId="{3E730AFE-D8DC-437D-8B77-5D02D754B1F8}" srcId="{7ABA96BA-6C3A-437D-A14D-409D816CEE39}" destId="{F2BC086A-B4AE-4B9F-AE3A-DF48730889C2}" srcOrd="1" destOrd="0" parTransId="{0D532408-8136-4881-BFA8-987E4703B90F}" sibTransId="{99C4B4CE-8105-4AAD-8397-A44313E46692}"/>
    <dgm:cxn modelId="{E4725817-22B8-43A7-B585-24421F66D6CB}" type="presParOf" srcId="{FD1EEDE1-5C4A-4AAD-96A4-029CF28B69E9}" destId="{DF45092A-8910-45A6-9DB0-141B603324F3}" srcOrd="0" destOrd="0" presId="urn:microsoft.com/office/officeart/2005/8/layout/default"/>
    <dgm:cxn modelId="{399ED102-B0D7-4648-B9B2-19D79E41894B}" type="presParOf" srcId="{FD1EEDE1-5C4A-4AAD-96A4-029CF28B69E9}" destId="{6C8A4234-F4D1-4762-B6F6-F2306A228743}" srcOrd="1" destOrd="0" presId="urn:microsoft.com/office/officeart/2005/8/layout/default"/>
    <dgm:cxn modelId="{83E32E78-8EEA-4A3E-A343-88A6BF4B537C}" type="presParOf" srcId="{FD1EEDE1-5C4A-4AAD-96A4-029CF28B69E9}" destId="{DB6E22B8-4D61-4632-912D-2A2F8BB7A82D}" srcOrd="2" destOrd="0" presId="urn:microsoft.com/office/officeart/2005/8/layout/default"/>
    <dgm:cxn modelId="{64F9BEC3-DEB4-4524-BB5F-0F322E0B5391}" type="presParOf" srcId="{FD1EEDE1-5C4A-4AAD-96A4-029CF28B69E9}" destId="{E793F6CA-D84E-411D-B7D0-0F4D8AF64558}" srcOrd="3" destOrd="0" presId="urn:microsoft.com/office/officeart/2005/8/layout/default"/>
    <dgm:cxn modelId="{2F880764-332A-432D-8341-83C0DC47C833}" type="presParOf" srcId="{FD1EEDE1-5C4A-4AAD-96A4-029CF28B69E9}" destId="{A2715017-60A2-4527-9DE6-49493546CB03}" srcOrd="4" destOrd="0" presId="urn:microsoft.com/office/officeart/2005/8/layout/default"/>
    <dgm:cxn modelId="{1AEB3BD0-CDFE-4B4A-975A-5D922DDE3895}" type="presParOf" srcId="{FD1EEDE1-5C4A-4AAD-96A4-029CF28B69E9}" destId="{E2C8B88A-BCEB-4807-B931-02BA5987390F}" srcOrd="5" destOrd="0" presId="urn:microsoft.com/office/officeart/2005/8/layout/default"/>
    <dgm:cxn modelId="{92EA1366-AF8E-47D0-9048-8C9B33E03BFA}" type="presParOf" srcId="{FD1EEDE1-5C4A-4AAD-96A4-029CF28B69E9}" destId="{140A135C-CE0A-41B4-8312-D5CBFDD02213}" srcOrd="6" destOrd="0" presId="urn:microsoft.com/office/officeart/2005/8/layout/default"/>
    <dgm:cxn modelId="{CDF5E1FE-5109-4E95-99D4-D11E9DA1ACE5}" type="presParOf" srcId="{FD1EEDE1-5C4A-4AAD-96A4-029CF28B69E9}" destId="{2B8AA2D3-8EA4-4F02-8BE8-5AC34917E8C8}" srcOrd="7" destOrd="0" presId="urn:microsoft.com/office/officeart/2005/8/layout/default"/>
    <dgm:cxn modelId="{0D8795C3-476F-4D8B-A31F-168C4502D40C}" type="presParOf" srcId="{FD1EEDE1-5C4A-4AAD-96A4-029CF28B69E9}" destId="{2FEB1590-6270-419E-9DC9-AFBBA9983071}" srcOrd="8" destOrd="0" presId="urn:microsoft.com/office/officeart/2005/8/layout/default"/>
    <dgm:cxn modelId="{4FCE4153-6D23-46AE-81B6-16DCCB1FB27B}" type="presParOf" srcId="{FD1EEDE1-5C4A-4AAD-96A4-029CF28B69E9}" destId="{569B4E65-A6C5-4321-A1D9-F44787346B50}" srcOrd="9" destOrd="0" presId="urn:microsoft.com/office/officeart/2005/8/layout/default"/>
    <dgm:cxn modelId="{D2292873-A23A-46F5-BB34-91BDED204C49}" type="presParOf" srcId="{FD1EEDE1-5C4A-4AAD-96A4-029CF28B69E9}" destId="{9307A4C8-0899-4669-8447-C3438408E9D0}" srcOrd="10" destOrd="0" presId="urn:microsoft.com/office/officeart/2005/8/layout/default"/>
    <dgm:cxn modelId="{5A211367-DA65-4879-A846-6231F1FCA37D}" type="presParOf" srcId="{FD1EEDE1-5C4A-4AAD-96A4-029CF28B69E9}" destId="{4BA3B13F-A8A0-4379-B48C-BDCFB098B25B}" srcOrd="11" destOrd="0" presId="urn:microsoft.com/office/officeart/2005/8/layout/default"/>
    <dgm:cxn modelId="{B44EE205-BCE5-40D5-9B13-3182A1100056}" type="presParOf" srcId="{FD1EEDE1-5C4A-4AAD-96A4-029CF28B69E9}" destId="{AC6756B9-D34E-4540-9A28-363766B9D8B7}" srcOrd="12" destOrd="0" presId="urn:microsoft.com/office/officeart/2005/8/layout/default"/>
    <dgm:cxn modelId="{505C6651-3AE5-455E-AF0A-FB2F4D315140}" type="presParOf" srcId="{FD1EEDE1-5C4A-4AAD-96A4-029CF28B69E9}" destId="{DE2B88FD-AD00-4125-B41C-306EF2CC2430}" srcOrd="13" destOrd="0" presId="urn:microsoft.com/office/officeart/2005/8/layout/default"/>
    <dgm:cxn modelId="{FE8F8964-4042-4914-88A1-827CBFD3077B}" type="presParOf" srcId="{FD1EEDE1-5C4A-4AAD-96A4-029CF28B69E9}" destId="{06108E5B-6BDB-4D97-9D6C-DE3BB534D827}" srcOrd="14" destOrd="0" presId="urn:microsoft.com/office/officeart/2005/8/layout/default"/>
    <dgm:cxn modelId="{945B5781-B4EB-4D21-9CAF-88E8EB3C944A}" type="presParOf" srcId="{FD1EEDE1-5C4A-4AAD-96A4-029CF28B69E9}" destId="{1B1F7E88-7E4B-463F-85DB-14A78DA6C0A7}" srcOrd="15" destOrd="0" presId="urn:microsoft.com/office/officeart/2005/8/layout/default"/>
    <dgm:cxn modelId="{00FB0909-0F3E-42DF-8A9F-7C0D532FF4C4}" type="presParOf" srcId="{FD1EEDE1-5C4A-4AAD-96A4-029CF28B69E9}" destId="{9579853D-7A84-41D8-934A-C009092B216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E76E-FA8B-46F5-A81F-B82B9313590E}">
      <dsp:nvSpPr>
        <dsp:cNvPr id="0" name=""/>
        <dsp:cNvSpPr/>
      </dsp:nvSpPr>
      <dsp:spPr>
        <a:xfrm>
          <a:off x="416403" y="3087"/>
          <a:ext cx="1425695" cy="855417"/>
        </a:xfrm>
        <a:prstGeom prst="roundRect">
          <a:avLst/>
        </a:prstGeom>
        <a:noFill/>
        <a:ln w="57150" cap="flat" cmpd="sng" algn="ctr">
          <a:solidFill>
            <a:srgbClr val="A2B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Muharram</a:t>
          </a:r>
        </a:p>
      </dsp:txBody>
      <dsp:txXfrm>
        <a:off x="458161" y="44845"/>
        <a:ext cx="1342179" cy="771901"/>
      </dsp:txXfrm>
    </dsp:sp>
    <dsp:sp modelId="{2ABBD584-D5A3-4F90-B3FB-438F5B13B3CB}">
      <dsp:nvSpPr>
        <dsp:cNvPr id="0" name=""/>
        <dsp:cNvSpPr/>
      </dsp:nvSpPr>
      <dsp:spPr>
        <a:xfrm>
          <a:off x="1984668" y="3087"/>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Rajab</a:t>
          </a:r>
        </a:p>
      </dsp:txBody>
      <dsp:txXfrm>
        <a:off x="2026426" y="44845"/>
        <a:ext cx="1342179" cy="771901"/>
      </dsp:txXfrm>
    </dsp:sp>
    <dsp:sp modelId="{36E57293-167A-41F7-849E-58730FA705A6}">
      <dsp:nvSpPr>
        <dsp:cNvPr id="0" name=""/>
        <dsp:cNvSpPr/>
      </dsp:nvSpPr>
      <dsp:spPr>
        <a:xfrm>
          <a:off x="416403" y="1001073"/>
          <a:ext cx="1425695" cy="855417"/>
        </a:xfrm>
        <a:prstGeom prst="roundRect">
          <a:avLst/>
        </a:prstGeom>
        <a:noFill/>
        <a:ln w="57150" cap="flat" cmpd="sng" algn="ctr">
          <a:solidFill>
            <a:srgbClr val="317D1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Safar</a:t>
          </a:r>
        </a:p>
      </dsp:txBody>
      <dsp:txXfrm>
        <a:off x="458161" y="1042831"/>
        <a:ext cx="1342179" cy="771901"/>
      </dsp:txXfrm>
    </dsp:sp>
    <dsp:sp modelId="{9B7609ED-B536-4CBF-8D08-4C6E5CAD5B49}">
      <dsp:nvSpPr>
        <dsp:cNvPr id="0" name=""/>
        <dsp:cNvSpPr/>
      </dsp:nvSpPr>
      <dsp:spPr>
        <a:xfrm>
          <a:off x="1984668" y="1001073"/>
          <a:ext cx="1425695" cy="855417"/>
        </a:xfrm>
        <a:prstGeom prst="roundRect">
          <a:avLst/>
        </a:prstGeom>
        <a:solidFill>
          <a:srgbClr val="EAF2CA"/>
        </a:solidFill>
        <a:ln w="57150" cap="flat" cmpd="sng" algn="ctr">
          <a:solidFill>
            <a:srgbClr val="A2B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solidFill>
              <a:latin typeface="Mulish" pitchFamily="2" charset="0"/>
            </a:rPr>
            <a:t>?</a:t>
          </a:r>
        </a:p>
      </dsp:txBody>
      <dsp:txXfrm>
        <a:off x="2026426" y="1042831"/>
        <a:ext cx="1342179" cy="771901"/>
      </dsp:txXfrm>
    </dsp:sp>
    <dsp:sp modelId="{FF7CF909-A108-42D7-A7A6-51DCDE9382A2}">
      <dsp:nvSpPr>
        <dsp:cNvPr id="0" name=""/>
        <dsp:cNvSpPr/>
      </dsp:nvSpPr>
      <dsp:spPr>
        <a:xfrm>
          <a:off x="416403" y="1999060"/>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Rabi al-</a:t>
          </a:r>
          <a:r>
            <a:rPr lang="en-GB" sz="1900" kern="1200" dirty="0" err="1">
              <a:solidFill>
                <a:schemeClr val="tx1"/>
              </a:solidFill>
              <a:latin typeface="Mulish" pitchFamily="2" charset="0"/>
            </a:rPr>
            <a:t>Awwal</a:t>
          </a:r>
          <a:endParaRPr lang="en-GB" sz="1900" kern="1200" dirty="0">
            <a:solidFill>
              <a:schemeClr val="tx1"/>
            </a:solidFill>
            <a:latin typeface="Mulish" pitchFamily="2" charset="0"/>
          </a:endParaRPr>
        </a:p>
      </dsp:txBody>
      <dsp:txXfrm>
        <a:off x="458161" y="2040818"/>
        <a:ext cx="1342179" cy="771901"/>
      </dsp:txXfrm>
    </dsp:sp>
    <dsp:sp modelId="{4E319C74-7118-43E4-A54A-1412654D7FDE}">
      <dsp:nvSpPr>
        <dsp:cNvPr id="0" name=""/>
        <dsp:cNvSpPr/>
      </dsp:nvSpPr>
      <dsp:spPr>
        <a:xfrm>
          <a:off x="1984668" y="1999060"/>
          <a:ext cx="1425695" cy="855417"/>
        </a:xfrm>
        <a:prstGeom prst="roundRect">
          <a:avLst/>
        </a:prstGeom>
        <a:noFill/>
        <a:ln w="57150" cap="flat" cmpd="sng" algn="ctr">
          <a:solidFill>
            <a:srgbClr val="317D1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Ramadan</a:t>
          </a:r>
        </a:p>
      </dsp:txBody>
      <dsp:txXfrm>
        <a:off x="2026426" y="2040818"/>
        <a:ext cx="1342179" cy="771901"/>
      </dsp:txXfrm>
    </dsp:sp>
    <dsp:sp modelId="{39BAB33A-4DC9-4327-86DF-AE8C05C938B1}">
      <dsp:nvSpPr>
        <dsp:cNvPr id="0" name=""/>
        <dsp:cNvSpPr/>
      </dsp:nvSpPr>
      <dsp:spPr>
        <a:xfrm>
          <a:off x="416403" y="2997047"/>
          <a:ext cx="1425695" cy="855417"/>
        </a:xfrm>
        <a:prstGeom prst="roundRect">
          <a:avLst/>
        </a:prstGeom>
        <a:noFill/>
        <a:ln w="57150" cap="flat" cmpd="sng" algn="ctr">
          <a:solidFill>
            <a:srgbClr val="A2B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Rabi al-Akhir</a:t>
          </a:r>
        </a:p>
      </dsp:txBody>
      <dsp:txXfrm>
        <a:off x="458161" y="3038805"/>
        <a:ext cx="1342179" cy="771901"/>
      </dsp:txXfrm>
    </dsp:sp>
    <dsp:sp modelId="{25862C78-B788-432F-BCEB-0AD96E5024F7}">
      <dsp:nvSpPr>
        <dsp:cNvPr id="0" name=""/>
        <dsp:cNvSpPr/>
      </dsp:nvSpPr>
      <dsp:spPr>
        <a:xfrm>
          <a:off x="1984668" y="2997047"/>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Shawwal</a:t>
          </a:r>
        </a:p>
      </dsp:txBody>
      <dsp:txXfrm>
        <a:off x="2026426" y="3038805"/>
        <a:ext cx="1342179" cy="771901"/>
      </dsp:txXfrm>
    </dsp:sp>
    <dsp:sp modelId="{58AEAD86-2D72-4912-9A49-9C5F4A95BDFC}">
      <dsp:nvSpPr>
        <dsp:cNvPr id="0" name=""/>
        <dsp:cNvSpPr/>
      </dsp:nvSpPr>
      <dsp:spPr>
        <a:xfrm>
          <a:off x="416403" y="3995033"/>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Jumada al-Ula</a:t>
          </a:r>
        </a:p>
      </dsp:txBody>
      <dsp:txXfrm>
        <a:off x="458161" y="4036791"/>
        <a:ext cx="1342179" cy="771901"/>
      </dsp:txXfrm>
    </dsp:sp>
    <dsp:sp modelId="{0185DDDA-5C00-4B55-9459-929CC6EA8996}">
      <dsp:nvSpPr>
        <dsp:cNvPr id="0" name=""/>
        <dsp:cNvSpPr/>
      </dsp:nvSpPr>
      <dsp:spPr>
        <a:xfrm>
          <a:off x="1984668" y="3995033"/>
          <a:ext cx="1425695" cy="855417"/>
        </a:xfrm>
        <a:prstGeom prst="roundRect">
          <a:avLst/>
        </a:prstGeom>
        <a:noFill/>
        <a:ln w="57150" cap="flat" cmpd="sng" algn="ctr">
          <a:solidFill>
            <a:srgbClr val="317D1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err="1">
              <a:solidFill>
                <a:schemeClr val="tx1"/>
              </a:solidFill>
              <a:latin typeface="Mulish" pitchFamily="2" charset="0"/>
            </a:rPr>
            <a:t>Dhul</a:t>
          </a:r>
          <a:r>
            <a:rPr lang="en-GB" sz="1900" kern="1200" dirty="0">
              <a:solidFill>
                <a:schemeClr val="tx1"/>
              </a:solidFill>
              <a:latin typeface="Mulish" pitchFamily="2" charset="0"/>
            </a:rPr>
            <a:t> al-</a:t>
          </a:r>
          <a:r>
            <a:rPr lang="en-GB" sz="1900" kern="1200" dirty="0" err="1">
              <a:solidFill>
                <a:schemeClr val="tx1"/>
              </a:solidFill>
              <a:latin typeface="Mulish" pitchFamily="2" charset="0"/>
            </a:rPr>
            <a:t>Qa’dah</a:t>
          </a:r>
          <a:endParaRPr lang="en-GB" sz="1900" kern="1200" dirty="0">
            <a:solidFill>
              <a:schemeClr val="tx1"/>
            </a:solidFill>
            <a:latin typeface="Mulish" pitchFamily="2" charset="0"/>
          </a:endParaRPr>
        </a:p>
      </dsp:txBody>
      <dsp:txXfrm>
        <a:off x="2026426" y="4036791"/>
        <a:ext cx="1342179" cy="771901"/>
      </dsp:txXfrm>
    </dsp:sp>
    <dsp:sp modelId="{543FA585-5DB8-4E7F-BEDE-FD8497796E17}">
      <dsp:nvSpPr>
        <dsp:cNvPr id="0" name=""/>
        <dsp:cNvSpPr/>
      </dsp:nvSpPr>
      <dsp:spPr>
        <a:xfrm>
          <a:off x="416403" y="4993020"/>
          <a:ext cx="1425695" cy="855417"/>
        </a:xfrm>
        <a:prstGeom prst="roundRect">
          <a:avLst/>
        </a:prstGeom>
        <a:noFill/>
        <a:ln w="57150" cap="flat" cmpd="sng" algn="ctr">
          <a:solidFill>
            <a:srgbClr val="A2B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Jumada al-</a:t>
          </a:r>
          <a:r>
            <a:rPr lang="en-GB" sz="1900" kern="1200" dirty="0" err="1">
              <a:solidFill>
                <a:schemeClr val="tx1"/>
              </a:solidFill>
              <a:latin typeface="Mulish" pitchFamily="2" charset="0"/>
            </a:rPr>
            <a:t>Ukhra</a:t>
          </a:r>
          <a:endParaRPr lang="en-GB" sz="1900" kern="1200" dirty="0">
            <a:solidFill>
              <a:schemeClr val="tx1"/>
            </a:solidFill>
            <a:latin typeface="Mulish" pitchFamily="2" charset="0"/>
          </a:endParaRPr>
        </a:p>
      </dsp:txBody>
      <dsp:txXfrm>
        <a:off x="458161" y="5034778"/>
        <a:ext cx="1342179" cy="771901"/>
      </dsp:txXfrm>
    </dsp:sp>
    <dsp:sp modelId="{D2880029-5F91-43EF-A936-C01BA8405486}">
      <dsp:nvSpPr>
        <dsp:cNvPr id="0" name=""/>
        <dsp:cNvSpPr/>
      </dsp:nvSpPr>
      <dsp:spPr>
        <a:xfrm>
          <a:off x="1984668" y="4993020"/>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err="1">
              <a:solidFill>
                <a:schemeClr val="tx1"/>
              </a:solidFill>
              <a:latin typeface="Mulish" pitchFamily="2" charset="0"/>
            </a:rPr>
            <a:t>Dhul</a:t>
          </a:r>
          <a:r>
            <a:rPr lang="en-GB" sz="1900" kern="1200" dirty="0">
              <a:solidFill>
                <a:schemeClr val="tx1"/>
              </a:solidFill>
              <a:latin typeface="Mulish" pitchFamily="2" charset="0"/>
            </a:rPr>
            <a:t> al-</a:t>
          </a:r>
          <a:r>
            <a:rPr lang="en-GB" sz="1900" kern="1200" dirty="0" err="1">
              <a:solidFill>
                <a:schemeClr val="tx1"/>
              </a:solidFill>
              <a:latin typeface="Mulish" pitchFamily="2" charset="0"/>
            </a:rPr>
            <a:t>Hijjah</a:t>
          </a:r>
          <a:endParaRPr lang="en-GB" sz="1900" kern="1200" dirty="0">
            <a:solidFill>
              <a:schemeClr val="tx1"/>
            </a:solidFill>
            <a:latin typeface="Mulish" pitchFamily="2" charset="0"/>
          </a:endParaRPr>
        </a:p>
      </dsp:txBody>
      <dsp:txXfrm>
        <a:off x="2026426" y="5034778"/>
        <a:ext cx="1342179" cy="771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E76E-FA8B-46F5-A81F-B82B9313590E}">
      <dsp:nvSpPr>
        <dsp:cNvPr id="0" name=""/>
        <dsp:cNvSpPr/>
      </dsp:nvSpPr>
      <dsp:spPr>
        <a:xfrm>
          <a:off x="416403" y="3087"/>
          <a:ext cx="1425695" cy="855417"/>
        </a:xfrm>
        <a:prstGeom prst="roundRect">
          <a:avLst/>
        </a:prstGeom>
        <a:noFill/>
        <a:ln w="57150" cap="flat" cmpd="sng" algn="ctr">
          <a:solidFill>
            <a:srgbClr val="A2B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Muharram</a:t>
          </a:r>
        </a:p>
      </dsp:txBody>
      <dsp:txXfrm>
        <a:off x="458161" y="44845"/>
        <a:ext cx="1342179" cy="771901"/>
      </dsp:txXfrm>
    </dsp:sp>
    <dsp:sp modelId="{2ABBD584-D5A3-4F90-B3FB-438F5B13B3CB}">
      <dsp:nvSpPr>
        <dsp:cNvPr id="0" name=""/>
        <dsp:cNvSpPr/>
      </dsp:nvSpPr>
      <dsp:spPr>
        <a:xfrm>
          <a:off x="1984668" y="3087"/>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Rajab</a:t>
          </a:r>
        </a:p>
      </dsp:txBody>
      <dsp:txXfrm>
        <a:off x="2026426" y="44845"/>
        <a:ext cx="1342179" cy="771901"/>
      </dsp:txXfrm>
    </dsp:sp>
    <dsp:sp modelId="{36E57293-167A-41F7-849E-58730FA705A6}">
      <dsp:nvSpPr>
        <dsp:cNvPr id="0" name=""/>
        <dsp:cNvSpPr/>
      </dsp:nvSpPr>
      <dsp:spPr>
        <a:xfrm>
          <a:off x="416403" y="1001073"/>
          <a:ext cx="1425695" cy="855417"/>
        </a:xfrm>
        <a:prstGeom prst="roundRect">
          <a:avLst/>
        </a:prstGeom>
        <a:noFill/>
        <a:ln w="57150" cap="flat" cmpd="sng" algn="ctr">
          <a:solidFill>
            <a:srgbClr val="317D1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Safar</a:t>
          </a:r>
        </a:p>
      </dsp:txBody>
      <dsp:txXfrm>
        <a:off x="458161" y="1042831"/>
        <a:ext cx="1342179" cy="771901"/>
      </dsp:txXfrm>
    </dsp:sp>
    <dsp:sp modelId="{9B7609ED-B536-4CBF-8D08-4C6E5CAD5B49}">
      <dsp:nvSpPr>
        <dsp:cNvPr id="0" name=""/>
        <dsp:cNvSpPr/>
      </dsp:nvSpPr>
      <dsp:spPr>
        <a:xfrm>
          <a:off x="1984668" y="1001073"/>
          <a:ext cx="1425695" cy="855417"/>
        </a:xfrm>
        <a:prstGeom prst="roundRect">
          <a:avLst/>
        </a:prstGeom>
        <a:solidFill>
          <a:srgbClr val="EAF2CA"/>
        </a:solidFill>
        <a:ln w="57150" cap="flat" cmpd="sng" algn="ctr">
          <a:solidFill>
            <a:srgbClr val="A2B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Sha’ban</a:t>
          </a:r>
        </a:p>
      </dsp:txBody>
      <dsp:txXfrm>
        <a:off x="2026426" y="1042831"/>
        <a:ext cx="1342179" cy="771901"/>
      </dsp:txXfrm>
    </dsp:sp>
    <dsp:sp modelId="{FF7CF909-A108-42D7-A7A6-51DCDE9382A2}">
      <dsp:nvSpPr>
        <dsp:cNvPr id="0" name=""/>
        <dsp:cNvSpPr/>
      </dsp:nvSpPr>
      <dsp:spPr>
        <a:xfrm>
          <a:off x="416403" y="1999060"/>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Rabi al-</a:t>
          </a:r>
          <a:r>
            <a:rPr lang="en-GB" sz="1900" kern="1200" dirty="0" err="1">
              <a:solidFill>
                <a:schemeClr val="tx1"/>
              </a:solidFill>
              <a:latin typeface="Mulish" pitchFamily="2" charset="0"/>
            </a:rPr>
            <a:t>Awwal</a:t>
          </a:r>
          <a:endParaRPr lang="en-GB" sz="1900" kern="1200" dirty="0">
            <a:solidFill>
              <a:schemeClr val="tx1"/>
            </a:solidFill>
            <a:latin typeface="Mulish" pitchFamily="2" charset="0"/>
          </a:endParaRPr>
        </a:p>
      </dsp:txBody>
      <dsp:txXfrm>
        <a:off x="458161" y="2040818"/>
        <a:ext cx="1342179" cy="771901"/>
      </dsp:txXfrm>
    </dsp:sp>
    <dsp:sp modelId="{4E319C74-7118-43E4-A54A-1412654D7FDE}">
      <dsp:nvSpPr>
        <dsp:cNvPr id="0" name=""/>
        <dsp:cNvSpPr/>
      </dsp:nvSpPr>
      <dsp:spPr>
        <a:xfrm>
          <a:off x="1984668" y="1999060"/>
          <a:ext cx="1425695" cy="855417"/>
        </a:xfrm>
        <a:prstGeom prst="roundRect">
          <a:avLst/>
        </a:prstGeom>
        <a:noFill/>
        <a:ln w="57150" cap="flat" cmpd="sng" algn="ctr">
          <a:solidFill>
            <a:srgbClr val="317D1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Ramadan</a:t>
          </a:r>
        </a:p>
      </dsp:txBody>
      <dsp:txXfrm>
        <a:off x="2026426" y="2040818"/>
        <a:ext cx="1342179" cy="771901"/>
      </dsp:txXfrm>
    </dsp:sp>
    <dsp:sp modelId="{39BAB33A-4DC9-4327-86DF-AE8C05C938B1}">
      <dsp:nvSpPr>
        <dsp:cNvPr id="0" name=""/>
        <dsp:cNvSpPr/>
      </dsp:nvSpPr>
      <dsp:spPr>
        <a:xfrm>
          <a:off x="416403" y="2997047"/>
          <a:ext cx="1425695" cy="855417"/>
        </a:xfrm>
        <a:prstGeom prst="roundRect">
          <a:avLst/>
        </a:prstGeom>
        <a:noFill/>
        <a:ln w="57150" cap="flat" cmpd="sng" algn="ctr">
          <a:solidFill>
            <a:srgbClr val="A2B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Rabi al-Akhir</a:t>
          </a:r>
        </a:p>
      </dsp:txBody>
      <dsp:txXfrm>
        <a:off x="458161" y="3038805"/>
        <a:ext cx="1342179" cy="771901"/>
      </dsp:txXfrm>
    </dsp:sp>
    <dsp:sp modelId="{25862C78-B788-432F-BCEB-0AD96E5024F7}">
      <dsp:nvSpPr>
        <dsp:cNvPr id="0" name=""/>
        <dsp:cNvSpPr/>
      </dsp:nvSpPr>
      <dsp:spPr>
        <a:xfrm>
          <a:off x="1984668" y="2997047"/>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Shawwal</a:t>
          </a:r>
        </a:p>
      </dsp:txBody>
      <dsp:txXfrm>
        <a:off x="2026426" y="3038805"/>
        <a:ext cx="1342179" cy="771901"/>
      </dsp:txXfrm>
    </dsp:sp>
    <dsp:sp modelId="{58AEAD86-2D72-4912-9A49-9C5F4A95BDFC}">
      <dsp:nvSpPr>
        <dsp:cNvPr id="0" name=""/>
        <dsp:cNvSpPr/>
      </dsp:nvSpPr>
      <dsp:spPr>
        <a:xfrm>
          <a:off x="416403" y="3995033"/>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Jumada al-Ula</a:t>
          </a:r>
        </a:p>
      </dsp:txBody>
      <dsp:txXfrm>
        <a:off x="458161" y="4036791"/>
        <a:ext cx="1342179" cy="771901"/>
      </dsp:txXfrm>
    </dsp:sp>
    <dsp:sp modelId="{0185DDDA-5C00-4B55-9459-929CC6EA8996}">
      <dsp:nvSpPr>
        <dsp:cNvPr id="0" name=""/>
        <dsp:cNvSpPr/>
      </dsp:nvSpPr>
      <dsp:spPr>
        <a:xfrm>
          <a:off x="1984668" y="3995033"/>
          <a:ext cx="1425695" cy="855417"/>
        </a:xfrm>
        <a:prstGeom prst="roundRect">
          <a:avLst/>
        </a:prstGeom>
        <a:noFill/>
        <a:ln w="57150" cap="flat" cmpd="sng" algn="ctr">
          <a:solidFill>
            <a:srgbClr val="317D1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err="1">
              <a:solidFill>
                <a:schemeClr val="tx1"/>
              </a:solidFill>
              <a:latin typeface="Mulish" pitchFamily="2" charset="0"/>
            </a:rPr>
            <a:t>Dhul</a:t>
          </a:r>
          <a:r>
            <a:rPr lang="en-GB" sz="1900" kern="1200" dirty="0">
              <a:solidFill>
                <a:schemeClr val="tx1"/>
              </a:solidFill>
              <a:latin typeface="Mulish" pitchFamily="2" charset="0"/>
            </a:rPr>
            <a:t> al-</a:t>
          </a:r>
          <a:r>
            <a:rPr lang="en-GB" sz="1900" kern="1200" dirty="0" err="1">
              <a:solidFill>
                <a:schemeClr val="tx1"/>
              </a:solidFill>
              <a:latin typeface="Mulish" pitchFamily="2" charset="0"/>
            </a:rPr>
            <a:t>Qa’dah</a:t>
          </a:r>
          <a:endParaRPr lang="en-GB" sz="1900" kern="1200" dirty="0">
            <a:solidFill>
              <a:schemeClr val="tx1"/>
            </a:solidFill>
            <a:latin typeface="Mulish" pitchFamily="2" charset="0"/>
          </a:endParaRPr>
        </a:p>
      </dsp:txBody>
      <dsp:txXfrm>
        <a:off x="2026426" y="4036791"/>
        <a:ext cx="1342179" cy="771901"/>
      </dsp:txXfrm>
    </dsp:sp>
    <dsp:sp modelId="{543FA585-5DB8-4E7F-BEDE-FD8497796E17}">
      <dsp:nvSpPr>
        <dsp:cNvPr id="0" name=""/>
        <dsp:cNvSpPr/>
      </dsp:nvSpPr>
      <dsp:spPr>
        <a:xfrm>
          <a:off x="416403" y="4993020"/>
          <a:ext cx="1425695" cy="855417"/>
        </a:xfrm>
        <a:prstGeom prst="roundRect">
          <a:avLst/>
        </a:prstGeom>
        <a:noFill/>
        <a:ln w="57150" cap="flat" cmpd="sng" algn="ctr">
          <a:solidFill>
            <a:srgbClr val="A2BD3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Mulish" pitchFamily="2" charset="0"/>
            </a:rPr>
            <a:t>Jumada al-</a:t>
          </a:r>
          <a:r>
            <a:rPr lang="en-GB" sz="1900" kern="1200" dirty="0" err="1">
              <a:solidFill>
                <a:schemeClr val="tx1"/>
              </a:solidFill>
              <a:latin typeface="Mulish" pitchFamily="2" charset="0"/>
            </a:rPr>
            <a:t>Ukhra</a:t>
          </a:r>
          <a:endParaRPr lang="en-GB" sz="1900" kern="1200" dirty="0">
            <a:solidFill>
              <a:schemeClr val="tx1"/>
            </a:solidFill>
            <a:latin typeface="Mulish" pitchFamily="2" charset="0"/>
          </a:endParaRPr>
        </a:p>
      </dsp:txBody>
      <dsp:txXfrm>
        <a:off x="458161" y="5034778"/>
        <a:ext cx="1342179" cy="771901"/>
      </dsp:txXfrm>
    </dsp:sp>
    <dsp:sp modelId="{D2880029-5F91-43EF-A936-C01BA8405486}">
      <dsp:nvSpPr>
        <dsp:cNvPr id="0" name=""/>
        <dsp:cNvSpPr/>
      </dsp:nvSpPr>
      <dsp:spPr>
        <a:xfrm>
          <a:off x="1984668" y="4993020"/>
          <a:ext cx="1425695" cy="855417"/>
        </a:xfrm>
        <a:prstGeom prst="roundRect">
          <a:avLst/>
        </a:prstGeom>
        <a:noFill/>
        <a:ln w="57150" cap="flat" cmpd="sng" algn="ctr">
          <a:solidFill>
            <a:srgbClr val="CE43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err="1">
              <a:solidFill>
                <a:schemeClr val="tx1"/>
              </a:solidFill>
              <a:latin typeface="Mulish" pitchFamily="2" charset="0"/>
            </a:rPr>
            <a:t>Dhul</a:t>
          </a:r>
          <a:r>
            <a:rPr lang="en-GB" sz="1900" kern="1200" dirty="0">
              <a:solidFill>
                <a:schemeClr val="tx1"/>
              </a:solidFill>
              <a:latin typeface="Mulish" pitchFamily="2" charset="0"/>
            </a:rPr>
            <a:t> al-</a:t>
          </a:r>
          <a:r>
            <a:rPr lang="en-GB" sz="1900" kern="1200" dirty="0" err="1">
              <a:solidFill>
                <a:schemeClr val="tx1"/>
              </a:solidFill>
              <a:latin typeface="Mulish" pitchFamily="2" charset="0"/>
            </a:rPr>
            <a:t>Hijjah</a:t>
          </a:r>
          <a:endParaRPr lang="en-GB" sz="1900" kern="1200" dirty="0">
            <a:solidFill>
              <a:schemeClr val="tx1"/>
            </a:solidFill>
            <a:latin typeface="Mulish" pitchFamily="2" charset="0"/>
          </a:endParaRPr>
        </a:p>
      </dsp:txBody>
      <dsp:txXfrm>
        <a:off x="2026426" y="5034778"/>
        <a:ext cx="1342179" cy="771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345EB-9DDA-4543-95FC-056CECB536BF}">
      <dsp:nvSpPr>
        <dsp:cNvPr id="0" name=""/>
        <dsp:cNvSpPr/>
      </dsp:nvSpPr>
      <dsp:spPr>
        <a:xfrm>
          <a:off x="0" y="738111"/>
          <a:ext cx="8064896" cy="2556224"/>
        </a:xfrm>
        <a:prstGeom prst="rightArrow">
          <a:avLst/>
        </a:prstGeom>
        <a:solidFill>
          <a:srgbClr val="FDE5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9B0DD-9ED1-423C-975F-E45B785853E5}">
      <dsp:nvSpPr>
        <dsp:cNvPr id="0" name=""/>
        <dsp:cNvSpPr/>
      </dsp:nvSpPr>
      <dsp:spPr>
        <a:xfrm>
          <a:off x="4253760" y="1377168"/>
          <a:ext cx="3004646" cy="1278112"/>
        </a:xfrm>
        <a:prstGeom prst="rect">
          <a:avLst/>
        </a:prstGeom>
        <a:solidFill>
          <a:srgbClr val="FDE5DB"/>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rtl="0">
            <a:lnSpc>
              <a:spcPct val="90000"/>
            </a:lnSpc>
            <a:spcBef>
              <a:spcPct val="0"/>
            </a:spcBef>
            <a:spcAft>
              <a:spcPct val="35000"/>
            </a:spcAft>
            <a:buNone/>
          </a:pPr>
          <a:r>
            <a:rPr lang="en-GB" sz="2000" kern="1200" dirty="0">
              <a:latin typeface="Gill Sans MT"/>
            </a:rPr>
            <a:t> </a:t>
          </a:r>
          <a:r>
            <a:rPr lang="en-GB" sz="2000" kern="1200" dirty="0">
              <a:solidFill>
                <a:srgbClr val="317D1C"/>
              </a:solidFill>
              <a:latin typeface="Mulish" pitchFamily="2" charset="0"/>
            </a:rPr>
            <a:t>2. How will this help us to prepare for Ramadan?</a:t>
          </a:r>
        </a:p>
      </dsp:txBody>
      <dsp:txXfrm>
        <a:off x="4253760" y="1377168"/>
        <a:ext cx="3004646" cy="1278112"/>
      </dsp:txXfrm>
    </dsp:sp>
    <dsp:sp modelId="{19A67CB5-8078-431E-ACF9-13677C842D29}">
      <dsp:nvSpPr>
        <dsp:cNvPr id="0" name=""/>
        <dsp:cNvSpPr/>
      </dsp:nvSpPr>
      <dsp:spPr>
        <a:xfrm>
          <a:off x="648184" y="1377168"/>
          <a:ext cx="3004646" cy="1278112"/>
        </a:xfrm>
        <a:prstGeom prst="rect">
          <a:avLst/>
        </a:prstGeom>
        <a:solidFill>
          <a:srgbClr val="FDE5DB"/>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rtl="0">
            <a:lnSpc>
              <a:spcPct val="90000"/>
            </a:lnSpc>
            <a:spcBef>
              <a:spcPct val="0"/>
            </a:spcBef>
            <a:spcAft>
              <a:spcPct val="35000"/>
            </a:spcAft>
            <a:buNone/>
          </a:pPr>
          <a:r>
            <a:rPr lang="en-GB" sz="2000" kern="1200" dirty="0">
              <a:solidFill>
                <a:srgbClr val="CE430A"/>
              </a:solidFill>
              <a:latin typeface="Mulish" pitchFamily="2" charset="0"/>
            </a:rPr>
            <a:t>1. What are the 3 virtues of Sha'ban that we have looked at so far?</a:t>
          </a:r>
        </a:p>
      </dsp:txBody>
      <dsp:txXfrm>
        <a:off x="648184" y="1377168"/>
        <a:ext cx="3004646" cy="1278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5092A-8910-45A6-9DB0-141B603324F3}">
      <dsp:nvSpPr>
        <dsp:cNvPr id="0" name=""/>
        <dsp:cNvSpPr/>
      </dsp:nvSpPr>
      <dsp:spPr>
        <a:xfrm>
          <a:off x="612643" y="473"/>
          <a:ext cx="2310034" cy="1386020"/>
        </a:xfrm>
        <a:prstGeom prst="rect">
          <a:avLst/>
        </a:prstGeom>
        <a:solidFill>
          <a:srgbClr val="CE43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 Extra Fasting</a:t>
          </a:r>
        </a:p>
      </dsp:txBody>
      <dsp:txXfrm>
        <a:off x="612643" y="473"/>
        <a:ext cx="2310034" cy="1386020"/>
      </dsp:txXfrm>
    </dsp:sp>
    <dsp:sp modelId="{DB6E22B8-4D61-4632-912D-2A2F8BB7A82D}">
      <dsp:nvSpPr>
        <dsp:cNvPr id="0" name=""/>
        <dsp:cNvSpPr/>
      </dsp:nvSpPr>
      <dsp:spPr>
        <a:xfrm>
          <a:off x="3153681" y="473"/>
          <a:ext cx="2310034" cy="1386020"/>
        </a:xfrm>
        <a:prstGeom prst="rect">
          <a:avLst/>
        </a:prstGeom>
        <a:solidFill>
          <a:srgbClr val="A2BD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 Extra Qur'an Reading</a:t>
          </a:r>
        </a:p>
      </dsp:txBody>
      <dsp:txXfrm>
        <a:off x="3153681" y="473"/>
        <a:ext cx="2310034" cy="1386020"/>
      </dsp:txXfrm>
    </dsp:sp>
    <dsp:sp modelId="{A2715017-60A2-4527-9DE6-49493546CB03}">
      <dsp:nvSpPr>
        <dsp:cNvPr id="0" name=""/>
        <dsp:cNvSpPr/>
      </dsp:nvSpPr>
      <dsp:spPr>
        <a:xfrm>
          <a:off x="5694719" y="473"/>
          <a:ext cx="2310034" cy="1386020"/>
        </a:xfrm>
        <a:prstGeom prst="rect">
          <a:avLst/>
        </a:prstGeom>
        <a:solidFill>
          <a:srgbClr val="317D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 Start praying at night</a:t>
          </a:r>
        </a:p>
      </dsp:txBody>
      <dsp:txXfrm>
        <a:off x="5694719" y="473"/>
        <a:ext cx="2310034" cy="1386020"/>
      </dsp:txXfrm>
    </dsp:sp>
    <dsp:sp modelId="{140A135C-CE0A-41B4-8312-D5CBFDD02213}">
      <dsp:nvSpPr>
        <dsp:cNvPr id="0" name=""/>
        <dsp:cNvSpPr/>
      </dsp:nvSpPr>
      <dsp:spPr>
        <a:xfrm>
          <a:off x="612643" y="1617497"/>
          <a:ext cx="2310034" cy="1386020"/>
        </a:xfrm>
        <a:prstGeom prst="rect">
          <a:avLst/>
        </a:prstGeom>
        <a:solidFill>
          <a:srgbClr val="317D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 Visit a relative that you haven't spoken to in a while</a:t>
          </a:r>
        </a:p>
      </dsp:txBody>
      <dsp:txXfrm>
        <a:off x="612643" y="1617497"/>
        <a:ext cx="2310034" cy="1386020"/>
      </dsp:txXfrm>
    </dsp:sp>
    <dsp:sp modelId="{2FEB1590-6270-419E-9DC9-AFBBA9983071}">
      <dsp:nvSpPr>
        <dsp:cNvPr id="0" name=""/>
        <dsp:cNvSpPr/>
      </dsp:nvSpPr>
      <dsp:spPr>
        <a:xfrm>
          <a:off x="3153681" y="1617497"/>
          <a:ext cx="2310034" cy="1386020"/>
        </a:xfrm>
        <a:prstGeom prst="rect">
          <a:avLst/>
        </a:prstGeom>
        <a:solidFill>
          <a:srgbClr val="CE43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 Adjust your sleep routine</a:t>
          </a:r>
        </a:p>
      </dsp:txBody>
      <dsp:txXfrm>
        <a:off x="3153681" y="1617497"/>
        <a:ext cx="2310034" cy="1386020"/>
      </dsp:txXfrm>
    </dsp:sp>
    <dsp:sp modelId="{9307A4C8-0899-4669-8447-C3438408E9D0}">
      <dsp:nvSpPr>
        <dsp:cNvPr id="0" name=""/>
        <dsp:cNvSpPr/>
      </dsp:nvSpPr>
      <dsp:spPr>
        <a:xfrm>
          <a:off x="5694719" y="1617497"/>
          <a:ext cx="2310034" cy="1386020"/>
        </a:xfrm>
        <a:prstGeom prst="rect">
          <a:avLst/>
        </a:prstGeom>
        <a:solidFill>
          <a:srgbClr val="A2BD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 Get your Eid cards/gifts ready</a:t>
          </a:r>
        </a:p>
      </dsp:txBody>
      <dsp:txXfrm>
        <a:off x="5694719" y="1617497"/>
        <a:ext cx="2310034" cy="1386020"/>
      </dsp:txXfrm>
    </dsp:sp>
    <dsp:sp modelId="{AC6756B9-D34E-4540-9A28-363766B9D8B7}">
      <dsp:nvSpPr>
        <dsp:cNvPr id="0" name=""/>
        <dsp:cNvSpPr/>
      </dsp:nvSpPr>
      <dsp:spPr>
        <a:xfrm>
          <a:off x="612643" y="3234521"/>
          <a:ext cx="2310034" cy="13860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Qur'an Memorisation</a:t>
          </a:r>
        </a:p>
      </dsp:txBody>
      <dsp:txXfrm>
        <a:off x="612643" y="3234521"/>
        <a:ext cx="2310034" cy="1386020"/>
      </dsp:txXfrm>
    </dsp:sp>
    <dsp:sp modelId="{06108E5B-6BDB-4D97-9D6C-DE3BB534D827}">
      <dsp:nvSpPr>
        <dsp:cNvPr id="0" name=""/>
        <dsp:cNvSpPr/>
      </dsp:nvSpPr>
      <dsp:spPr>
        <a:xfrm>
          <a:off x="3153681" y="3234521"/>
          <a:ext cx="2310034" cy="1386020"/>
        </a:xfrm>
        <a:prstGeom prst="rect">
          <a:avLst/>
        </a:prstGeom>
        <a:solidFill>
          <a:srgbClr val="317D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 Increase your Tawbah</a:t>
          </a:r>
        </a:p>
      </dsp:txBody>
      <dsp:txXfrm>
        <a:off x="3153681" y="3234521"/>
        <a:ext cx="2310034" cy="1386020"/>
      </dsp:txXfrm>
    </dsp:sp>
    <dsp:sp modelId="{9579853D-7A84-41D8-934A-C009092B2162}">
      <dsp:nvSpPr>
        <dsp:cNvPr id="0" name=""/>
        <dsp:cNvSpPr/>
      </dsp:nvSpPr>
      <dsp:spPr>
        <a:xfrm>
          <a:off x="5694719" y="3234521"/>
          <a:ext cx="2310034" cy="1386020"/>
        </a:xfrm>
        <a:prstGeom prst="rect">
          <a:avLst/>
        </a:prstGeom>
        <a:solidFill>
          <a:srgbClr val="CE43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bin" panose="00000500000000000000" pitchFamily="2" charset="0"/>
            </a:rPr>
            <a:t>Talk to your parents about what they will do with their Zakat this year</a:t>
          </a:r>
        </a:p>
      </dsp:txBody>
      <dsp:txXfrm>
        <a:off x="5694719" y="3234521"/>
        <a:ext cx="2310034" cy="13860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F077B-92A5-4DE9-98F0-887E02B89FD7}" type="datetimeFigureOut">
              <a:rPr lang="en-GB" smtClean="0"/>
              <a:t>23/02/2023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42302-F319-4C48-A846-70EFB35E1C74}" type="slidenum">
              <a:rPr lang="en-GB" smtClean="0"/>
              <a:t>‹#›</a:t>
            </a:fld>
            <a:endParaRPr lang="en-GB"/>
          </a:p>
        </p:txBody>
      </p:sp>
    </p:spTree>
    <p:extLst>
      <p:ext uri="{BB962C8B-B14F-4D97-AF65-F5344CB8AC3E}">
        <p14:creationId xmlns:p14="http://schemas.microsoft.com/office/powerpoint/2010/main" val="121548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442302-F319-4C48-A846-70EFB35E1C74}" type="slidenum">
              <a:rPr lang="en-GB" smtClean="0"/>
              <a:t>1</a:t>
            </a:fld>
            <a:endParaRPr lang="en-GB"/>
          </a:p>
        </p:txBody>
      </p:sp>
    </p:spTree>
    <p:extLst>
      <p:ext uri="{BB962C8B-B14F-4D97-AF65-F5344CB8AC3E}">
        <p14:creationId xmlns:p14="http://schemas.microsoft.com/office/powerpoint/2010/main" val="350471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 Independent Writing task</a:t>
            </a:r>
            <a:endParaRPr lang="en-US" dirty="0">
              <a:cs typeface="Calibri"/>
            </a:endParaRPr>
          </a:p>
          <a:p>
            <a:endParaRPr lang="en-GB" dirty="0">
              <a:cs typeface="Calibri"/>
            </a:endParaRPr>
          </a:p>
          <a:p>
            <a:r>
              <a:rPr lang="en-GB" dirty="0">
                <a:cs typeface="Calibri"/>
              </a:rPr>
              <a:t>Use Template / SENTENCE STARTERS</a:t>
            </a:r>
            <a:endParaRPr lang="en-US" dirty="0">
              <a:cs typeface="Calibri"/>
            </a:endParaRPr>
          </a:p>
          <a:p>
            <a:pPr marL="171450" indent="-171450">
              <a:buFont typeface="Arial" panose="020B0604020202020204" pitchFamily="34" charset="0"/>
              <a:buChar char="•"/>
            </a:pPr>
            <a:endParaRPr lang="en-GB" dirty="0">
              <a:cs typeface="Calibri"/>
            </a:endParaRPr>
          </a:p>
        </p:txBody>
      </p:sp>
      <p:sp>
        <p:nvSpPr>
          <p:cNvPr id="4" name="Slide Number Placeholder 3"/>
          <p:cNvSpPr>
            <a:spLocks noGrp="1"/>
          </p:cNvSpPr>
          <p:nvPr>
            <p:ph type="sldNum" sz="quarter" idx="5"/>
          </p:nvPr>
        </p:nvSpPr>
        <p:spPr/>
        <p:txBody>
          <a:bodyPr/>
          <a:lstStyle/>
          <a:p>
            <a:fld id="{D0442302-F319-4C48-A846-70EFB35E1C74}" type="slidenum">
              <a:rPr lang="en-GB" smtClean="0"/>
              <a:t>13</a:t>
            </a:fld>
            <a:endParaRPr lang="en-GB"/>
          </a:p>
        </p:txBody>
      </p:sp>
    </p:spTree>
    <p:extLst>
      <p:ext uri="{BB962C8B-B14F-4D97-AF65-F5344CB8AC3E}">
        <p14:creationId xmlns:p14="http://schemas.microsoft.com/office/powerpoint/2010/main" val="271098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 Independent Writing task - Example/Template</a:t>
            </a:r>
          </a:p>
          <a:p>
            <a:r>
              <a:rPr lang="en-GB" dirty="0">
                <a:cs typeface="Calibri"/>
              </a:rPr>
              <a:t>Challenge: Include a </a:t>
            </a:r>
            <a:r>
              <a:rPr lang="en-GB" dirty="0" err="1">
                <a:cs typeface="Calibri"/>
              </a:rPr>
              <a:t>Du’a</a:t>
            </a:r>
            <a:r>
              <a:rPr lang="en-GB" dirty="0">
                <a:cs typeface="Calibri"/>
              </a:rPr>
              <a:t> for Ramadan at the end</a:t>
            </a:r>
            <a:endParaRPr lang="en-US" dirty="0">
              <a:cs typeface="Calibri"/>
            </a:endParaRPr>
          </a:p>
          <a:p>
            <a:pPr marL="171450" indent="-171450">
              <a:buFont typeface="Arial" panose="020B0604020202020204" pitchFamily="34" charset="0"/>
              <a:buChar char="•"/>
            </a:pPr>
            <a:endParaRPr lang="en-GB" dirty="0">
              <a:cs typeface="Calibri"/>
            </a:endParaRPr>
          </a:p>
        </p:txBody>
      </p:sp>
      <p:sp>
        <p:nvSpPr>
          <p:cNvPr id="4" name="Slide Number Placeholder 3"/>
          <p:cNvSpPr>
            <a:spLocks noGrp="1"/>
          </p:cNvSpPr>
          <p:nvPr>
            <p:ph type="sldNum" sz="quarter" idx="5"/>
          </p:nvPr>
        </p:nvSpPr>
        <p:spPr/>
        <p:txBody>
          <a:bodyPr/>
          <a:lstStyle/>
          <a:p>
            <a:fld id="{D0442302-F319-4C48-A846-70EFB35E1C74}" type="slidenum">
              <a:rPr lang="en-GB" smtClean="0"/>
              <a:t>14</a:t>
            </a:fld>
            <a:endParaRPr lang="en-GB"/>
          </a:p>
        </p:txBody>
      </p:sp>
    </p:spTree>
    <p:extLst>
      <p:ext uri="{BB962C8B-B14F-4D97-AF65-F5344CB8AC3E}">
        <p14:creationId xmlns:p14="http://schemas.microsoft.com/office/powerpoint/2010/main" val="252179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COLD CALL (no hands up) - pick a student at random to answer.</a:t>
            </a:r>
          </a:p>
        </p:txBody>
      </p:sp>
      <p:sp>
        <p:nvSpPr>
          <p:cNvPr id="4" name="Slide Number Placeholder 3"/>
          <p:cNvSpPr>
            <a:spLocks noGrp="1"/>
          </p:cNvSpPr>
          <p:nvPr>
            <p:ph type="sldNum" sz="quarter" idx="5"/>
          </p:nvPr>
        </p:nvSpPr>
        <p:spPr/>
        <p:txBody>
          <a:bodyPr/>
          <a:lstStyle/>
          <a:p>
            <a:fld id="{D0442302-F319-4C48-A846-70EFB35E1C74}" type="slidenum">
              <a:rPr lang="en-GB" smtClean="0"/>
              <a:t>18</a:t>
            </a:fld>
            <a:endParaRPr lang="en-GB"/>
          </a:p>
        </p:txBody>
      </p:sp>
    </p:spTree>
    <p:extLst>
      <p:ext uri="{BB962C8B-B14F-4D97-AF65-F5344CB8AC3E}">
        <p14:creationId xmlns:p14="http://schemas.microsoft.com/office/powerpoint/2010/main" val="15544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442302-F319-4C48-A846-70EFB35E1C74}" type="slidenum">
              <a:rPr lang="en-GB" smtClean="0"/>
              <a:t>19</a:t>
            </a:fld>
            <a:endParaRPr lang="en-GB"/>
          </a:p>
        </p:txBody>
      </p:sp>
    </p:spTree>
    <p:extLst>
      <p:ext uri="{BB962C8B-B14F-4D97-AF65-F5344CB8AC3E}">
        <p14:creationId xmlns:p14="http://schemas.microsoft.com/office/powerpoint/2010/main" val="134992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3 students to read out the  Learning Objectives and 3 different students to paraphrase them. </a:t>
            </a:r>
          </a:p>
          <a:p>
            <a:r>
              <a:rPr lang="en-US" dirty="0">
                <a:cs typeface="Calibri"/>
              </a:rPr>
              <a:t>Check understanding of the word VIRTUE</a:t>
            </a:r>
          </a:p>
        </p:txBody>
      </p:sp>
      <p:sp>
        <p:nvSpPr>
          <p:cNvPr id="4" name="Slide Number Placeholder 3"/>
          <p:cNvSpPr>
            <a:spLocks noGrp="1"/>
          </p:cNvSpPr>
          <p:nvPr>
            <p:ph type="sldNum" sz="quarter" idx="5"/>
          </p:nvPr>
        </p:nvSpPr>
        <p:spPr/>
        <p:txBody>
          <a:bodyPr/>
          <a:lstStyle/>
          <a:p>
            <a:fld id="{D0442302-F319-4C48-A846-70EFB35E1C74}" type="slidenum">
              <a:rPr lang="en-GB" smtClean="0"/>
              <a:t>2</a:t>
            </a:fld>
            <a:endParaRPr lang="en-GB"/>
          </a:p>
        </p:txBody>
      </p:sp>
    </p:spTree>
    <p:extLst>
      <p:ext uri="{BB962C8B-B14F-4D97-AF65-F5344CB8AC3E}">
        <p14:creationId xmlns:p14="http://schemas.microsoft.com/office/powerpoint/2010/main" val="147455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THINKING STARTER TASK</a:t>
            </a:r>
            <a:endParaRPr lang="en-US" dirty="0"/>
          </a:p>
          <a:p>
            <a:r>
              <a:rPr lang="en-US" dirty="0">
                <a:cs typeface="Calibri"/>
              </a:rPr>
              <a:t>Possible Answers: </a:t>
            </a:r>
            <a:endParaRPr lang="en-US" dirty="0"/>
          </a:p>
          <a:p>
            <a:r>
              <a:rPr lang="en-US" dirty="0">
                <a:cs typeface="Calibri"/>
              </a:rPr>
              <a:t>A friendly football match as a warm-up / practice / preparation / trial too get ready for the real match. </a:t>
            </a:r>
          </a:p>
          <a:p>
            <a:r>
              <a:rPr lang="en-US" dirty="0">
                <a:cs typeface="Calibri"/>
              </a:rPr>
              <a:t>Doing warm-up stretches before a race or  the exercise to prepare your muscles for the real race.</a:t>
            </a:r>
          </a:p>
          <a:p>
            <a:endParaRPr lang="en-US" dirty="0">
              <a:cs typeface="Calibri"/>
            </a:endParaRPr>
          </a:p>
          <a:p>
            <a:r>
              <a:rPr lang="en-US" dirty="0">
                <a:cs typeface="Calibri"/>
              </a:rPr>
              <a:t>They show that preparation is needed before a race or match so that you have a chance of success.  In the same way preparation is needed for the month of Ramadan</a:t>
            </a:r>
          </a:p>
        </p:txBody>
      </p:sp>
      <p:sp>
        <p:nvSpPr>
          <p:cNvPr id="4" name="Slide Number Placeholder 3"/>
          <p:cNvSpPr>
            <a:spLocks noGrp="1"/>
          </p:cNvSpPr>
          <p:nvPr>
            <p:ph type="sldNum" sz="quarter" idx="5"/>
          </p:nvPr>
        </p:nvSpPr>
        <p:spPr/>
        <p:txBody>
          <a:bodyPr/>
          <a:lstStyle/>
          <a:p>
            <a:fld id="{D0442302-F319-4C48-A846-70EFB35E1C74}" type="slidenum">
              <a:rPr lang="en-GB" smtClean="0"/>
              <a:t>3</a:t>
            </a:fld>
            <a:endParaRPr lang="en-GB"/>
          </a:p>
        </p:txBody>
      </p:sp>
    </p:spTree>
    <p:extLst>
      <p:ext uri="{BB962C8B-B14F-4D97-AF65-F5344CB8AC3E}">
        <p14:creationId xmlns:p14="http://schemas.microsoft.com/office/powerpoint/2010/main" val="173813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preparing in </a:t>
            </a:r>
            <a:r>
              <a:rPr lang="en-GB" dirty="0" err="1"/>
              <a:t>Shaʿbān</a:t>
            </a:r>
            <a:r>
              <a:rPr lang="en-GB" dirty="0"/>
              <a:t>, we are more likely to enjoy fasting and </a:t>
            </a:r>
            <a:r>
              <a:rPr lang="en-GB" dirty="0" err="1"/>
              <a:t>qiyām</a:t>
            </a:r>
            <a:r>
              <a:rPr lang="en-GB" dirty="0"/>
              <a:t> in Ramaḍān. </a:t>
            </a:r>
          </a:p>
          <a:p>
            <a:endParaRPr lang="en-GB" dirty="0">
              <a:cs typeface="Calibri"/>
            </a:endParaRPr>
          </a:p>
        </p:txBody>
      </p:sp>
      <p:sp>
        <p:nvSpPr>
          <p:cNvPr id="4" name="Slide Number Placeholder 3"/>
          <p:cNvSpPr>
            <a:spLocks noGrp="1"/>
          </p:cNvSpPr>
          <p:nvPr>
            <p:ph type="sldNum" sz="quarter" idx="5"/>
          </p:nvPr>
        </p:nvSpPr>
        <p:spPr/>
        <p:txBody>
          <a:bodyPr/>
          <a:lstStyle/>
          <a:p>
            <a:fld id="{D0442302-F319-4C48-A846-70EFB35E1C74}" type="slidenum">
              <a:rPr lang="en-GB" smtClean="0"/>
              <a:t>6</a:t>
            </a:fld>
            <a:endParaRPr lang="en-GB"/>
          </a:p>
        </p:txBody>
      </p:sp>
    </p:spTree>
    <p:extLst>
      <p:ext uri="{BB962C8B-B14F-4D97-AF65-F5344CB8AC3E}">
        <p14:creationId xmlns:p14="http://schemas.microsoft.com/office/powerpoint/2010/main" val="187491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tells us that Shaban was clearly a special month for the Prophet SAW.</a:t>
            </a:r>
            <a:endParaRPr lang="en-GB" dirty="0"/>
          </a:p>
          <a:p>
            <a:r>
              <a:rPr lang="en-GB" dirty="0">
                <a:cs typeface="Calibri"/>
              </a:rPr>
              <a:t>Why do you think the Prophet SAW fasted?</a:t>
            </a:r>
            <a:endParaRPr lang="en-GB" dirty="0"/>
          </a:p>
          <a:p>
            <a:r>
              <a:rPr lang="en-GB" dirty="0">
                <a:cs typeface="Calibri"/>
              </a:rPr>
              <a:t>So fasting in Shaban is one of the things that we can do to prepare for Ramadan.</a:t>
            </a:r>
          </a:p>
          <a:p>
            <a:endParaRPr lang="en-GB" dirty="0">
              <a:cs typeface="Calibri"/>
            </a:endParaRPr>
          </a:p>
        </p:txBody>
      </p:sp>
      <p:sp>
        <p:nvSpPr>
          <p:cNvPr id="4" name="Slide Number Placeholder 3"/>
          <p:cNvSpPr>
            <a:spLocks noGrp="1"/>
          </p:cNvSpPr>
          <p:nvPr>
            <p:ph type="sldNum" sz="quarter" idx="5"/>
          </p:nvPr>
        </p:nvSpPr>
        <p:spPr/>
        <p:txBody>
          <a:bodyPr/>
          <a:lstStyle/>
          <a:p>
            <a:fld id="{D0442302-F319-4C48-A846-70EFB35E1C74}" type="slidenum">
              <a:rPr lang="en-GB" smtClean="0"/>
              <a:t>7</a:t>
            </a:fld>
            <a:endParaRPr lang="en-GB"/>
          </a:p>
        </p:txBody>
      </p:sp>
    </p:spTree>
    <p:extLst>
      <p:ext uri="{BB962C8B-B14F-4D97-AF65-F5344CB8AC3E}">
        <p14:creationId xmlns:p14="http://schemas.microsoft.com/office/powerpoint/2010/main" val="205661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0442302-F319-4C48-A846-70EFB35E1C74}" type="slidenum">
              <a:rPr lang="en-GB" smtClean="0"/>
              <a:t>9</a:t>
            </a:fld>
            <a:endParaRPr lang="en-GB"/>
          </a:p>
        </p:txBody>
      </p:sp>
    </p:spTree>
    <p:extLst>
      <p:ext uri="{BB962C8B-B14F-4D97-AF65-F5344CB8AC3E}">
        <p14:creationId xmlns:p14="http://schemas.microsoft.com/office/powerpoint/2010/main" val="333266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this is the month when your yearly actions are raised to Allah (</a:t>
            </a:r>
            <a:r>
              <a:rPr lang="en-GB" dirty="0" err="1"/>
              <a:t>subḥānahū</a:t>
            </a:r>
            <a:r>
              <a:rPr lang="en-GB" dirty="0"/>
              <a:t> </a:t>
            </a:r>
            <a:r>
              <a:rPr lang="en-GB" dirty="0" err="1"/>
              <a:t>wa</a:t>
            </a:r>
            <a:r>
              <a:rPr lang="en-GB" dirty="0"/>
              <a:t> </a:t>
            </a:r>
            <a:r>
              <a:rPr lang="en-GB" dirty="0" err="1"/>
              <a:t>ta‘ālā</a:t>
            </a:r>
            <a:r>
              <a:rPr lang="en-GB" dirty="0"/>
              <a:t>), cleanse your heart from hatred and grudges. Forgive people who have wronged you and start talking to people you haven’t talked to in a long time.</a:t>
            </a:r>
            <a:endParaRPr lang="en-US" dirty="0"/>
          </a:p>
          <a:p>
            <a:endParaRPr lang="en-GB" dirty="0">
              <a:cs typeface="Calibri"/>
            </a:endParaRPr>
          </a:p>
        </p:txBody>
      </p:sp>
      <p:sp>
        <p:nvSpPr>
          <p:cNvPr id="4" name="Slide Number Placeholder 3"/>
          <p:cNvSpPr>
            <a:spLocks noGrp="1"/>
          </p:cNvSpPr>
          <p:nvPr>
            <p:ph type="sldNum" sz="quarter" idx="5"/>
          </p:nvPr>
        </p:nvSpPr>
        <p:spPr/>
        <p:txBody>
          <a:bodyPr/>
          <a:lstStyle/>
          <a:p>
            <a:fld id="{D0442302-F319-4C48-A846-70EFB35E1C74}" type="slidenum">
              <a:rPr lang="en-GB" smtClean="0"/>
              <a:t>10</a:t>
            </a:fld>
            <a:endParaRPr lang="en-GB"/>
          </a:p>
        </p:txBody>
      </p:sp>
    </p:spTree>
    <p:extLst>
      <p:ext uri="{BB962C8B-B14F-4D97-AF65-F5344CB8AC3E}">
        <p14:creationId xmlns:p14="http://schemas.microsoft.com/office/powerpoint/2010/main" val="31644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 Activity. This could be orally/written on mini-whiteboard/flip-chart paper. </a:t>
            </a:r>
            <a:endParaRPr lang="en-US"/>
          </a:p>
          <a:p>
            <a:r>
              <a:rPr lang="en-GB" dirty="0"/>
              <a:t>Time: </a:t>
            </a:r>
            <a:r>
              <a:rPr lang="en-GB" dirty="0" err="1"/>
              <a:t>Approx</a:t>
            </a:r>
            <a:r>
              <a:rPr lang="en-GB" dirty="0"/>
              <a:t> 1 minute</a:t>
            </a:r>
            <a:endParaRPr lang="en-US" dirty="0">
              <a:cs typeface="Calibri"/>
            </a:endParaRPr>
          </a:p>
          <a:p>
            <a:endParaRPr lang="en-GB" dirty="0">
              <a:cs typeface="Calibri"/>
            </a:endParaRPr>
          </a:p>
          <a:p>
            <a:r>
              <a:rPr lang="en-GB" dirty="0">
                <a:cs typeface="Calibri"/>
              </a:rPr>
              <a:t>Follow up by picking on a pair to feedback to the class</a:t>
            </a:r>
          </a:p>
        </p:txBody>
      </p:sp>
      <p:sp>
        <p:nvSpPr>
          <p:cNvPr id="4" name="Slide Number Placeholder 3"/>
          <p:cNvSpPr>
            <a:spLocks noGrp="1"/>
          </p:cNvSpPr>
          <p:nvPr>
            <p:ph type="sldNum" sz="quarter" idx="5"/>
          </p:nvPr>
        </p:nvSpPr>
        <p:spPr/>
        <p:txBody>
          <a:bodyPr/>
          <a:lstStyle/>
          <a:p>
            <a:fld id="{D0442302-F319-4C48-A846-70EFB35E1C74}" type="slidenum">
              <a:rPr lang="en-GB" smtClean="0"/>
              <a:t>11</a:t>
            </a:fld>
            <a:endParaRPr lang="en-GB"/>
          </a:p>
        </p:txBody>
      </p:sp>
    </p:spTree>
    <p:extLst>
      <p:ext uri="{BB962C8B-B14F-4D97-AF65-F5344CB8AC3E}">
        <p14:creationId xmlns:p14="http://schemas.microsoft.com/office/powerpoint/2010/main" val="378813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Choose and write down three things from here that you would like to PLEDGE (commit) to do before Ramadan starts. </a:t>
            </a:r>
            <a:endParaRPr lang="en-US" dirty="0"/>
          </a:p>
          <a:p>
            <a:r>
              <a:rPr lang="en-US" dirty="0">
                <a:cs typeface="Calibri"/>
              </a:rPr>
              <a:t>They need to be in a straight line, row or column or diagonal. </a:t>
            </a:r>
            <a:r>
              <a:rPr lang="en-US" dirty="0"/>
              <a:t>To check – ask one or two students to justify their choice to the class. Ask – What else could you add to this grid?</a:t>
            </a:r>
            <a:endParaRPr lang="en-US" dirty="0">
              <a:cs typeface="Calibri"/>
            </a:endParaRPr>
          </a:p>
          <a:p>
            <a:endParaRPr lang="en-US" dirty="0">
              <a:cs typeface="Calibri"/>
            </a:endParaRPr>
          </a:p>
          <a:p>
            <a:r>
              <a:rPr lang="en-US" dirty="0">
                <a:cs typeface="Calibri"/>
              </a:rPr>
              <a:t>OPTIONAL: Can also print this out as a challenge checklist for students to use until Ramadan starts. Students can tick each box as they complete each task. If they manage to get a straight line through 3 boxes they will get a prize!</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442302-F319-4C48-A846-70EFB35E1C74}" type="slidenum">
              <a:rPr lang="en-GB" smtClean="0"/>
              <a:t>12</a:t>
            </a:fld>
            <a:endParaRPr lang="en-GB"/>
          </a:p>
        </p:txBody>
      </p:sp>
    </p:spTree>
    <p:extLst>
      <p:ext uri="{BB962C8B-B14F-4D97-AF65-F5344CB8AC3E}">
        <p14:creationId xmlns:p14="http://schemas.microsoft.com/office/powerpoint/2010/main" val="314560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324858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29931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210809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sh" pitchFamily="2" charset="0"/>
              </a:defRPr>
            </a:lvl1pPr>
            <a:lvl2pPr>
              <a:defRPr>
                <a:latin typeface="Mulish" pitchFamily="2" charset="0"/>
              </a:defRPr>
            </a:lvl2pPr>
            <a:lvl3pPr>
              <a:defRPr>
                <a:latin typeface="Mulish" pitchFamily="2" charset="0"/>
              </a:defRPr>
            </a:lvl3pPr>
            <a:lvl4pPr>
              <a:defRPr>
                <a:latin typeface="Mulish" pitchFamily="2" charset="0"/>
              </a:defRPr>
            </a:lvl4pPr>
            <a:lvl5pPr>
              <a:defRPr>
                <a:latin typeface="Mulish"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93B9CB3-C482-42F1-A4E8-B4FA92E15942}"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382378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B9CB3-C482-42F1-A4E8-B4FA92E15942}"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93609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3B9CB3-C482-42F1-A4E8-B4FA92E15942}"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40753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3B9CB3-C482-42F1-A4E8-B4FA92E15942}" type="datetimeFigureOut">
              <a:rPr lang="en-GB" smtClean="0"/>
              <a:t>23/02/2023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281016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3B9CB3-C482-42F1-A4E8-B4FA92E15942}" type="datetimeFigureOut">
              <a:rPr lang="en-GB" smtClean="0"/>
              <a:t>23/02/2023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298742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B9CB3-C482-42F1-A4E8-B4FA92E15942}" type="datetimeFigureOut">
              <a:rPr lang="en-GB" smtClean="0"/>
              <a:t>23/02/2023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9527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B9CB3-C482-42F1-A4E8-B4FA92E15942}"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225243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B9CB3-C482-42F1-A4E8-B4FA92E15942}"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339912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A69F18-0AFE-4330-83E9-EC482265776D}"/>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B9CB3-C482-42F1-A4E8-B4FA92E15942}" type="datetimeFigureOut">
              <a:rPr lang="en-GB" smtClean="0"/>
              <a:t>23/02/2023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1BB1B-5EFC-4EC4-ABFE-262B61843AD4}" type="slidenum">
              <a:rPr lang="en-GB" smtClean="0"/>
              <a:t>‹#›</a:t>
            </a:fld>
            <a:endParaRPr lang="en-GB"/>
          </a:p>
        </p:txBody>
      </p:sp>
    </p:spTree>
    <p:extLst>
      <p:ext uri="{BB962C8B-B14F-4D97-AF65-F5344CB8AC3E}">
        <p14:creationId xmlns:p14="http://schemas.microsoft.com/office/powerpoint/2010/main" val="140221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b="1" kern="1200">
          <a:solidFill>
            <a:srgbClr val="317D1C"/>
          </a:solidFill>
          <a:latin typeface="Economica" panose="0200050604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ulish"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ulish"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ulish"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ulish"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ulish"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alpha val="62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3208" y="1844824"/>
            <a:ext cx="8787263" cy="1959812"/>
          </a:xfrm>
        </p:spPr>
        <p:txBody>
          <a:bodyPr>
            <a:normAutofit fontScale="90000"/>
          </a:bodyPr>
          <a:lstStyle/>
          <a:p>
            <a:br>
              <a:rPr lang="en-GB" sz="13800" dirty="0"/>
            </a:br>
            <a:r>
              <a:rPr lang="en-GB" sz="13800" dirty="0">
                <a:solidFill>
                  <a:srgbClr val="317D1C"/>
                </a:solidFill>
                <a:latin typeface="Economica"/>
              </a:rPr>
              <a:t>R</a:t>
            </a:r>
            <a:r>
              <a:rPr lang="en-GB" sz="13800" dirty="0">
                <a:solidFill>
                  <a:srgbClr val="CE430A"/>
                </a:solidFill>
                <a:latin typeface="Economica"/>
              </a:rPr>
              <a:t>a</a:t>
            </a:r>
            <a:r>
              <a:rPr lang="en-GB" sz="13800" dirty="0">
                <a:solidFill>
                  <a:srgbClr val="A2BD30"/>
                </a:solidFill>
                <a:latin typeface="Economica"/>
              </a:rPr>
              <a:t>m</a:t>
            </a:r>
            <a:r>
              <a:rPr lang="en-GB" sz="13800" dirty="0">
                <a:solidFill>
                  <a:srgbClr val="317D1C"/>
                </a:solidFill>
                <a:latin typeface="Economica"/>
              </a:rPr>
              <a:t>a</a:t>
            </a:r>
            <a:r>
              <a:rPr lang="en-GB" sz="13800" dirty="0">
                <a:solidFill>
                  <a:srgbClr val="CE430A"/>
                </a:solidFill>
                <a:latin typeface="Economica"/>
              </a:rPr>
              <a:t>d</a:t>
            </a:r>
            <a:r>
              <a:rPr lang="en-GB" sz="13800" dirty="0">
                <a:solidFill>
                  <a:srgbClr val="A2BD30"/>
                </a:solidFill>
                <a:latin typeface="Economica"/>
              </a:rPr>
              <a:t>a</a:t>
            </a:r>
            <a:r>
              <a:rPr lang="en-GB" sz="13800" dirty="0">
                <a:solidFill>
                  <a:srgbClr val="317D1C"/>
                </a:solidFill>
                <a:latin typeface="Economica"/>
              </a:rPr>
              <a:t>n</a:t>
            </a:r>
            <a:r>
              <a:rPr lang="en-GB" sz="13800" dirty="0">
                <a:solidFill>
                  <a:srgbClr val="CE430A"/>
                </a:solidFill>
                <a:latin typeface="Economica"/>
              </a:rPr>
              <a:t>!</a:t>
            </a:r>
            <a:br>
              <a:rPr lang="en-GB" sz="13800" dirty="0"/>
            </a:br>
            <a:br>
              <a:rPr lang="en-GB" sz="600" dirty="0"/>
            </a:br>
            <a:r>
              <a:rPr lang="en-GB" sz="2700" dirty="0">
                <a:solidFill>
                  <a:srgbClr val="317D1C"/>
                </a:solidFill>
                <a:latin typeface="Mulish" pitchFamily="2" charset="0"/>
              </a:rPr>
              <a:t>Using the month of </a:t>
            </a:r>
            <a:r>
              <a:rPr lang="en-GB" sz="2700" dirty="0" err="1">
                <a:solidFill>
                  <a:srgbClr val="317D1C"/>
                </a:solidFill>
                <a:latin typeface="Mulish" pitchFamily="2" charset="0"/>
              </a:rPr>
              <a:t>Shaʿban</a:t>
            </a:r>
            <a:r>
              <a:rPr lang="en-GB" sz="2700" dirty="0">
                <a:solidFill>
                  <a:srgbClr val="317D1C"/>
                </a:solidFill>
                <a:latin typeface="Mulish" pitchFamily="2" charset="0"/>
              </a:rPr>
              <a:t> to prepare for Ramadan</a:t>
            </a:r>
          </a:p>
        </p:txBody>
      </p:sp>
      <p:sp>
        <p:nvSpPr>
          <p:cNvPr id="3" name="Subtitle 2"/>
          <p:cNvSpPr>
            <a:spLocks noGrp="1"/>
          </p:cNvSpPr>
          <p:nvPr>
            <p:ph type="subTitle" idx="1"/>
          </p:nvPr>
        </p:nvSpPr>
        <p:spPr>
          <a:xfrm>
            <a:off x="395536" y="404664"/>
            <a:ext cx="1525960" cy="864096"/>
          </a:xfrm>
        </p:spPr>
        <p:txBody>
          <a:bodyPr>
            <a:normAutofit/>
          </a:bodyPr>
          <a:lstStyle/>
          <a:p>
            <a:r>
              <a:rPr lang="en-GB" dirty="0">
                <a:solidFill>
                  <a:srgbClr val="317D1C"/>
                </a:solidFill>
              </a:rPr>
              <a:t>KS2 </a:t>
            </a:r>
          </a:p>
        </p:txBody>
      </p:sp>
      <p:pic>
        <p:nvPicPr>
          <p:cNvPr id="5" name="Picture 4">
            <a:extLst>
              <a:ext uri="{FF2B5EF4-FFF2-40B4-BE49-F238E27FC236}">
                <a16:creationId xmlns:a16="http://schemas.microsoft.com/office/drawing/2014/main" id="{6208798A-93D1-4FB0-B566-DFC1FD25A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267" y="5517232"/>
            <a:ext cx="1401461" cy="1098000"/>
          </a:xfrm>
          <a:prstGeom prst="rect">
            <a:avLst/>
          </a:prstGeom>
        </p:spPr>
      </p:pic>
      <p:sp>
        <p:nvSpPr>
          <p:cNvPr id="6" name="Title 1">
            <a:extLst>
              <a:ext uri="{FF2B5EF4-FFF2-40B4-BE49-F238E27FC236}">
                <a16:creationId xmlns:a16="http://schemas.microsoft.com/office/drawing/2014/main" id="{5F4C71B9-3274-4805-B7D5-B6E04A75D743}"/>
              </a:ext>
            </a:extLst>
          </p:cNvPr>
          <p:cNvSpPr txBox="1">
            <a:spLocks/>
          </p:cNvSpPr>
          <p:nvPr/>
        </p:nvSpPr>
        <p:spPr>
          <a:xfrm>
            <a:off x="178365" y="1452525"/>
            <a:ext cx="8787263" cy="19598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rgbClr val="317D1C"/>
                </a:solidFill>
                <a:latin typeface="Economica" panose="02000506040000020004" pitchFamily="2" charset="0"/>
                <a:ea typeface="+mj-ea"/>
                <a:cs typeface="+mj-cs"/>
              </a:defRPr>
            </a:lvl1pPr>
          </a:lstStyle>
          <a:p>
            <a:r>
              <a:rPr lang="en-GB" sz="9800" dirty="0">
                <a:solidFill>
                  <a:srgbClr val="A2BD30"/>
                </a:solidFill>
                <a:latin typeface="The Hand"/>
              </a:rPr>
              <a:t>Ready – Set</a:t>
            </a:r>
            <a:br>
              <a:rPr lang="en-GB" sz="13800" dirty="0"/>
            </a:br>
            <a:endParaRPr lang="en-GB" sz="2700" dirty="0">
              <a:latin typeface="Mulish" pitchFamily="2" charset="0"/>
            </a:endParaRPr>
          </a:p>
        </p:txBody>
      </p:sp>
    </p:spTree>
    <p:extLst>
      <p:ext uri="{BB962C8B-B14F-4D97-AF65-F5344CB8AC3E}">
        <p14:creationId xmlns:p14="http://schemas.microsoft.com/office/powerpoint/2010/main" val="5085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Economica"/>
              </a:rPr>
              <a:t>Virtues of </a:t>
            </a:r>
            <a:r>
              <a:rPr lang="en-GB" dirty="0" err="1">
                <a:latin typeface="Economica"/>
              </a:rPr>
              <a:t>Shaʿban</a:t>
            </a:r>
            <a:r>
              <a:rPr lang="en-GB" dirty="0">
                <a:latin typeface="Economica"/>
              </a:rPr>
              <a:t>  #3</a:t>
            </a:r>
            <a:endParaRPr lang="en-GB" dirty="0"/>
          </a:p>
        </p:txBody>
      </p:sp>
      <p:sp>
        <p:nvSpPr>
          <p:cNvPr id="3" name="Content Placeholder 2"/>
          <p:cNvSpPr>
            <a:spLocks noGrp="1"/>
          </p:cNvSpPr>
          <p:nvPr>
            <p:ph idx="1"/>
          </p:nvPr>
        </p:nvSpPr>
        <p:spPr>
          <a:xfrm>
            <a:off x="683568" y="1988840"/>
            <a:ext cx="8003232" cy="4137323"/>
          </a:xfrm>
        </p:spPr>
        <p:txBody>
          <a:bodyPr vert="horz" lIns="91440" tIns="45720" rIns="91440" bIns="45720" rtlCol="0" anchor="t">
            <a:normAutofit fontScale="92500"/>
          </a:bodyPr>
          <a:lstStyle/>
          <a:p>
            <a:pPr marL="0" indent="0">
              <a:buNone/>
            </a:pPr>
            <a:r>
              <a:rPr lang="en-GB" sz="2400" dirty="0"/>
              <a:t>The Messenger of Allah  </a:t>
            </a:r>
            <a:r>
              <a:rPr lang="ar-IQ" sz="2400" dirty="0"/>
              <a:t>صلى الله عليه وسلم</a:t>
            </a:r>
            <a:r>
              <a:rPr lang="en-US" sz="2400" dirty="0"/>
              <a:t> </a:t>
            </a:r>
            <a:r>
              <a:rPr lang="en-GB" sz="2400" dirty="0"/>
              <a:t>said, </a:t>
            </a:r>
          </a:p>
          <a:p>
            <a:pPr marL="0" indent="0">
              <a:buNone/>
            </a:pPr>
            <a:endParaRPr lang="en-GB" sz="2400" dirty="0"/>
          </a:p>
          <a:p>
            <a:pPr marL="0" indent="0">
              <a:buNone/>
            </a:pPr>
            <a:r>
              <a:rPr lang="en-GB" sz="2400" dirty="0"/>
              <a:t>“Indeed Allah looks down in the middle night of </a:t>
            </a:r>
            <a:r>
              <a:rPr lang="en-GB" sz="2400" dirty="0" err="1"/>
              <a:t>Shaʿbān</a:t>
            </a:r>
            <a:r>
              <a:rPr lang="en-GB" sz="2400" dirty="0"/>
              <a:t> and He forgives all of His creation, except anyone who commits shirk or harbours hatred.” (Ibn </a:t>
            </a:r>
            <a:r>
              <a:rPr lang="en-GB" sz="2400" dirty="0" err="1"/>
              <a:t>Mājah</a:t>
            </a:r>
            <a:r>
              <a:rPr lang="en-GB" sz="2400" dirty="0"/>
              <a:t>) </a:t>
            </a:r>
          </a:p>
          <a:p>
            <a:pPr marL="0" indent="0">
              <a:buNone/>
            </a:pPr>
            <a:endParaRPr lang="en-GB" sz="2400" dirty="0"/>
          </a:p>
          <a:p>
            <a:pPr marL="0" indent="0">
              <a:buNone/>
            </a:pPr>
            <a:r>
              <a:rPr lang="en-GB" sz="2400" dirty="0">
                <a:solidFill>
                  <a:srgbClr val="CE430A"/>
                </a:solidFill>
              </a:rPr>
              <a:t>This </a:t>
            </a:r>
            <a:r>
              <a:rPr lang="en-US" sz="2400" dirty="0">
                <a:solidFill>
                  <a:srgbClr val="CE430A"/>
                </a:solidFill>
              </a:rPr>
              <a:t>h</a:t>
            </a:r>
            <a:r>
              <a:rPr lang="en-GB" sz="2400" dirty="0" err="1">
                <a:solidFill>
                  <a:srgbClr val="CE430A"/>
                </a:solidFill>
              </a:rPr>
              <a:t>adith</a:t>
            </a:r>
            <a:r>
              <a:rPr lang="en-GB" sz="2400" dirty="0">
                <a:solidFill>
                  <a:srgbClr val="CE430A"/>
                </a:solidFill>
              </a:rPr>
              <a:t> tells us that one way to prepare for Ramadan is to......?</a:t>
            </a:r>
          </a:p>
          <a:p>
            <a:pPr marL="0" indent="0">
              <a:buNone/>
            </a:pPr>
            <a:endParaRPr lang="en-GB" sz="2400" dirty="0">
              <a:solidFill>
                <a:srgbClr val="CE430A"/>
              </a:solidFill>
            </a:endParaRPr>
          </a:p>
          <a:p>
            <a:pPr marL="0" indent="0">
              <a:buNone/>
            </a:pPr>
            <a:r>
              <a:rPr lang="en-GB" sz="2400" dirty="0">
                <a:solidFill>
                  <a:srgbClr val="CE430A"/>
                </a:solidFill>
              </a:rPr>
              <a:t>How will this help </a:t>
            </a:r>
            <a:r>
              <a:rPr lang="en-GB" sz="2400" u="sng" dirty="0">
                <a:solidFill>
                  <a:srgbClr val="CE430A"/>
                </a:solidFill>
              </a:rPr>
              <a:t>you </a:t>
            </a:r>
            <a:r>
              <a:rPr lang="en-GB" sz="2400" dirty="0">
                <a:solidFill>
                  <a:srgbClr val="CE430A"/>
                </a:solidFill>
              </a:rPr>
              <a:t>in Ramadan?</a:t>
            </a:r>
          </a:p>
        </p:txBody>
      </p:sp>
    </p:spTree>
    <p:extLst>
      <p:ext uri="{BB962C8B-B14F-4D97-AF65-F5344CB8AC3E}">
        <p14:creationId xmlns:p14="http://schemas.microsoft.com/office/powerpoint/2010/main" val="346746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0" dirty="0">
                <a:highlight>
                  <a:srgbClr val="FDE5DB"/>
                </a:highlight>
                <a:latin typeface="Economica"/>
              </a:rPr>
              <a:t>CHECKPOINT</a:t>
            </a:r>
            <a:br>
              <a:rPr lang="en-GB" b="0" dirty="0">
                <a:latin typeface="Economica"/>
              </a:rPr>
            </a:br>
            <a:r>
              <a:rPr lang="en-GB" dirty="0">
                <a:latin typeface="Economica"/>
              </a:rPr>
              <a:t>Virtues of Ramadan</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[A] Tell the person next to you...</a:t>
            </a:r>
          </a:p>
        </p:txBody>
      </p:sp>
      <p:graphicFrame>
        <p:nvGraphicFramePr>
          <p:cNvPr id="4" name="Diagram 3"/>
          <p:cNvGraphicFramePr/>
          <p:nvPr>
            <p:extLst>
              <p:ext uri="{D42A27DB-BD31-4B8C-83A1-F6EECF244321}">
                <p14:modId xmlns:p14="http://schemas.microsoft.com/office/powerpoint/2010/main" val="3762492293"/>
              </p:ext>
            </p:extLst>
          </p:nvPr>
        </p:nvGraphicFramePr>
        <p:xfrm>
          <a:off x="634768" y="1942738"/>
          <a:ext cx="8064896"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700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2C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A533-34AE-4F60-A22A-3A46A7250A0E}"/>
              </a:ext>
            </a:extLst>
          </p:cNvPr>
          <p:cNvSpPr>
            <a:spLocks noGrp="1"/>
          </p:cNvSpPr>
          <p:nvPr>
            <p:ph type="title"/>
          </p:nvPr>
        </p:nvSpPr>
        <p:spPr>
          <a:xfrm>
            <a:off x="611560" y="989856"/>
            <a:ext cx="5698976" cy="1143000"/>
          </a:xfrm>
        </p:spPr>
        <p:txBody>
          <a:bodyPr vert="horz" lIns="91440" tIns="45720" rIns="91440" bIns="45720" rtlCol="0" anchor="ctr">
            <a:noAutofit/>
          </a:bodyPr>
          <a:lstStyle/>
          <a:p>
            <a:r>
              <a:rPr lang="en-GB" sz="3000" dirty="0">
                <a:solidFill>
                  <a:srgbClr val="CE430A"/>
                </a:solidFill>
                <a:highlight>
                  <a:srgbClr val="FDE5DB"/>
                </a:highlight>
                <a:latin typeface="Economica"/>
              </a:rPr>
              <a:t>SHA'BAN CHALLENGE BINGO!</a:t>
            </a:r>
            <a:br>
              <a:rPr lang="en-GB" sz="3000" dirty="0">
                <a:solidFill>
                  <a:srgbClr val="CE430A"/>
                </a:solidFill>
                <a:latin typeface="Economica"/>
              </a:rPr>
            </a:br>
            <a:r>
              <a:rPr lang="en-GB" sz="3000" dirty="0">
                <a:latin typeface="Economica"/>
              </a:rPr>
              <a:t> How will YOU warm-up for Ramadan</a:t>
            </a:r>
            <a:br>
              <a:rPr lang="en-GB" sz="3000" dirty="0">
                <a:latin typeface="Economica"/>
              </a:rPr>
            </a:br>
            <a:r>
              <a:rPr lang="en-GB" sz="3000" dirty="0">
                <a:latin typeface="Economica"/>
              </a:rPr>
              <a:t> this year?</a:t>
            </a:r>
            <a:br>
              <a:rPr lang="en-GB" sz="3000" dirty="0">
                <a:latin typeface="Economica"/>
              </a:rPr>
            </a:br>
            <a:endParaRPr lang="en-GB" sz="3000" dirty="0">
              <a:latin typeface="Economica"/>
            </a:endParaRPr>
          </a:p>
        </p:txBody>
      </p:sp>
      <p:graphicFrame>
        <p:nvGraphicFramePr>
          <p:cNvPr id="5" name="Diagram 5">
            <a:extLst>
              <a:ext uri="{FF2B5EF4-FFF2-40B4-BE49-F238E27FC236}">
                <a16:creationId xmlns:a16="http://schemas.microsoft.com/office/drawing/2014/main" id="{ECE36B2F-CEF0-486A-8CC8-D9C0965D27B7}"/>
              </a:ext>
            </a:extLst>
          </p:cNvPr>
          <p:cNvGraphicFramePr/>
          <p:nvPr>
            <p:extLst>
              <p:ext uri="{D42A27DB-BD31-4B8C-83A1-F6EECF244321}">
                <p14:modId xmlns:p14="http://schemas.microsoft.com/office/powerpoint/2010/main" val="4283872413"/>
              </p:ext>
            </p:extLst>
          </p:nvPr>
        </p:nvGraphicFramePr>
        <p:xfrm>
          <a:off x="179512" y="2132856"/>
          <a:ext cx="8617398" cy="4621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03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70EB-B446-473E-B89D-BE4554B9D6E7}"/>
              </a:ext>
            </a:extLst>
          </p:cNvPr>
          <p:cNvSpPr>
            <a:spLocks noGrp="1"/>
          </p:cNvSpPr>
          <p:nvPr>
            <p:ph type="title"/>
          </p:nvPr>
        </p:nvSpPr>
        <p:spPr>
          <a:xfrm>
            <a:off x="457200" y="274638"/>
            <a:ext cx="3610744" cy="1143000"/>
          </a:xfrm>
        </p:spPr>
        <p:txBody>
          <a:bodyPr>
            <a:normAutofit/>
          </a:bodyPr>
          <a:lstStyle/>
          <a:p>
            <a:r>
              <a:rPr lang="en-GB" dirty="0">
                <a:latin typeface="Economica"/>
              </a:rPr>
              <a:t>Dear Ramadan...</a:t>
            </a:r>
          </a:p>
        </p:txBody>
      </p:sp>
      <p:sp>
        <p:nvSpPr>
          <p:cNvPr id="3" name="Content Placeholder 2">
            <a:extLst>
              <a:ext uri="{FF2B5EF4-FFF2-40B4-BE49-F238E27FC236}">
                <a16:creationId xmlns:a16="http://schemas.microsoft.com/office/drawing/2014/main" id="{C8598E2A-C33C-4EB2-9F5F-373508166110}"/>
              </a:ext>
            </a:extLst>
          </p:cNvPr>
          <p:cNvSpPr>
            <a:spLocks noGrp="1"/>
          </p:cNvSpPr>
          <p:nvPr>
            <p:ph idx="1"/>
          </p:nvPr>
        </p:nvSpPr>
        <p:spPr>
          <a:xfrm>
            <a:off x="457200" y="1600200"/>
            <a:ext cx="3610744" cy="4853136"/>
          </a:xfrm>
        </p:spPr>
        <p:txBody>
          <a:bodyPr vert="horz" lIns="91440" tIns="45720" rIns="91440" bIns="45720" rtlCol="0" anchor="t">
            <a:normAutofit fontScale="85000" lnSpcReduction="10000"/>
          </a:bodyPr>
          <a:lstStyle/>
          <a:p>
            <a:pPr marL="0" indent="0">
              <a:buNone/>
            </a:pPr>
            <a:r>
              <a:rPr lang="en-US" b="1" dirty="0"/>
              <a:t>[A] </a:t>
            </a:r>
            <a:r>
              <a:rPr lang="en-US" b="1" dirty="0">
                <a:cs typeface="Sakkal Majalla"/>
              </a:rPr>
              <a:t>Write a letter to welcome Ramadan.</a:t>
            </a:r>
          </a:p>
          <a:p>
            <a:pPr marL="0" indent="0">
              <a:buNone/>
            </a:pPr>
            <a:endParaRPr lang="en-US" dirty="0">
              <a:cs typeface="Sakkal Majalla"/>
            </a:endParaRPr>
          </a:p>
          <a:p>
            <a:pPr marL="0" indent="0">
              <a:buNone/>
            </a:pPr>
            <a:r>
              <a:rPr lang="en-US" dirty="0">
                <a:cs typeface="Sakkal Majalla"/>
              </a:rPr>
              <a:t>Make a pledge to treat this as your best Ramadan yet! </a:t>
            </a:r>
            <a:endParaRPr lang="en-GB" dirty="0">
              <a:cs typeface="Sakkal Majalla"/>
            </a:endParaRPr>
          </a:p>
          <a:p>
            <a:pPr marL="0" indent="0">
              <a:buNone/>
            </a:pPr>
            <a:endParaRPr lang="en-US" dirty="0">
              <a:cs typeface="Sakkal Majalla"/>
            </a:endParaRPr>
          </a:p>
          <a:p>
            <a:pPr marL="0" indent="0">
              <a:buNone/>
            </a:pPr>
            <a:r>
              <a:rPr lang="en-US" dirty="0">
                <a:cs typeface="Sakkal Majalla"/>
              </a:rPr>
              <a:t>Tell Ramadan </a:t>
            </a:r>
            <a:r>
              <a:rPr lang="en-US" b="1" dirty="0">
                <a:cs typeface="Sakkal Majalla"/>
              </a:rPr>
              <a:t>what you are doing now </a:t>
            </a:r>
            <a:r>
              <a:rPr lang="en-US" dirty="0">
                <a:cs typeface="Sakkal Majalla"/>
              </a:rPr>
              <a:t>in preparation for its arrival. </a:t>
            </a:r>
          </a:p>
        </p:txBody>
      </p:sp>
      <p:pic>
        <p:nvPicPr>
          <p:cNvPr id="6" name="Picture 5">
            <a:extLst>
              <a:ext uri="{FF2B5EF4-FFF2-40B4-BE49-F238E27FC236}">
                <a16:creationId xmlns:a16="http://schemas.microsoft.com/office/drawing/2014/main" id="{9C9ADDBC-BB91-4F24-A510-F8C99FB72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302" y="0"/>
            <a:ext cx="5157787" cy="6858000"/>
          </a:xfrm>
          <a:prstGeom prst="rect">
            <a:avLst/>
          </a:prstGeom>
        </p:spPr>
      </p:pic>
    </p:spTree>
    <p:extLst>
      <p:ext uri="{BB962C8B-B14F-4D97-AF65-F5344CB8AC3E}">
        <p14:creationId xmlns:p14="http://schemas.microsoft.com/office/powerpoint/2010/main" val="18925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70EB-B446-473E-B89D-BE4554B9D6E7}"/>
              </a:ext>
            </a:extLst>
          </p:cNvPr>
          <p:cNvSpPr>
            <a:spLocks noGrp="1"/>
          </p:cNvSpPr>
          <p:nvPr>
            <p:ph type="title"/>
          </p:nvPr>
        </p:nvSpPr>
        <p:spPr>
          <a:xfrm>
            <a:off x="4642" y="332658"/>
            <a:ext cx="4101441" cy="1143000"/>
          </a:xfrm>
        </p:spPr>
        <p:txBody>
          <a:bodyPr>
            <a:normAutofit/>
          </a:bodyPr>
          <a:lstStyle/>
          <a:p>
            <a:r>
              <a:rPr lang="en-GB" dirty="0">
                <a:latin typeface="Economica"/>
              </a:rPr>
              <a:t>Dear Ramadan...</a:t>
            </a:r>
          </a:p>
        </p:txBody>
      </p:sp>
      <p:sp>
        <p:nvSpPr>
          <p:cNvPr id="3" name="Content Placeholder 2">
            <a:extLst>
              <a:ext uri="{FF2B5EF4-FFF2-40B4-BE49-F238E27FC236}">
                <a16:creationId xmlns:a16="http://schemas.microsoft.com/office/drawing/2014/main" id="{C8598E2A-C33C-4EB2-9F5F-373508166110}"/>
              </a:ext>
            </a:extLst>
          </p:cNvPr>
          <p:cNvSpPr>
            <a:spLocks noGrp="1"/>
          </p:cNvSpPr>
          <p:nvPr>
            <p:ph idx="1"/>
          </p:nvPr>
        </p:nvSpPr>
        <p:spPr>
          <a:xfrm>
            <a:off x="1370659" y="1700808"/>
            <a:ext cx="4536504" cy="4666530"/>
          </a:xfrm>
          <a:prstGeom prst="verticalScroll">
            <a:avLst/>
          </a:prstGeom>
          <a:solidFill>
            <a:srgbClr val="FDE5DB"/>
          </a:solidFill>
          <a:ln>
            <a:solidFill>
              <a:srgbClr val="CE430A"/>
            </a:solidFill>
          </a:ln>
        </p:spPr>
        <p:txBody>
          <a:bodyPr vert="horz" lIns="91440" tIns="45720" rIns="91440" bIns="45720" rtlCol="0" anchor="t">
            <a:normAutofit fontScale="85000" lnSpcReduction="20000"/>
          </a:bodyPr>
          <a:lstStyle/>
          <a:p>
            <a:pPr marL="400050" lvl="1" indent="0">
              <a:buNone/>
            </a:pPr>
            <a:endParaRPr lang="en-US" sz="2400" dirty="0">
              <a:solidFill>
                <a:srgbClr val="317D1C"/>
              </a:solidFill>
            </a:endParaRPr>
          </a:p>
          <a:p>
            <a:pPr marL="400050" lvl="1" indent="0">
              <a:buNone/>
            </a:pPr>
            <a:r>
              <a:rPr lang="en-US" sz="2400" dirty="0">
                <a:solidFill>
                  <a:srgbClr val="317D1C"/>
                </a:solidFill>
              </a:rPr>
              <a:t>I can't wait for you to arrive! </a:t>
            </a:r>
          </a:p>
          <a:p>
            <a:pPr marL="400050" lvl="1" indent="0">
              <a:buNone/>
            </a:pPr>
            <a:endParaRPr lang="en-US" sz="2400" dirty="0">
              <a:solidFill>
                <a:srgbClr val="317D1C"/>
              </a:solidFill>
            </a:endParaRPr>
          </a:p>
          <a:p>
            <a:pPr marL="400050" lvl="1" indent="0">
              <a:buNone/>
            </a:pPr>
            <a:r>
              <a:rPr lang="en-US" sz="2400" dirty="0">
                <a:solidFill>
                  <a:srgbClr val="317D1C"/>
                </a:solidFill>
              </a:rPr>
              <a:t>This year I want to make the most of Ramadan, gain lots of reward and become a better Muslim </a:t>
            </a:r>
            <a:r>
              <a:rPr lang="en-US" sz="2400" dirty="0" err="1">
                <a:solidFill>
                  <a:srgbClr val="317D1C"/>
                </a:solidFill>
              </a:rPr>
              <a:t>inshaAllah</a:t>
            </a:r>
            <a:r>
              <a:rPr lang="en-US" sz="2400" dirty="0">
                <a:solidFill>
                  <a:srgbClr val="317D1C"/>
                </a:solidFill>
              </a:rPr>
              <a:t>.</a:t>
            </a:r>
          </a:p>
          <a:p>
            <a:pPr marL="400050" lvl="1" indent="0">
              <a:buNone/>
            </a:pPr>
            <a:endParaRPr lang="en-US" sz="2400" dirty="0">
              <a:solidFill>
                <a:srgbClr val="317D1C"/>
              </a:solidFill>
            </a:endParaRPr>
          </a:p>
          <a:p>
            <a:pPr marL="400050" lvl="1" indent="0">
              <a:buNone/>
            </a:pPr>
            <a:r>
              <a:rPr lang="en-US" sz="2400" dirty="0">
                <a:solidFill>
                  <a:srgbClr val="317D1C"/>
                </a:solidFill>
              </a:rPr>
              <a:t>To get ready for your arrival I will....</a:t>
            </a:r>
          </a:p>
          <a:p>
            <a:pPr marL="0" indent="0">
              <a:buNone/>
            </a:pPr>
            <a:endParaRPr lang="en-US" b="1" dirty="0">
              <a:latin typeface="Cabin"/>
            </a:endParaRPr>
          </a:p>
          <a:p>
            <a:pPr marL="0" indent="0">
              <a:buNone/>
            </a:pPr>
            <a:endParaRPr lang="en-US" b="1" dirty="0">
              <a:latin typeface="Cabin"/>
            </a:endParaRPr>
          </a:p>
          <a:p>
            <a:pPr marL="0" indent="0">
              <a:buNone/>
            </a:pPr>
            <a:endParaRPr lang="en-US" b="1" dirty="0">
              <a:latin typeface="Cabin"/>
            </a:endParaRPr>
          </a:p>
          <a:p>
            <a:pPr marL="0" indent="0">
              <a:buNone/>
            </a:pPr>
            <a:endParaRPr lang="en-US" b="1" dirty="0">
              <a:latin typeface="Cabin"/>
            </a:endParaRPr>
          </a:p>
        </p:txBody>
      </p:sp>
    </p:spTree>
    <p:extLst>
      <p:ext uri="{BB962C8B-B14F-4D97-AF65-F5344CB8AC3E}">
        <p14:creationId xmlns:p14="http://schemas.microsoft.com/office/powerpoint/2010/main" val="336658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F394-E853-4562-954A-970BFA521902}"/>
              </a:ext>
            </a:extLst>
          </p:cNvPr>
          <p:cNvSpPr>
            <a:spLocks noGrp="1"/>
          </p:cNvSpPr>
          <p:nvPr>
            <p:ph type="title"/>
          </p:nvPr>
        </p:nvSpPr>
        <p:spPr/>
        <p:txBody>
          <a:bodyPr/>
          <a:lstStyle/>
          <a:p>
            <a:r>
              <a:rPr lang="en-US" dirty="0">
                <a:highlight>
                  <a:srgbClr val="FDE5DB"/>
                </a:highlight>
                <a:latin typeface="Economica"/>
              </a:rPr>
              <a:t>CHECK POINT</a:t>
            </a:r>
            <a:endParaRPr lang="en-GB" dirty="0">
              <a:highlight>
                <a:srgbClr val="FDE5DB"/>
              </a:highlight>
            </a:endParaRPr>
          </a:p>
        </p:txBody>
      </p:sp>
      <p:sp>
        <p:nvSpPr>
          <p:cNvPr id="3" name="Content Placeholder 2">
            <a:extLst>
              <a:ext uri="{FF2B5EF4-FFF2-40B4-BE49-F238E27FC236}">
                <a16:creationId xmlns:a16="http://schemas.microsoft.com/office/drawing/2014/main" id="{59FBB1A3-E151-4F2A-BC5B-CA53420F4577}"/>
              </a:ext>
            </a:extLst>
          </p:cNvPr>
          <p:cNvSpPr>
            <a:spLocks noGrp="1"/>
          </p:cNvSpPr>
          <p:nvPr>
            <p:ph idx="1"/>
          </p:nvPr>
        </p:nvSpPr>
        <p:spPr>
          <a:xfrm>
            <a:off x="457200" y="2204864"/>
            <a:ext cx="8229600" cy="3921299"/>
          </a:xfrm>
        </p:spPr>
        <p:txBody>
          <a:bodyPr vert="horz" lIns="91440" tIns="45720" rIns="91440" bIns="45720" rtlCol="0" anchor="t">
            <a:normAutofit fontScale="77500" lnSpcReduction="20000"/>
          </a:bodyPr>
          <a:lstStyle/>
          <a:p>
            <a:pPr>
              <a:lnSpc>
                <a:spcPct val="120000"/>
              </a:lnSpc>
            </a:pPr>
            <a:r>
              <a:rPr lang="en-US" dirty="0"/>
              <a:t>To </a:t>
            </a:r>
            <a:r>
              <a:rPr lang="en-GB" dirty="0"/>
              <a:t>explore some of the virtues of the month of </a:t>
            </a:r>
            <a:r>
              <a:rPr lang="en-GB" dirty="0" err="1"/>
              <a:t>Shaʿbān</a:t>
            </a:r>
          </a:p>
          <a:p>
            <a:pPr>
              <a:lnSpc>
                <a:spcPct val="120000"/>
              </a:lnSpc>
            </a:pPr>
            <a:endParaRPr lang="en-US" dirty="0"/>
          </a:p>
          <a:p>
            <a:pPr>
              <a:lnSpc>
                <a:spcPct val="120000"/>
              </a:lnSpc>
            </a:pPr>
            <a:r>
              <a:rPr lang="en-US" dirty="0"/>
              <a:t>To </a:t>
            </a:r>
            <a:r>
              <a:rPr lang="en-GB" dirty="0"/>
              <a:t>prepare a </a:t>
            </a:r>
            <a:r>
              <a:rPr lang="en-US" dirty="0"/>
              <a:t>list (or grid) </a:t>
            </a:r>
            <a:r>
              <a:rPr lang="en-GB" dirty="0"/>
              <a:t>of things that you can do in </a:t>
            </a:r>
            <a:r>
              <a:rPr lang="en-GB" dirty="0" err="1"/>
              <a:t>Shaʿbān</a:t>
            </a:r>
            <a:r>
              <a:rPr lang="en-GB" dirty="0"/>
              <a:t> to  get ready for the month </a:t>
            </a:r>
            <a:r>
              <a:rPr lang="en-US" dirty="0"/>
              <a:t>of Ramadan</a:t>
            </a:r>
            <a:r>
              <a:rPr lang="en-GB" dirty="0"/>
              <a:t>!</a:t>
            </a:r>
          </a:p>
          <a:p>
            <a:pPr>
              <a:lnSpc>
                <a:spcPct val="120000"/>
              </a:lnSpc>
            </a:pPr>
            <a:endParaRPr lang="en-GB" dirty="0"/>
          </a:p>
          <a:p>
            <a:pPr marL="0" indent="0">
              <a:lnSpc>
                <a:spcPct val="120000"/>
              </a:lnSpc>
              <a:buNone/>
            </a:pPr>
            <a:r>
              <a:rPr lang="en-GB" dirty="0">
                <a:solidFill>
                  <a:srgbClr val="CE430A"/>
                </a:solidFill>
              </a:rPr>
              <a:t>Q. When do you think the Sahabah started preparing for Ramadan?</a:t>
            </a:r>
            <a:endParaRPr lang="en-US" dirty="0">
              <a:solidFill>
                <a:srgbClr val="CE430A"/>
              </a:solidFill>
            </a:endParaRPr>
          </a:p>
          <a:p>
            <a:endParaRPr lang="en-GB" dirty="0"/>
          </a:p>
        </p:txBody>
      </p:sp>
    </p:spTree>
    <p:extLst>
      <p:ext uri="{BB962C8B-B14F-4D97-AF65-F5344CB8AC3E}">
        <p14:creationId xmlns:p14="http://schemas.microsoft.com/office/powerpoint/2010/main" val="191513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63AF-2348-46CF-AF16-71AE618F3386}"/>
              </a:ext>
            </a:extLst>
          </p:cNvPr>
          <p:cNvSpPr>
            <a:spLocks noGrp="1"/>
          </p:cNvSpPr>
          <p:nvPr>
            <p:ph type="title"/>
          </p:nvPr>
        </p:nvSpPr>
        <p:spPr/>
        <p:txBody>
          <a:bodyPr/>
          <a:lstStyle/>
          <a:p>
            <a:r>
              <a:rPr lang="en-GB" dirty="0"/>
              <a:t>Year-long value of Ramadan</a:t>
            </a:r>
          </a:p>
        </p:txBody>
      </p:sp>
      <p:sp>
        <p:nvSpPr>
          <p:cNvPr id="3" name="Content Placeholder 2">
            <a:extLst>
              <a:ext uri="{FF2B5EF4-FFF2-40B4-BE49-F238E27FC236}">
                <a16:creationId xmlns:a16="http://schemas.microsoft.com/office/drawing/2014/main" id="{E84D4E7A-CA8B-41C8-99DE-FBE423437A30}"/>
              </a:ext>
            </a:extLst>
          </p:cNvPr>
          <p:cNvSpPr>
            <a:spLocks noGrp="1"/>
          </p:cNvSpPr>
          <p:nvPr>
            <p:ph idx="1"/>
          </p:nvPr>
        </p:nvSpPr>
        <p:spPr>
          <a:xfrm>
            <a:off x="457200" y="1988840"/>
            <a:ext cx="8229600" cy="4320480"/>
          </a:xfrm>
        </p:spPr>
        <p:txBody>
          <a:bodyPr>
            <a:normAutofit fontScale="85000" lnSpcReduction="10000"/>
          </a:bodyPr>
          <a:lstStyle/>
          <a:p>
            <a:pPr marL="0" indent="0" algn="ctr">
              <a:lnSpc>
                <a:spcPct val="120000"/>
              </a:lnSpc>
              <a:buNone/>
            </a:pPr>
            <a:r>
              <a:rPr lang="ar-EG" sz="1900" b="1" i="0" dirty="0">
                <a:solidFill>
                  <a:srgbClr val="303030"/>
                </a:solidFill>
                <a:effectLst/>
                <a:latin typeface="Calibri" panose="020F0502020204030204" pitchFamily="34" charset="0"/>
                <a:cs typeface="Calibri" panose="020F0502020204030204" pitchFamily="34" charset="0"/>
              </a:rPr>
              <a:t>قال الحافظ ابن رجب رحمه الله:</a:t>
            </a:r>
            <a:br>
              <a:rPr lang="ar-EG" sz="1900" dirty="0">
                <a:latin typeface="Calibri" panose="020F0502020204030204" pitchFamily="34" charset="0"/>
                <a:cs typeface="Calibri" panose="020F0502020204030204" pitchFamily="34" charset="0"/>
              </a:rPr>
            </a:br>
            <a:r>
              <a:rPr lang="ar-EG" sz="1900" b="1" i="0" dirty="0">
                <a:solidFill>
                  <a:srgbClr val="303030"/>
                </a:solidFill>
                <a:effectLst/>
                <a:latin typeface="Calibri" panose="020F0502020204030204" pitchFamily="34" charset="0"/>
                <a:cs typeface="Calibri" panose="020F0502020204030204" pitchFamily="34" charset="0"/>
              </a:rPr>
              <a:t>"قال معلى بن الفضل: كانوا يدعون الله تعالى ستة أشهر أن يبلغهم رمضان، ويدعونه ستة أشهر أن يتقبل منهم. وقال يحيى بن أبي كثير: كان من دعائهم: اللهم سلمني إلى رمضان، وسلم لي رمضان وتسلمه مني، متقبلا." انتهى من "لطائف المعارف" (ص 148)</a:t>
            </a:r>
            <a:endParaRPr lang="ar-EG" sz="1900" b="1" i="0" dirty="0">
              <a:solidFill>
                <a:srgbClr val="303030"/>
              </a:solidFill>
              <a:effectLst/>
              <a:latin typeface="Calibri" panose="020F0502020204030204" pitchFamily="34" charset="0"/>
            </a:endParaRPr>
          </a:p>
          <a:p>
            <a:pPr marL="0" indent="0" algn="ctr">
              <a:lnSpc>
                <a:spcPct val="120000"/>
              </a:lnSpc>
              <a:buNone/>
            </a:pPr>
            <a:r>
              <a:rPr lang="en-GB" sz="1900" b="1" dirty="0">
                <a:solidFill>
                  <a:srgbClr val="303030"/>
                </a:solidFill>
              </a:rPr>
              <a:t>“…</a:t>
            </a:r>
            <a:r>
              <a:rPr lang="en-GB" sz="1900" b="1" i="0" dirty="0">
                <a:solidFill>
                  <a:srgbClr val="000000"/>
                </a:solidFill>
                <a:effectLst/>
              </a:rPr>
              <a:t>They (the </a:t>
            </a:r>
            <a:r>
              <a:rPr lang="en-GB" sz="1900" b="1" i="1" dirty="0" err="1">
                <a:solidFill>
                  <a:srgbClr val="000000"/>
                </a:solidFill>
                <a:effectLst/>
              </a:rPr>
              <a:t>sahabah</a:t>
            </a:r>
            <a:r>
              <a:rPr lang="en-GB" sz="1900" b="1" i="0" dirty="0">
                <a:solidFill>
                  <a:srgbClr val="000000"/>
                </a:solidFill>
                <a:effectLst/>
              </a:rPr>
              <a:t>) would supplicate to Allah for six months to allow them to reach Ramadan. Then, they would supplicate to Him another six months to accept it from them.”</a:t>
            </a:r>
          </a:p>
          <a:p>
            <a:pPr marL="0" indent="0" algn="ctr">
              <a:lnSpc>
                <a:spcPct val="120000"/>
              </a:lnSpc>
              <a:buNone/>
            </a:pPr>
            <a:endParaRPr lang="ar-EG" sz="1900" b="1" dirty="0">
              <a:solidFill>
                <a:srgbClr val="303030"/>
              </a:solidFill>
            </a:endParaRPr>
          </a:p>
          <a:p>
            <a:pPr marL="0" indent="0">
              <a:buNone/>
            </a:pPr>
            <a:r>
              <a:rPr lang="en-GB" dirty="0">
                <a:cs typeface="Calibri" panose="020F0502020204030204" pitchFamily="34" charset="0"/>
              </a:rPr>
              <a:t>Being connected with Ramadan throughout the year:</a:t>
            </a:r>
          </a:p>
          <a:p>
            <a:pPr marL="0" indent="0">
              <a:buNone/>
            </a:pPr>
            <a:r>
              <a:rPr lang="en-GB" dirty="0">
                <a:highlight>
                  <a:srgbClr val="FDE5DB"/>
                </a:highlight>
                <a:cs typeface="Calibri" panose="020F0502020204030204" pitchFamily="34" charset="0"/>
              </a:rPr>
              <a:t>6 months before </a:t>
            </a:r>
            <a:r>
              <a:rPr lang="en-GB" dirty="0">
                <a:cs typeface="Calibri" panose="020F0502020204030204" pitchFamily="34" charset="0"/>
              </a:rPr>
              <a:t>– Ask Allah to safeguard you.</a:t>
            </a:r>
          </a:p>
          <a:p>
            <a:pPr marL="0" indent="0">
              <a:buNone/>
            </a:pPr>
            <a:r>
              <a:rPr lang="en-GB" dirty="0">
                <a:highlight>
                  <a:srgbClr val="FDE5DB"/>
                </a:highlight>
                <a:cs typeface="Calibri" panose="020F0502020204030204" pitchFamily="34" charset="0"/>
              </a:rPr>
              <a:t>6 months after </a:t>
            </a:r>
            <a:r>
              <a:rPr lang="en-GB" dirty="0">
                <a:cs typeface="Calibri" panose="020F0502020204030204" pitchFamily="34" charset="0"/>
              </a:rPr>
              <a:t>– Ask Allah to accept it from you.</a:t>
            </a:r>
          </a:p>
        </p:txBody>
      </p:sp>
    </p:spTree>
    <p:extLst>
      <p:ext uri="{BB962C8B-B14F-4D97-AF65-F5344CB8AC3E}">
        <p14:creationId xmlns:p14="http://schemas.microsoft.com/office/powerpoint/2010/main" val="34921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6AF653-9B31-473C-BC9A-C3508EFE22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017"/>
          <a:stretch/>
        </p:blipFill>
        <p:spPr>
          <a:xfrm>
            <a:off x="0" y="-22393"/>
            <a:ext cx="9144000" cy="6957392"/>
          </a:xfrm>
          <a:prstGeom prst="rect">
            <a:avLst/>
          </a:prstGeom>
        </p:spPr>
      </p:pic>
      <p:sp>
        <p:nvSpPr>
          <p:cNvPr id="2" name="Title 1">
            <a:extLst>
              <a:ext uri="{FF2B5EF4-FFF2-40B4-BE49-F238E27FC236}">
                <a16:creationId xmlns:a16="http://schemas.microsoft.com/office/drawing/2014/main" id="{ED11B170-155D-4E49-BB19-4E9A4951C7E5}"/>
              </a:ext>
            </a:extLst>
          </p:cNvPr>
          <p:cNvSpPr>
            <a:spLocks noGrp="1"/>
          </p:cNvSpPr>
          <p:nvPr>
            <p:ph type="title"/>
          </p:nvPr>
        </p:nvSpPr>
        <p:spPr/>
        <p:txBody>
          <a:bodyPr/>
          <a:lstStyle/>
          <a:p>
            <a:r>
              <a:rPr lang="en-GB" dirty="0" err="1">
                <a:solidFill>
                  <a:srgbClr val="EAF2CA"/>
                </a:solidFill>
              </a:rPr>
              <a:t>Du’a</a:t>
            </a:r>
            <a:r>
              <a:rPr lang="en-GB" dirty="0">
                <a:solidFill>
                  <a:srgbClr val="EAF2CA"/>
                </a:solidFill>
              </a:rPr>
              <a:t> for seeing the new moon</a:t>
            </a:r>
          </a:p>
        </p:txBody>
      </p:sp>
      <p:sp>
        <p:nvSpPr>
          <p:cNvPr id="5" name="TextBox 4">
            <a:extLst>
              <a:ext uri="{FF2B5EF4-FFF2-40B4-BE49-F238E27FC236}">
                <a16:creationId xmlns:a16="http://schemas.microsoft.com/office/drawing/2014/main" id="{2E953CCF-5280-41E5-A05C-A68E5BA6713B}"/>
              </a:ext>
            </a:extLst>
          </p:cNvPr>
          <p:cNvSpPr txBox="1"/>
          <p:nvPr/>
        </p:nvSpPr>
        <p:spPr>
          <a:xfrm>
            <a:off x="437970" y="1772816"/>
            <a:ext cx="5502182" cy="1191816"/>
          </a:xfrm>
          <a:prstGeom prst="roundRect">
            <a:avLst/>
          </a:prstGeom>
          <a:solidFill>
            <a:srgbClr val="EAF2CA"/>
          </a:solidFill>
        </p:spPr>
        <p:txBody>
          <a:bodyPr wrap="square" rtlCol="0">
            <a:spAutoFit/>
          </a:bodyPr>
          <a:lstStyle/>
          <a:p>
            <a:pPr algn="ctr"/>
            <a:r>
              <a:rPr lang="en-US" sz="3200" dirty="0">
                <a:latin typeface="Mulish" pitchFamily="2" charset="0"/>
              </a:rPr>
              <a:t>Have you ever spoken to the moon?</a:t>
            </a:r>
            <a:endParaRPr lang="en-GB" sz="3200" dirty="0">
              <a:latin typeface="Mulish" pitchFamily="2" charset="0"/>
            </a:endParaRPr>
          </a:p>
        </p:txBody>
      </p:sp>
      <p:sp>
        <p:nvSpPr>
          <p:cNvPr id="6" name="TextBox 5">
            <a:extLst>
              <a:ext uri="{FF2B5EF4-FFF2-40B4-BE49-F238E27FC236}">
                <a16:creationId xmlns:a16="http://schemas.microsoft.com/office/drawing/2014/main" id="{8148F1B2-08AE-47AD-B78C-F881248F63D3}"/>
              </a:ext>
            </a:extLst>
          </p:cNvPr>
          <p:cNvSpPr txBox="1"/>
          <p:nvPr/>
        </p:nvSpPr>
        <p:spPr>
          <a:xfrm>
            <a:off x="503548" y="3645024"/>
            <a:ext cx="8136904" cy="2031325"/>
          </a:xfrm>
          <a:prstGeom prst="rect">
            <a:avLst/>
          </a:prstGeom>
          <a:noFill/>
        </p:spPr>
        <p:txBody>
          <a:bodyPr wrap="square" rtlCol="0">
            <a:spAutoFit/>
          </a:bodyPr>
          <a:lstStyle/>
          <a:p>
            <a:pPr algn="ctr"/>
            <a:r>
              <a:rPr lang="ar-IQ" sz="3600" dirty="0">
                <a:cs typeface="Sakkal Majalla" panose="02000000000000000000" pitchFamily="2" charset="-78"/>
              </a:rPr>
              <a:t>اللَّهُمَّ أَهِلَّهُ عَلَيْنَا بِالْيُمْنِ وَالْإِيمَانِ وَالسَّلَامَةِ وَالْإِسْلَامِ وَالتَّوْفِيقِ</a:t>
            </a:r>
            <a:endParaRPr lang="en-GB" sz="3600" dirty="0">
              <a:cs typeface="Sakkal Majalla" panose="02000000000000000000" pitchFamily="2" charset="-78"/>
            </a:endParaRPr>
          </a:p>
          <a:p>
            <a:pPr algn="ctr"/>
            <a:r>
              <a:rPr lang="ar-IQ" sz="3600" dirty="0">
                <a:cs typeface="Sakkal Majalla" panose="02000000000000000000" pitchFamily="2" charset="-78"/>
              </a:rPr>
              <a:t> لِمَا تُحِبُّ وَتَرْضَى</a:t>
            </a:r>
            <a:r>
              <a:rPr lang="ar-EG" sz="3600" dirty="0">
                <a:cs typeface="Sakkal Majalla" panose="02000000000000000000" pitchFamily="2" charset="-78"/>
              </a:rPr>
              <a:t>،</a:t>
            </a:r>
            <a:r>
              <a:rPr lang="ar-IQ" sz="3600" dirty="0">
                <a:cs typeface="Sakkal Majalla" panose="02000000000000000000" pitchFamily="2" charset="-78"/>
              </a:rPr>
              <a:t> رَبِّي وَرَبُّكَ اللَّهُ </a:t>
            </a:r>
          </a:p>
          <a:p>
            <a:pPr algn="ctr"/>
            <a:r>
              <a:rPr lang="en-GB" dirty="0">
                <a:latin typeface="Mulish" pitchFamily="2" charset="0"/>
              </a:rPr>
              <a:t>“O Allah, let this moon (month) pass over us with blessings, Iman, safety, and in the state of Islam. Grant us the ability to act on the actions that You love and are pleased with. (O moon) My Lord and Your Lord is Allah!”.</a:t>
            </a:r>
          </a:p>
        </p:txBody>
      </p:sp>
    </p:spTree>
    <p:extLst>
      <p:ext uri="{BB962C8B-B14F-4D97-AF65-F5344CB8AC3E}">
        <p14:creationId xmlns:p14="http://schemas.microsoft.com/office/powerpoint/2010/main" val="414796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C7FC-6DA6-4D4E-AA93-27420A40C18D}"/>
              </a:ext>
            </a:extLst>
          </p:cNvPr>
          <p:cNvSpPr>
            <a:spLocks noGrp="1"/>
          </p:cNvSpPr>
          <p:nvPr>
            <p:ph type="title"/>
          </p:nvPr>
        </p:nvSpPr>
        <p:spPr/>
        <p:txBody>
          <a:bodyPr/>
          <a:lstStyle/>
          <a:p>
            <a:r>
              <a:rPr lang="en-GB" dirty="0"/>
              <a:t>Plenary</a:t>
            </a:r>
          </a:p>
        </p:txBody>
      </p:sp>
      <p:sp>
        <p:nvSpPr>
          <p:cNvPr id="3" name="Content Placeholder 2">
            <a:extLst>
              <a:ext uri="{FF2B5EF4-FFF2-40B4-BE49-F238E27FC236}">
                <a16:creationId xmlns:a16="http://schemas.microsoft.com/office/drawing/2014/main" id="{41CBB308-0216-4BE1-BF12-15F68AE8C20C}"/>
              </a:ext>
            </a:extLst>
          </p:cNvPr>
          <p:cNvSpPr>
            <a:spLocks noGrp="1"/>
          </p:cNvSpPr>
          <p:nvPr>
            <p:ph idx="1"/>
          </p:nvPr>
        </p:nvSpPr>
        <p:spPr>
          <a:xfrm>
            <a:off x="457200" y="2276872"/>
            <a:ext cx="8229600" cy="3849291"/>
          </a:xfrm>
        </p:spPr>
        <p:txBody>
          <a:bodyPr vert="horz" lIns="91440" tIns="45720" rIns="91440" bIns="45720" rtlCol="0" anchor="t">
            <a:normAutofit/>
          </a:bodyPr>
          <a:lstStyle/>
          <a:p>
            <a:r>
              <a:rPr lang="en-GB" dirty="0"/>
              <a:t>What would the Prophet </a:t>
            </a:r>
            <a:r>
              <a:rPr lang="ar-SA" dirty="0"/>
              <a:t> </a:t>
            </a:r>
            <a:r>
              <a:rPr lang="en-GB" dirty="0" err="1">
                <a:cs typeface="Calibri" panose="020F0502020204030204" pitchFamily="34" charset="0"/>
              </a:rPr>
              <a:t>صلى</a:t>
            </a:r>
            <a:r>
              <a:rPr lang="en-GB" dirty="0">
                <a:cs typeface="Calibri" panose="020F0502020204030204" pitchFamily="34" charset="0"/>
              </a:rPr>
              <a:t> </a:t>
            </a:r>
            <a:r>
              <a:rPr lang="en-GB" dirty="0" err="1">
                <a:cs typeface="Calibri" panose="020F0502020204030204" pitchFamily="34" charset="0"/>
              </a:rPr>
              <a:t>الله</a:t>
            </a:r>
            <a:r>
              <a:rPr lang="en-GB" dirty="0">
                <a:cs typeface="Calibri" panose="020F0502020204030204" pitchFamily="34" charset="0"/>
              </a:rPr>
              <a:t> </a:t>
            </a:r>
            <a:r>
              <a:rPr lang="en-GB" dirty="0" err="1">
                <a:cs typeface="Calibri" panose="020F0502020204030204" pitchFamily="34" charset="0"/>
              </a:rPr>
              <a:t>عليه</a:t>
            </a:r>
            <a:r>
              <a:rPr lang="en-GB" dirty="0">
                <a:cs typeface="Calibri" panose="020F0502020204030204" pitchFamily="34" charset="0"/>
              </a:rPr>
              <a:t> </a:t>
            </a:r>
            <a:r>
              <a:rPr lang="en-GB" dirty="0" err="1">
                <a:cs typeface="Calibri" panose="020F0502020204030204" pitchFamily="34" charset="0"/>
              </a:rPr>
              <a:t>وسلم</a:t>
            </a:r>
            <a:r>
              <a:rPr lang="en-GB" dirty="0"/>
              <a:t> do in the month of Sha‘ban to prepare for the month of Ramadan?</a:t>
            </a:r>
            <a:endParaRPr lang="en-US" dirty="0"/>
          </a:p>
          <a:p>
            <a:endParaRPr lang="en-GB" dirty="0"/>
          </a:p>
          <a:p>
            <a:r>
              <a:rPr lang="en-GB" dirty="0"/>
              <a:t>Why is it important to warm-up for Ramadan?</a:t>
            </a:r>
          </a:p>
          <a:p>
            <a:endParaRPr lang="en-GB" dirty="0"/>
          </a:p>
        </p:txBody>
      </p:sp>
    </p:spTree>
    <p:extLst>
      <p:ext uri="{BB962C8B-B14F-4D97-AF65-F5344CB8AC3E}">
        <p14:creationId xmlns:p14="http://schemas.microsoft.com/office/powerpoint/2010/main" val="223170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endParaRPr lang="en-GB" dirty="0">
              <a:highlight>
                <a:srgbClr val="138090"/>
              </a:highlight>
            </a:endParaRPr>
          </a:p>
          <a:p>
            <a:pPr marL="0" indent="0" algn="ctr">
              <a:buNone/>
            </a:pPr>
            <a:endParaRPr lang="en-GB" dirty="0">
              <a:highlight>
                <a:srgbClr val="138090"/>
              </a:highlight>
            </a:endParaRPr>
          </a:p>
          <a:p>
            <a:pPr marL="0" indent="0" algn="ctr">
              <a:buNone/>
            </a:pPr>
            <a:r>
              <a:rPr lang="en-GB" i="1" dirty="0">
                <a:solidFill>
                  <a:srgbClr val="CE430A"/>
                </a:solidFill>
                <a:highlight>
                  <a:srgbClr val="EAF2CA"/>
                </a:highlight>
                <a:latin typeface="Cabin"/>
              </a:rPr>
              <a:t>“What challenges might you face this Ramadan and what do you think are some solutions?"</a:t>
            </a:r>
            <a:endParaRPr lang="en-GB" i="1" dirty="0">
              <a:solidFill>
                <a:srgbClr val="CE430A"/>
              </a:solidFill>
              <a:highlight>
                <a:srgbClr val="EAF2CA"/>
              </a:highlight>
            </a:endParaRPr>
          </a:p>
          <a:p>
            <a:endParaRPr lang="en-GB" dirty="0"/>
          </a:p>
        </p:txBody>
      </p:sp>
      <p:pic>
        <p:nvPicPr>
          <p:cNvPr id="5" name="Picture 4">
            <a:extLst>
              <a:ext uri="{FF2B5EF4-FFF2-40B4-BE49-F238E27FC236}">
                <a16:creationId xmlns:a16="http://schemas.microsoft.com/office/drawing/2014/main" id="{F5199645-E543-4C24-A3CF-4B88BA1C1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269" y="5485362"/>
            <a:ext cx="1401461" cy="1098000"/>
          </a:xfrm>
          <a:prstGeom prst="rect">
            <a:avLst/>
          </a:prstGeom>
        </p:spPr>
      </p:pic>
    </p:spTree>
    <p:extLst>
      <p:ext uri="{BB962C8B-B14F-4D97-AF65-F5344CB8AC3E}">
        <p14:creationId xmlns:p14="http://schemas.microsoft.com/office/powerpoint/2010/main" val="183889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F394-E853-4562-954A-970BFA521902}"/>
              </a:ext>
            </a:extLst>
          </p:cNvPr>
          <p:cNvSpPr>
            <a:spLocks noGrp="1"/>
          </p:cNvSpPr>
          <p:nvPr>
            <p:ph type="title"/>
          </p:nvPr>
        </p:nvSpPr>
        <p:spPr/>
        <p:txBody>
          <a:bodyPr/>
          <a:lstStyle/>
          <a:p>
            <a:r>
              <a:rPr lang="en-US" dirty="0">
                <a:latin typeface="Economica"/>
              </a:rPr>
              <a:t>Learning Objectives</a:t>
            </a:r>
            <a:endParaRPr lang="en-GB" dirty="0"/>
          </a:p>
        </p:txBody>
      </p:sp>
      <p:sp>
        <p:nvSpPr>
          <p:cNvPr id="3" name="Content Placeholder 2">
            <a:extLst>
              <a:ext uri="{FF2B5EF4-FFF2-40B4-BE49-F238E27FC236}">
                <a16:creationId xmlns:a16="http://schemas.microsoft.com/office/drawing/2014/main" id="{59FBB1A3-E151-4F2A-BC5B-CA53420F4577}"/>
              </a:ext>
            </a:extLst>
          </p:cNvPr>
          <p:cNvSpPr>
            <a:spLocks noGrp="1"/>
          </p:cNvSpPr>
          <p:nvPr>
            <p:ph idx="1"/>
          </p:nvPr>
        </p:nvSpPr>
        <p:spPr>
          <a:xfrm>
            <a:off x="457200" y="2132856"/>
            <a:ext cx="8229600" cy="3993307"/>
          </a:xfrm>
        </p:spPr>
        <p:txBody>
          <a:bodyPr vert="horz" lIns="91440" tIns="45720" rIns="91440" bIns="45720" rtlCol="0" anchor="t">
            <a:normAutofit lnSpcReduction="10000"/>
          </a:bodyPr>
          <a:lstStyle/>
          <a:p>
            <a:r>
              <a:rPr lang="en-US" dirty="0"/>
              <a:t>To </a:t>
            </a:r>
            <a:r>
              <a:rPr lang="en-GB" dirty="0"/>
              <a:t>explore some of the virtues of the month of</a:t>
            </a:r>
            <a:r>
              <a:rPr lang="en-GB" b="1" dirty="0"/>
              <a:t> </a:t>
            </a:r>
            <a:r>
              <a:rPr lang="en-GB" b="1" dirty="0" err="1"/>
              <a:t>Shaʿban</a:t>
            </a:r>
            <a:endParaRPr lang="en-GB" b="1" dirty="0"/>
          </a:p>
          <a:p>
            <a:endParaRPr lang="en-US" dirty="0"/>
          </a:p>
          <a:p>
            <a:r>
              <a:rPr lang="en-US" dirty="0"/>
              <a:t>To </a:t>
            </a:r>
            <a:r>
              <a:rPr lang="en-GB" dirty="0"/>
              <a:t>prepare a </a:t>
            </a:r>
            <a:r>
              <a:rPr lang="en-US" dirty="0"/>
              <a:t>list </a:t>
            </a:r>
            <a:r>
              <a:rPr lang="en-GB" dirty="0"/>
              <a:t>of things that you can do in </a:t>
            </a:r>
            <a:r>
              <a:rPr lang="en-GB" dirty="0" err="1"/>
              <a:t>Shaʿban</a:t>
            </a:r>
            <a:r>
              <a:rPr lang="en-GB" dirty="0"/>
              <a:t> to  get ready for the month </a:t>
            </a:r>
            <a:r>
              <a:rPr lang="en-US" dirty="0"/>
              <a:t>of Ramadan</a:t>
            </a:r>
            <a:r>
              <a:rPr lang="en-GB" dirty="0"/>
              <a:t>!</a:t>
            </a:r>
            <a:endParaRPr lang="en-US" dirty="0"/>
          </a:p>
          <a:p>
            <a:endParaRPr lang="en-GB" dirty="0"/>
          </a:p>
          <a:p>
            <a:r>
              <a:rPr lang="en-GB" dirty="0"/>
              <a:t>To learn the </a:t>
            </a:r>
            <a:r>
              <a:rPr lang="en-GB" dirty="0" err="1"/>
              <a:t>du‘a</a:t>
            </a:r>
            <a:r>
              <a:rPr lang="en-GB" dirty="0"/>
              <a:t> for reaching Ramadan</a:t>
            </a:r>
          </a:p>
          <a:p>
            <a:endParaRPr lang="en-GB" dirty="0"/>
          </a:p>
        </p:txBody>
      </p:sp>
    </p:spTree>
    <p:extLst>
      <p:ext uri="{BB962C8B-B14F-4D97-AF65-F5344CB8AC3E}">
        <p14:creationId xmlns:p14="http://schemas.microsoft.com/office/powerpoint/2010/main" val="300006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B329-2139-492E-939B-3B580F66401C}"/>
              </a:ext>
            </a:extLst>
          </p:cNvPr>
          <p:cNvSpPr>
            <a:spLocks noGrp="1"/>
          </p:cNvSpPr>
          <p:nvPr>
            <p:ph type="title"/>
          </p:nvPr>
        </p:nvSpPr>
        <p:spPr/>
        <p:txBody>
          <a:bodyPr/>
          <a:lstStyle/>
          <a:p>
            <a:r>
              <a:rPr lang="en-GB" dirty="0">
                <a:latin typeface="Economica"/>
              </a:rPr>
              <a:t>Starter</a:t>
            </a:r>
          </a:p>
        </p:txBody>
      </p:sp>
      <p:sp>
        <p:nvSpPr>
          <p:cNvPr id="3" name="Content Placeholder 2">
            <a:extLst>
              <a:ext uri="{FF2B5EF4-FFF2-40B4-BE49-F238E27FC236}">
                <a16:creationId xmlns:a16="http://schemas.microsoft.com/office/drawing/2014/main" id="{AF4C250B-447E-4B97-9C99-6CF232D3A887}"/>
              </a:ext>
            </a:extLst>
          </p:cNvPr>
          <p:cNvSpPr>
            <a:spLocks noGrp="1"/>
          </p:cNvSpPr>
          <p:nvPr>
            <p:ph idx="1"/>
          </p:nvPr>
        </p:nvSpPr>
        <p:spPr>
          <a:xfrm>
            <a:off x="448129" y="1654629"/>
            <a:ext cx="8229600" cy="4525963"/>
          </a:xfrm>
        </p:spPr>
        <p:txBody>
          <a:bodyPr vert="horz" lIns="91440" tIns="45720" rIns="91440" bIns="45720" rtlCol="0" anchor="t">
            <a:normAutofit/>
          </a:bodyPr>
          <a:lstStyle/>
          <a:p>
            <a:endParaRPr lang="en-GB" dirty="0"/>
          </a:p>
          <a:p>
            <a:pPr marL="0" indent="0" algn="ctr">
              <a:buNone/>
            </a:pPr>
            <a:r>
              <a:rPr lang="en-GB" sz="2800" dirty="0"/>
              <a:t>[A] What do these pictures show?</a:t>
            </a:r>
          </a:p>
          <a:p>
            <a:pPr marL="0" indent="0" algn="ctr">
              <a:buNone/>
            </a:pPr>
            <a:endParaRPr lang="en-GB" sz="2800" dirty="0"/>
          </a:p>
          <a:p>
            <a:pPr marL="0" indent="0" algn="ctr">
              <a:buNone/>
            </a:pPr>
            <a:r>
              <a:rPr lang="en-GB" sz="2000" i="1" dirty="0"/>
              <a:t>Challenge: Can you summarise both pictures with only 1 word?</a:t>
            </a:r>
          </a:p>
          <a:p>
            <a:pPr marL="0" indent="0" algn="ctr">
              <a:buNone/>
            </a:pPr>
            <a:endParaRPr lang="en-GB" dirty="0"/>
          </a:p>
          <a:p>
            <a:pPr marL="0" indent="0" algn="ctr">
              <a:buNone/>
            </a:pPr>
            <a:endParaRPr lang="en-GB" i="1" dirty="0">
              <a:solidFill>
                <a:schemeClr val="bg1"/>
              </a:solidFill>
              <a:highlight>
                <a:srgbClr val="138090"/>
              </a:highlight>
            </a:endParaRPr>
          </a:p>
        </p:txBody>
      </p:sp>
      <p:pic>
        <p:nvPicPr>
          <p:cNvPr id="9" name="Picture 8">
            <a:extLst>
              <a:ext uri="{FF2B5EF4-FFF2-40B4-BE49-F238E27FC236}">
                <a16:creationId xmlns:a16="http://schemas.microsoft.com/office/drawing/2014/main" id="{01AB4E88-0096-4D31-9822-E2EE2CAE4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1010" y="4077072"/>
            <a:ext cx="3200373" cy="1778042"/>
          </a:xfrm>
          <a:prstGeom prst="rect">
            <a:avLst/>
          </a:prstGeom>
        </p:spPr>
      </p:pic>
      <p:pic>
        <p:nvPicPr>
          <p:cNvPr id="11" name="Picture 10">
            <a:extLst>
              <a:ext uri="{FF2B5EF4-FFF2-40B4-BE49-F238E27FC236}">
                <a16:creationId xmlns:a16="http://schemas.microsoft.com/office/drawing/2014/main" id="{45DAE75E-6609-4705-8583-5648BE5F1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2659" y="4052486"/>
            <a:ext cx="2866337" cy="1833882"/>
          </a:xfrm>
          <a:prstGeom prst="rect">
            <a:avLst/>
          </a:prstGeom>
        </p:spPr>
      </p:pic>
    </p:spTree>
    <p:extLst>
      <p:ext uri="{BB962C8B-B14F-4D97-AF65-F5344CB8AC3E}">
        <p14:creationId xmlns:p14="http://schemas.microsoft.com/office/powerpoint/2010/main" val="135279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C2C3-F76F-489A-85ED-83E20DFED901}"/>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E121FC48-7034-49D5-BB6C-0434ED0B8FBD}"/>
              </a:ext>
            </a:extLst>
          </p:cNvPr>
          <p:cNvGraphicFramePr>
            <a:graphicFrameLocks noGrp="1"/>
          </p:cNvGraphicFramePr>
          <p:nvPr>
            <p:ph idx="1"/>
            <p:extLst>
              <p:ext uri="{D42A27DB-BD31-4B8C-83A1-F6EECF244321}">
                <p14:modId xmlns:p14="http://schemas.microsoft.com/office/powerpoint/2010/main" val="52785449"/>
              </p:ext>
            </p:extLst>
          </p:nvPr>
        </p:nvGraphicFramePr>
        <p:xfrm>
          <a:off x="323528" y="503237"/>
          <a:ext cx="3826768"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8D4CBBC-A9DE-453E-ADFA-16DE25626AE8}"/>
              </a:ext>
            </a:extLst>
          </p:cNvPr>
          <p:cNvSpPr txBox="1"/>
          <p:nvPr/>
        </p:nvSpPr>
        <p:spPr>
          <a:xfrm>
            <a:off x="4900742" y="2524207"/>
            <a:ext cx="391973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Mulish" pitchFamily="2" charset="0"/>
                <a:cs typeface="Calibri"/>
              </a:rPr>
              <a:t>You might already know that Ramadan is the ninth month of the Islamic Calander.</a:t>
            </a:r>
          </a:p>
          <a:p>
            <a:pPr algn="ctr"/>
            <a:endParaRPr lang="en-GB" sz="2400" dirty="0">
              <a:latin typeface="Mulish" pitchFamily="2" charset="0"/>
              <a:cs typeface="Calibri"/>
            </a:endParaRPr>
          </a:p>
          <a:p>
            <a:pPr algn="ctr"/>
            <a:r>
              <a:rPr lang="en-GB" sz="2400" dirty="0">
                <a:latin typeface="Mulish" pitchFamily="2" charset="0"/>
                <a:cs typeface="Calibri"/>
              </a:rPr>
              <a:t>But what is the month BEFORE Ramadan called?</a:t>
            </a:r>
          </a:p>
        </p:txBody>
      </p:sp>
    </p:spTree>
    <p:extLst>
      <p:ext uri="{BB962C8B-B14F-4D97-AF65-F5344CB8AC3E}">
        <p14:creationId xmlns:p14="http://schemas.microsoft.com/office/powerpoint/2010/main" val="1374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C2C3-F76F-489A-85ED-83E20DFED901}"/>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E121FC48-7034-49D5-BB6C-0434ED0B8FBD}"/>
              </a:ext>
            </a:extLst>
          </p:cNvPr>
          <p:cNvGraphicFramePr>
            <a:graphicFrameLocks noGrp="1"/>
          </p:cNvGraphicFramePr>
          <p:nvPr>
            <p:ph idx="1"/>
            <p:extLst>
              <p:ext uri="{D42A27DB-BD31-4B8C-83A1-F6EECF244321}">
                <p14:modId xmlns:p14="http://schemas.microsoft.com/office/powerpoint/2010/main" val="3564811750"/>
              </p:ext>
            </p:extLst>
          </p:nvPr>
        </p:nvGraphicFramePr>
        <p:xfrm>
          <a:off x="323528" y="503237"/>
          <a:ext cx="3826768"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56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err="1">
                <a:latin typeface="Economica"/>
              </a:rPr>
              <a:t>Shaʿban</a:t>
            </a:r>
            <a:endParaRPr lang="en-GB" sz="4800" dirty="0"/>
          </a:p>
        </p:txBody>
      </p:sp>
      <p:sp>
        <p:nvSpPr>
          <p:cNvPr id="3" name="Content Placeholder 2"/>
          <p:cNvSpPr>
            <a:spLocks noGrp="1"/>
          </p:cNvSpPr>
          <p:nvPr>
            <p:ph idx="1"/>
          </p:nvPr>
        </p:nvSpPr>
        <p:spPr>
          <a:xfrm>
            <a:off x="457200" y="2276872"/>
            <a:ext cx="8435280" cy="4104456"/>
          </a:xfrm>
        </p:spPr>
        <p:txBody>
          <a:bodyPr vert="horz" lIns="91440" tIns="45720" rIns="91440" bIns="45720" rtlCol="0" anchor="t">
            <a:normAutofit fontScale="85000" lnSpcReduction="10000"/>
          </a:bodyPr>
          <a:lstStyle/>
          <a:p>
            <a:pPr marL="0" indent="0">
              <a:buNone/>
            </a:pPr>
            <a:r>
              <a:rPr lang="en-GB" dirty="0"/>
              <a:t>For this Ramaḍān to be our best, we should start preparing now, both spiritually and physically. </a:t>
            </a:r>
          </a:p>
          <a:p>
            <a:pPr marL="0" indent="0">
              <a:buNone/>
            </a:pPr>
            <a:endParaRPr lang="en-GB" dirty="0"/>
          </a:p>
          <a:p>
            <a:pPr marL="0" indent="0">
              <a:buNone/>
            </a:pPr>
            <a:r>
              <a:rPr lang="en-GB" dirty="0">
                <a:solidFill>
                  <a:srgbClr val="317D1C"/>
                </a:solidFill>
              </a:rPr>
              <a:t>The month of </a:t>
            </a:r>
            <a:r>
              <a:rPr lang="en-GB" dirty="0" err="1">
                <a:solidFill>
                  <a:srgbClr val="317D1C"/>
                </a:solidFill>
              </a:rPr>
              <a:t>Shaʿbān</a:t>
            </a:r>
            <a:r>
              <a:rPr lang="en-GB" dirty="0">
                <a:solidFill>
                  <a:srgbClr val="317D1C"/>
                </a:solidFill>
              </a:rPr>
              <a:t> is like the sunnah prayers. </a:t>
            </a:r>
          </a:p>
          <a:p>
            <a:pPr marL="0" indent="0">
              <a:buNone/>
            </a:pPr>
            <a:endParaRPr lang="en-GB" dirty="0"/>
          </a:p>
          <a:p>
            <a:pPr marL="0" indent="0">
              <a:buNone/>
            </a:pPr>
            <a:r>
              <a:rPr lang="en-GB" dirty="0"/>
              <a:t>The sunnah prayers help us to get into the ‘mode’ of </a:t>
            </a:r>
            <a:r>
              <a:rPr lang="en-GB" dirty="0" err="1"/>
              <a:t>ṣalāḥ</a:t>
            </a:r>
            <a:r>
              <a:rPr lang="en-GB" dirty="0"/>
              <a:t> and prepare us for the </a:t>
            </a:r>
            <a:r>
              <a:rPr lang="en-GB" dirty="0" err="1"/>
              <a:t>farḍ</a:t>
            </a:r>
            <a:r>
              <a:rPr lang="en-GB" dirty="0"/>
              <a:t> prayers. </a:t>
            </a:r>
          </a:p>
          <a:p>
            <a:pPr marL="0" indent="0">
              <a:buNone/>
            </a:pPr>
            <a:endParaRPr lang="en-GB" dirty="0">
              <a:latin typeface="Cabin"/>
            </a:endParaRPr>
          </a:p>
        </p:txBody>
      </p:sp>
    </p:spTree>
    <p:extLst>
      <p:ext uri="{BB962C8B-B14F-4D97-AF65-F5344CB8AC3E}">
        <p14:creationId xmlns:p14="http://schemas.microsoft.com/office/powerpoint/2010/main" val="266849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Economica"/>
              </a:rPr>
              <a:t>Virtues of </a:t>
            </a:r>
            <a:r>
              <a:rPr lang="en-GB" dirty="0" err="1">
                <a:latin typeface="Economica"/>
              </a:rPr>
              <a:t>Shaʿban</a:t>
            </a:r>
            <a:r>
              <a:rPr lang="en-GB" dirty="0">
                <a:latin typeface="Economica"/>
              </a:rPr>
              <a:t>  #1</a:t>
            </a:r>
            <a:endParaRPr lang="en-GB" dirty="0"/>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endParaRPr lang="en-GB" b="1" i="1" dirty="0">
              <a:solidFill>
                <a:srgbClr val="CE430A"/>
              </a:solidFill>
              <a:latin typeface="Cabin"/>
            </a:endParaRPr>
          </a:p>
          <a:p>
            <a:pPr marL="0" indent="0">
              <a:buNone/>
            </a:pPr>
            <a:endParaRPr lang="en-GB" b="1" i="1" dirty="0">
              <a:solidFill>
                <a:srgbClr val="CE430A"/>
              </a:solidFill>
              <a:latin typeface="Cabin"/>
            </a:endParaRPr>
          </a:p>
          <a:p>
            <a:pPr marL="0" indent="0">
              <a:buNone/>
            </a:pPr>
            <a:endParaRPr lang="en-GB" b="1" i="1" dirty="0">
              <a:solidFill>
                <a:srgbClr val="CE430A"/>
              </a:solidFill>
              <a:latin typeface="Cabin"/>
            </a:endParaRPr>
          </a:p>
          <a:p>
            <a:pPr marL="0" indent="0">
              <a:buNone/>
            </a:pPr>
            <a:endParaRPr lang="en-GB" b="1" i="1" dirty="0">
              <a:solidFill>
                <a:srgbClr val="CE430A"/>
              </a:solidFill>
              <a:latin typeface="Cabin"/>
            </a:endParaRPr>
          </a:p>
          <a:p>
            <a:pPr marL="0" indent="0">
              <a:buNone/>
            </a:pPr>
            <a:endParaRPr lang="en-GB" b="1" i="1" dirty="0">
              <a:solidFill>
                <a:srgbClr val="CE430A"/>
              </a:solidFill>
              <a:latin typeface="Cabin"/>
            </a:endParaRPr>
          </a:p>
          <a:p>
            <a:pPr marL="0" indent="0">
              <a:buNone/>
            </a:pPr>
            <a:r>
              <a:rPr lang="en-GB" sz="2600" dirty="0">
                <a:solidFill>
                  <a:srgbClr val="CE430A"/>
                </a:solidFill>
              </a:rPr>
              <a:t>This hadith tells us that one way to prepare for Ramadan is to......?</a:t>
            </a:r>
          </a:p>
          <a:p>
            <a:pPr marL="0" indent="0">
              <a:buNone/>
            </a:pPr>
            <a:endParaRPr lang="en-GB" sz="2600" dirty="0">
              <a:solidFill>
                <a:srgbClr val="CE430A"/>
              </a:solidFill>
            </a:endParaRPr>
          </a:p>
          <a:p>
            <a:pPr marL="0" indent="0">
              <a:buNone/>
            </a:pPr>
            <a:r>
              <a:rPr lang="en-GB" sz="2600" dirty="0">
                <a:solidFill>
                  <a:srgbClr val="CE430A"/>
                </a:solidFill>
              </a:rPr>
              <a:t>How will this help </a:t>
            </a:r>
            <a:r>
              <a:rPr lang="en-GB" sz="2600" u="sng" dirty="0">
                <a:solidFill>
                  <a:srgbClr val="CE430A"/>
                </a:solidFill>
              </a:rPr>
              <a:t>you </a:t>
            </a:r>
            <a:r>
              <a:rPr lang="en-GB" sz="2600" dirty="0">
                <a:solidFill>
                  <a:srgbClr val="CE430A"/>
                </a:solidFill>
              </a:rPr>
              <a:t>in Ramadan?</a:t>
            </a:r>
          </a:p>
        </p:txBody>
      </p:sp>
      <p:sp>
        <p:nvSpPr>
          <p:cNvPr id="4" name="TextBox 3">
            <a:extLst>
              <a:ext uri="{FF2B5EF4-FFF2-40B4-BE49-F238E27FC236}">
                <a16:creationId xmlns:a16="http://schemas.microsoft.com/office/drawing/2014/main" id="{B4CC6AA5-8875-4DD1-B66F-C1E9EFD32B04}"/>
              </a:ext>
            </a:extLst>
          </p:cNvPr>
          <p:cNvSpPr txBox="1"/>
          <p:nvPr/>
        </p:nvSpPr>
        <p:spPr>
          <a:xfrm>
            <a:off x="791580" y="2040729"/>
            <a:ext cx="7560840" cy="1838801"/>
          </a:xfrm>
          <a:prstGeom prst="roundRect">
            <a:avLst/>
          </a:prstGeom>
          <a:solidFill>
            <a:srgbClr val="FDE5DB"/>
          </a:solidFill>
        </p:spPr>
        <p:txBody>
          <a:bodyPr wrap="square" rtlCol="0">
            <a:spAutoFit/>
          </a:bodyPr>
          <a:lstStyle/>
          <a:p>
            <a:pPr algn="ctr">
              <a:buNone/>
            </a:pPr>
            <a:r>
              <a:rPr lang="en-GB" sz="2800" dirty="0" err="1">
                <a:solidFill>
                  <a:srgbClr val="317D1C"/>
                </a:solidFill>
                <a:latin typeface="Mulish" pitchFamily="2" charset="0"/>
              </a:rPr>
              <a:t>ʿĀ’ishah</a:t>
            </a:r>
            <a:r>
              <a:rPr lang="en-GB" sz="2800" dirty="0">
                <a:solidFill>
                  <a:srgbClr val="317D1C"/>
                </a:solidFill>
                <a:latin typeface="Mulish" pitchFamily="2" charset="0"/>
              </a:rPr>
              <a:t> (</a:t>
            </a:r>
            <a:r>
              <a:rPr lang="en-GB" sz="2800" dirty="0" err="1">
                <a:solidFill>
                  <a:srgbClr val="317D1C"/>
                </a:solidFill>
                <a:latin typeface="Mulish" pitchFamily="2" charset="0"/>
              </a:rPr>
              <a:t>raḍiy</a:t>
            </a:r>
            <a:r>
              <a:rPr lang="en-GB" sz="2800" dirty="0">
                <a:solidFill>
                  <a:srgbClr val="317D1C"/>
                </a:solidFill>
                <a:latin typeface="Mulish" pitchFamily="2" charset="0"/>
              </a:rPr>
              <a:t> </a:t>
            </a:r>
            <a:r>
              <a:rPr lang="en-GB" sz="2800" dirty="0" err="1">
                <a:solidFill>
                  <a:srgbClr val="317D1C"/>
                </a:solidFill>
                <a:latin typeface="Mulish" pitchFamily="2" charset="0"/>
              </a:rPr>
              <a:t>Allāhu</a:t>
            </a:r>
            <a:r>
              <a:rPr lang="en-GB" sz="2800" dirty="0">
                <a:solidFill>
                  <a:srgbClr val="317D1C"/>
                </a:solidFill>
                <a:latin typeface="Mulish" pitchFamily="2" charset="0"/>
              </a:rPr>
              <a:t> </a:t>
            </a:r>
            <a:r>
              <a:rPr lang="en-GB" sz="2800" dirty="0" err="1">
                <a:solidFill>
                  <a:srgbClr val="317D1C"/>
                </a:solidFill>
                <a:latin typeface="Mulish" pitchFamily="2" charset="0"/>
              </a:rPr>
              <a:t>ʿanhā</a:t>
            </a:r>
            <a:r>
              <a:rPr lang="en-GB" sz="2800" dirty="0">
                <a:solidFill>
                  <a:srgbClr val="317D1C"/>
                </a:solidFill>
                <a:latin typeface="Mulish" pitchFamily="2" charset="0"/>
              </a:rPr>
              <a:t>) said:</a:t>
            </a:r>
          </a:p>
          <a:p>
            <a:pPr algn="ctr">
              <a:buNone/>
            </a:pPr>
            <a:r>
              <a:rPr lang="en-GB" sz="2800" dirty="0">
                <a:solidFill>
                  <a:srgbClr val="317D1C"/>
                </a:solidFill>
                <a:latin typeface="Mulish" pitchFamily="2" charset="0"/>
              </a:rPr>
              <a:t> “I did not see him</a:t>
            </a:r>
            <a:r>
              <a:rPr lang="ar-SA" sz="2800" dirty="0">
                <a:solidFill>
                  <a:srgbClr val="317D1C"/>
                </a:solidFill>
                <a:latin typeface="Mulish" pitchFamily="2" charset="0"/>
              </a:rPr>
              <a:t> </a:t>
            </a:r>
            <a:r>
              <a:rPr lang="en-GB" sz="2800" dirty="0" err="1">
                <a:solidFill>
                  <a:srgbClr val="317D1C"/>
                </a:solidFill>
                <a:latin typeface="Mulish" pitchFamily="2" charset="0"/>
                <a:cs typeface="Calibri" panose="020F0502020204030204" pitchFamily="34" charset="0"/>
              </a:rPr>
              <a:t>صلى</a:t>
            </a:r>
            <a:r>
              <a:rPr lang="en-GB" sz="2800" dirty="0">
                <a:solidFill>
                  <a:srgbClr val="317D1C"/>
                </a:solidFill>
                <a:latin typeface="Mulish" pitchFamily="2" charset="0"/>
                <a:cs typeface="Calibri" panose="020F0502020204030204" pitchFamily="34" charset="0"/>
              </a:rPr>
              <a:t> </a:t>
            </a:r>
            <a:r>
              <a:rPr lang="en-GB" sz="2800" dirty="0" err="1">
                <a:solidFill>
                  <a:srgbClr val="317D1C"/>
                </a:solidFill>
                <a:latin typeface="Mulish" pitchFamily="2" charset="0"/>
                <a:cs typeface="Calibri" panose="020F0502020204030204" pitchFamily="34" charset="0"/>
              </a:rPr>
              <a:t>الله</a:t>
            </a:r>
            <a:r>
              <a:rPr lang="en-GB" sz="2800" dirty="0">
                <a:solidFill>
                  <a:srgbClr val="317D1C"/>
                </a:solidFill>
                <a:latin typeface="Mulish" pitchFamily="2" charset="0"/>
                <a:cs typeface="Calibri" panose="020F0502020204030204" pitchFamily="34" charset="0"/>
              </a:rPr>
              <a:t> </a:t>
            </a:r>
            <a:r>
              <a:rPr lang="en-GB" sz="2800" dirty="0" err="1">
                <a:solidFill>
                  <a:srgbClr val="317D1C"/>
                </a:solidFill>
                <a:latin typeface="Mulish" pitchFamily="2" charset="0"/>
                <a:cs typeface="Calibri" panose="020F0502020204030204" pitchFamily="34" charset="0"/>
              </a:rPr>
              <a:t>عليه</a:t>
            </a:r>
            <a:r>
              <a:rPr lang="en-GB" sz="2800" dirty="0">
                <a:solidFill>
                  <a:srgbClr val="317D1C"/>
                </a:solidFill>
                <a:latin typeface="Mulish" pitchFamily="2" charset="0"/>
                <a:cs typeface="Calibri" panose="020F0502020204030204" pitchFamily="34" charset="0"/>
              </a:rPr>
              <a:t> </a:t>
            </a:r>
            <a:r>
              <a:rPr lang="en-GB" sz="2800" dirty="0" err="1">
                <a:solidFill>
                  <a:srgbClr val="317D1C"/>
                </a:solidFill>
                <a:latin typeface="Mulish" pitchFamily="2" charset="0"/>
                <a:cs typeface="Calibri" panose="020F0502020204030204" pitchFamily="34" charset="0"/>
              </a:rPr>
              <a:t>وسلم</a:t>
            </a:r>
            <a:r>
              <a:rPr lang="en-GB" sz="2800" dirty="0">
                <a:solidFill>
                  <a:srgbClr val="317D1C"/>
                </a:solidFill>
                <a:latin typeface="Mulish" pitchFamily="2" charset="0"/>
                <a:cs typeface="Calibri" panose="020F0502020204030204" pitchFamily="34" charset="0"/>
              </a:rPr>
              <a:t> </a:t>
            </a:r>
            <a:r>
              <a:rPr lang="en-GB" sz="2800" dirty="0">
                <a:solidFill>
                  <a:srgbClr val="317D1C"/>
                </a:solidFill>
                <a:latin typeface="Mulish" pitchFamily="2" charset="0"/>
              </a:rPr>
              <a:t>fast in any month as much as he fasted in </a:t>
            </a:r>
            <a:r>
              <a:rPr lang="en-GB" sz="2800" dirty="0" err="1">
                <a:solidFill>
                  <a:srgbClr val="317D1C"/>
                </a:solidFill>
                <a:latin typeface="Mulish" pitchFamily="2" charset="0"/>
              </a:rPr>
              <a:t>Shaʿbān</a:t>
            </a:r>
            <a:r>
              <a:rPr lang="en-GB" sz="2800" dirty="0">
                <a:solidFill>
                  <a:srgbClr val="317D1C"/>
                </a:solidFill>
                <a:latin typeface="Mulish" pitchFamily="2" charset="0"/>
              </a:rPr>
              <a:t>.” </a:t>
            </a:r>
            <a:r>
              <a:rPr lang="en-GB" dirty="0">
                <a:solidFill>
                  <a:srgbClr val="317D1C"/>
                </a:solidFill>
                <a:latin typeface="Mulish" pitchFamily="2" charset="0"/>
              </a:rPr>
              <a:t>(Muslim)</a:t>
            </a:r>
            <a:endParaRPr lang="en-US" sz="2800" dirty="0">
              <a:solidFill>
                <a:srgbClr val="317D1C"/>
              </a:solidFill>
              <a:latin typeface="Mulish" pitchFamily="2" charset="0"/>
            </a:endParaRPr>
          </a:p>
        </p:txBody>
      </p:sp>
    </p:spTree>
    <p:extLst>
      <p:ext uri="{BB962C8B-B14F-4D97-AF65-F5344CB8AC3E}">
        <p14:creationId xmlns:p14="http://schemas.microsoft.com/office/powerpoint/2010/main" val="387172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F3A2-F8B3-4E22-BA54-125E5C756F89}"/>
              </a:ext>
            </a:extLst>
          </p:cNvPr>
          <p:cNvSpPr>
            <a:spLocks noGrp="1"/>
          </p:cNvSpPr>
          <p:nvPr>
            <p:ph type="title"/>
          </p:nvPr>
        </p:nvSpPr>
        <p:spPr/>
        <p:txBody>
          <a:bodyPr/>
          <a:lstStyle/>
          <a:p>
            <a:r>
              <a:rPr lang="en-GB" dirty="0"/>
              <a:t>Question</a:t>
            </a:r>
          </a:p>
        </p:txBody>
      </p:sp>
      <p:sp>
        <p:nvSpPr>
          <p:cNvPr id="3" name="Content Placeholder 2">
            <a:extLst>
              <a:ext uri="{FF2B5EF4-FFF2-40B4-BE49-F238E27FC236}">
                <a16:creationId xmlns:a16="http://schemas.microsoft.com/office/drawing/2014/main" id="{3077A5AB-26C3-4119-9CBE-4D0CF4F0A107}"/>
              </a:ext>
            </a:extLst>
          </p:cNvPr>
          <p:cNvSpPr>
            <a:spLocks noGrp="1"/>
          </p:cNvSpPr>
          <p:nvPr>
            <p:ph idx="1"/>
          </p:nvPr>
        </p:nvSpPr>
        <p:spPr>
          <a:xfrm>
            <a:off x="457200" y="1988840"/>
            <a:ext cx="8229600" cy="4137323"/>
          </a:xfrm>
        </p:spPr>
        <p:txBody>
          <a:bodyPr>
            <a:normAutofit lnSpcReduction="10000"/>
          </a:bodyPr>
          <a:lstStyle/>
          <a:p>
            <a:pPr marL="0" indent="0">
              <a:buNone/>
            </a:pPr>
            <a:r>
              <a:rPr lang="en-GB" dirty="0"/>
              <a:t>How many times are our actions raised to Allah?</a:t>
            </a:r>
          </a:p>
          <a:p>
            <a:pPr marL="0" indent="0">
              <a:buNone/>
            </a:pPr>
            <a:endParaRPr lang="en-GB" dirty="0"/>
          </a:p>
          <a:p>
            <a:pPr marL="514350" indent="-514350">
              <a:buFont typeface="+mj-lt"/>
              <a:buAutoNum type="arabicPeriod"/>
            </a:pPr>
            <a:r>
              <a:rPr lang="en-GB" dirty="0"/>
              <a:t>Daily</a:t>
            </a:r>
          </a:p>
          <a:p>
            <a:pPr marL="514350" indent="-514350">
              <a:buFont typeface="+mj-lt"/>
              <a:buAutoNum type="arabicPeriod"/>
            </a:pPr>
            <a:r>
              <a:rPr lang="en-GB" dirty="0"/>
              <a:t>Weekly</a:t>
            </a:r>
          </a:p>
          <a:p>
            <a:pPr marL="514350" indent="-514350">
              <a:buFont typeface="+mj-lt"/>
              <a:buAutoNum type="arabicPeriod"/>
            </a:pPr>
            <a:r>
              <a:rPr lang="en-GB" dirty="0"/>
              <a:t>Annually</a:t>
            </a:r>
          </a:p>
          <a:p>
            <a:pPr marL="514350" indent="-514350">
              <a:buFont typeface="+mj-lt"/>
              <a:buAutoNum type="arabicPeriod"/>
            </a:pPr>
            <a:endParaRPr lang="en-GB" dirty="0"/>
          </a:p>
          <a:p>
            <a:pPr marL="0" indent="0" algn="r">
              <a:buNone/>
            </a:pPr>
            <a:r>
              <a:rPr lang="en-GB" sz="1000" dirty="0">
                <a:solidFill>
                  <a:srgbClr val="CE430A"/>
                </a:solidFill>
              </a:rPr>
              <a:t>Answer: All three!</a:t>
            </a:r>
          </a:p>
        </p:txBody>
      </p:sp>
      <p:pic>
        <p:nvPicPr>
          <p:cNvPr id="4" name="Picture 3">
            <a:extLst>
              <a:ext uri="{FF2B5EF4-FFF2-40B4-BE49-F238E27FC236}">
                <a16:creationId xmlns:a16="http://schemas.microsoft.com/office/drawing/2014/main" id="{46E98AD0-4AB0-4477-8D01-164A1ABD1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52936"/>
            <a:ext cx="3794796" cy="2481213"/>
          </a:xfrm>
          <a:prstGeom prst="rect">
            <a:avLst/>
          </a:prstGeom>
        </p:spPr>
      </p:pic>
    </p:spTree>
    <p:extLst>
      <p:ext uri="{BB962C8B-B14F-4D97-AF65-F5344CB8AC3E}">
        <p14:creationId xmlns:p14="http://schemas.microsoft.com/office/powerpoint/2010/main" val="47186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lstStyle/>
          <a:p>
            <a:r>
              <a:rPr lang="en-GB" dirty="0">
                <a:latin typeface="Economica"/>
              </a:rPr>
              <a:t>Virtues of </a:t>
            </a:r>
            <a:r>
              <a:rPr lang="en-GB" dirty="0" err="1">
                <a:latin typeface="Economica"/>
              </a:rPr>
              <a:t>Shaʿban</a:t>
            </a:r>
            <a:r>
              <a:rPr lang="en-GB" dirty="0">
                <a:latin typeface="Economica"/>
              </a:rPr>
              <a:t>  #2</a:t>
            </a:r>
            <a:endParaRPr lang="en-GB" dirty="0"/>
          </a:p>
        </p:txBody>
      </p:sp>
      <p:sp>
        <p:nvSpPr>
          <p:cNvPr id="3" name="Content Placeholder 2"/>
          <p:cNvSpPr>
            <a:spLocks noGrp="1"/>
          </p:cNvSpPr>
          <p:nvPr>
            <p:ph idx="1"/>
          </p:nvPr>
        </p:nvSpPr>
        <p:spPr>
          <a:xfrm>
            <a:off x="457200" y="2132856"/>
            <a:ext cx="8291264" cy="4320480"/>
          </a:xfrm>
        </p:spPr>
        <p:txBody>
          <a:bodyPr vert="horz" lIns="91440" tIns="45720" rIns="91440" bIns="45720" rtlCol="0" anchor="t">
            <a:normAutofit fontScale="62500" lnSpcReduction="20000"/>
          </a:bodyPr>
          <a:lstStyle/>
          <a:p>
            <a:pPr marL="0" indent="0">
              <a:lnSpc>
                <a:spcPct val="120000"/>
              </a:lnSpc>
              <a:buNone/>
            </a:pPr>
            <a:r>
              <a:rPr lang="en-GB" sz="3400" dirty="0"/>
              <a:t>Our actions are raised up </a:t>
            </a:r>
            <a:r>
              <a:rPr lang="en-GB" sz="3400" dirty="0">
                <a:highlight>
                  <a:srgbClr val="FDE5DB"/>
                </a:highlight>
              </a:rPr>
              <a:t>daily</a:t>
            </a:r>
            <a:r>
              <a:rPr lang="en-GB" sz="3400" dirty="0"/>
              <a:t> to Allah twice: in the morning and the evening. </a:t>
            </a:r>
            <a:endParaRPr lang="ar-EG" sz="3400" dirty="0"/>
          </a:p>
          <a:p>
            <a:pPr marL="0" indent="0">
              <a:lnSpc>
                <a:spcPct val="120000"/>
              </a:lnSpc>
              <a:buNone/>
            </a:pPr>
            <a:r>
              <a:rPr lang="en-GB" sz="3400" dirty="0"/>
              <a:t>Then, they are raised up </a:t>
            </a:r>
            <a:r>
              <a:rPr lang="en-GB" sz="3400" dirty="0">
                <a:highlight>
                  <a:srgbClr val="FDE5DB"/>
                </a:highlight>
              </a:rPr>
              <a:t>weekly</a:t>
            </a:r>
            <a:r>
              <a:rPr lang="en-GB" sz="3400" dirty="0"/>
              <a:t> to Allah twice: on Monday and Thursday. </a:t>
            </a:r>
            <a:endParaRPr lang="ar-EG" sz="3400" dirty="0"/>
          </a:p>
          <a:p>
            <a:pPr marL="0" indent="0">
              <a:lnSpc>
                <a:spcPct val="120000"/>
              </a:lnSpc>
              <a:buNone/>
            </a:pPr>
            <a:r>
              <a:rPr lang="en-GB" sz="3400" dirty="0"/>
              <a:t>They are then, raised up to Allah </a:t>
            </a:r>
            <a:r>
              <a:rPr lang="en-GB" sz="3400" dirty="0">
                <a:highlight>
                  <a:srgbClr val="FDE5DB"/>
                </a:highlight>
              </a:rPr>
              <a:t>yearly</a:t>
            </a:r>
            <a:r>
              <a:rPr lang="en-GB" sz="3400" dirty="0"/>
              <a:t> in </a:t>
            </a:r>
            <a:r>
              <a:rPr lang="en-GB" sz="3400" dirty="0" err="1"/>
              <a:t>Shaʿbān</a:t>
            </a:r>
            <a:r>
              <a:rPr lang="en-GB" sz="3400" dirty="0"/>
              <a:t>. </a:t>
            </a:r>
            <a:endParaRPr lang="ar-EG" sz="3400" dirty="0"/>
          </a:p>
          <a:p>
            <a:pPr marL="0" indent="0">
              <a:lnSpc>
                <a:spcPct val="120000"/>
              </a:lnSpc>
              <a:buNone/>
            </a:pPr>
            <a:r>
              <a:rPr lang="en-GB" sz="3400" dirty="0"/>
              <a:t>Thus, the Prophet</a:t>
            </a:r>
            <a:r>
              <a:rPr lang="ar-IQ" sz="3400" dirty="0"/>
              <a:t>صلى الله عليه وسلم </a:t>
            </a:r>
            <a:r>
              <a:rPr lang="en-GB" sz="3400" dirty="0"/>
              <a:t> liked for his ‘annual performance review’ to correspond with him being in a state of fasting.</a:t>
            </a:r>
          </a:p>
          <a:p>
            <a:pPr marL="0" indent="0">
              <a:buNone/>
            </a:pPr>
            <a:endParaRPr lang="en-GB" sz="3400" dirty="0"/>
          </a:p>
          <a:p>
            <a:pPr marL="0" indent="0">
              <a:buNone/>
            </a:pPr>
            <a:r>
              <a:rPr lang="en-GB" sz="3400" dirty="0">
                <a:solidFill>
                  <a:srgbClr val="CE430A"/>
                </a:solidFill>
              </a:rPr>
              <a:t>This tells us that one way to prepare for Ramadan is to......?</a:t>
            </a:r>
            <a:endParaRPr lang="en-US" sz="3400" dirty="0">
              <a:solidFill>
                <a:srgbClr val="CE430A"/>
              </a:solidFill>
            </a:endParaRPr>
          </a:p>
          <a:p>
            <a:pPr marL="0" indent="0">
              <a:buNone/>
            </a:pPr>
            <a:endParaRPr lang="en-GB" sz="3400" dirty="0">
              <a:solidFill>
                <a:srgbClr val="CE430A"/>
              </a:solidFill>
            </a:endParaRPr>
          </a:p>
          <a:p>
            <a:pPr marL="0" indent="0">
              <a:buNone/>
            </a:pPr>
            <a:r>
              <a:rPr lang="en-GB" sz="3400" dirty="0">
                <a:solidFill>
                  <a:srgbClr val="CE430A"/>
                </a:solidFill>
              </a:rPr>
              <a:t>How will this help you in Ramadan?</a:t>
            </a:r>
            <a:endParaRPr lang="en-US" sz="3400" dirty="0">
              <a:solidFill>
                <a:srgbClr val="CE430A"/>
              </a:solidFill>
            </a:endParaRPr>
          </a:p>
        </p:txBody>
      </p:sp>
    </p:spTree>
    <p:extLst>
      <p:ext uri="{BB962C8B-B14F-4D97-AF65-F5344CB8AC3E}">
        <p14:creationId xmlns:p14="http://schemas.microsoft.com/office/powerpoint/2010/main" val="2142150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86606</TotalTime>
  <Words>1388</Words>
  <Application>Microsoft Office PowerPoint</Application>
  <PresentationFormat>On-screen Show (4:3)</PresentationFormat>
  <Paragraphs>180</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Economica</vt:lpstr>
      <vt:lpstr>Calibri</vt:lpstr>
      <vt:lpstr>Arial</vt:lpstr>
      <vt:lpstr>Gill Sans MT</vt:lpstr>
      <vt:lpstr>The Hand</vt:lpstr>
      <vt:lpstr>Cabin</vt:lpstr>
      <vt:lpstr>Mulish</vt:lpstr>
      <vt:lpstr>Office Theme</vt:lpstr>
      <vt:lpstr> Ramadan!  Using the month of Shaʿban to prepare for Ramadan</vt:lpstr>
      <vt:lpstr>Learning Objectives</vt:lpstr>
      <vt:lpstr>Starter</vt:lpstr>
      <vt:lpstr>PowerPoint Presentation</vt:lpstr>
      <vt:lpstr>PowerPoint Presentation</vt:lpstr>
      <vt:lpstr>Shaʿban</vt:lpstr>
      <vt:lpstr>Virtues of Shaʿban  #1</vt:lpstr>
      <vt:lpstr>Question</vt:lpstr>
      <vt:lpstr>Virtues of Shaʿban  #2</vt:lpstr>
      <vt:lpstr>Virtues of Shaʿban  #3</vt:lpstr>
      <vt:lpstr>CHECKPOINT Virtues of Ramadan</vt:lpstr>
      <vt:lpstr>SHA'BAN CHALLENGE BINGO!  How will YOU warm-up for Ramadan  this year? </vt:lpstr>
      <vt:lpstr>Dear Ramadan...</vt:lpstr>
      <vt:lpstr>Dear Ramadan...</vt:lpstr>
      <vt:lpstr>CHECK POINT</vt:lpstr>
      <vt:lpstr>Year-long value of Ramadan</vt:lpstr>
      <vt:lpstr>Du’a for seeing the new moon</vt:lpstr>
      <vt:lpstr>Plenary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701</cp:revision>
  <dcterms:created xsi:type="dcterms:W3CDTF">2018-05-09T17:21:18Z</dcterms:created>
  <dcterms:modified xsi:type="dcterms:W3CDTF">2023-02-23T11:12:03Z</dcterms:modified>
</cp:coreProperties>
</file>