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9" r:id="rId1"/>
  </p:sldMasterIdLst>
  <p:notesMasterIdLst>
    <p:notesMasterId r:id="rId32"/>
  </p:notesMasterIdLst>
  <p:sldIdLst>
    <p:sldId id="268" r:id="rId2"/>
    <p:sldId id="442" r:id="rId3"/>
    <p:sldId id="256" r:id="rId4"/>
    <p:sldId id="410" r:id="rId5"/>
    <p:sldId id="434" r:id="rId6"/>
    <p:sldId id="443" r:id="rId7"/>
    <p:sldId id="445" r:id="rId8"/>
    <p:sldId id="444" r:id="rId9"/>
    <p:sldId id="441" r:id="rId10"/>
    <p:sldId id="440" r:id="rId11"/>
    <p:sldId id="412" r:id="rId12"/>
    <p:sldId id="398" r:id="rId13"/>
    <p:sldId id="422" r:id="rId14"/>
    <p:sldId id="424" r:id="rId15"/>
    <p:sldId id="438" r:id="rId16"/>
    <p:sldId id="414" r:id="rId17"/>
    <p:sldId id="416" r:id="rId18"/>
    <p:sldId id="419" r:id="rId19"/>
    <p:sldId id="420" r:id="rId20"/>
    <p:sldId id="421" r:id="rId21"/>
    <p:sldId id="427" r:id="rId22"/>
    <p:sldId id="426" r:id="rId23"/>
    <p:sldId id="415" r:id="rId24"/>
    <p:sldId id="375" r:id="rId25"/>
    <p:sldId id="380" r:id="rId26"/>
    <p:sldId id="402" r:id="rId27"/>
    <p:sldId id="436" r:id="rId28"/>
    <p:sldId id="437" r:id="rId29"/>
    <p:sldId id="387" r:id="rId30"/>
    <p:sldId id="428" r:id="rId31"/>
  </p:sldIdLst>
  <p:sldSz cx="13004800" cy="9753600"/>
  <p:notesSz cx="6858000" cy="91440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4000" kern="1200">
        <a:solidFill>
          <a:srgbClr val="000000"/>
        </a:solidFill>
        <a:latin typeface="Didot" pitchFamily="-107" charset="0"/>
        <a:ea typeface="ヒラギノ明朝 ProN W3" pitchFamily="-107" charset="-128"/>
        <a:cs typeface="ヒラギノ明朝 ProN W3" pitchFamily="-107" charset="-128"/>
        <a:sym typeface="Didot" pitchFamily="-107" charset="0"/>
      </a:defRPr>
    </a:lvl1pPr>
    <a:lvl2pPr marL="457200" algn="ctr" rtl="0" fontAlgn="base">
      <a:spcBef>
        <a:spcPct val="0"/>
      </a:spcBef>
      <a:spcAft>
        <a:spcPct val="0"/>
      </a:spcAft>
      <a:defRPr sz="4000" kern="1200">
        <a:solidFill>
          <a:srgbClr val="000000"/>
        </a:solidFill>
        <a:latin typeface="Didot" pitchFamily="-107" charset="0"/>
        <a:ea typeface="ヒラギノ明朝 ProN W3" pitchFamily="-107" charset="-128"/>
        <a:cs typeface="ヒラギノ明朝 ProN W3" pitchFamily="-107" charset="-128"/>
        <a:sym typeface="Didot" pitchFamily="-107" charset="0"/>
      </a:defRPr>
    </a:lvl2pPr>
    <a:lvl3pPr marL="914400" algn="ctr" rtl="0" fontAlgn="base">
      <a:spcBef>
        <a:spcPct val="0"/>
      </a:spcBef>
      <a:spcAft>
        <a:spcPct val="0"/>
      </a:spcAft>
      <a:defRPr sz="4000" kern="1200">
        <a:solidFill>
          <a:srgbClr val="000000"/>
        </a:solidFill>
        <a:latin typeface="Didot" pitchFamily="-107" charset="0"/>
        <a:ea typeface="ヒラギノ明朝 ProN W3" pitchFamily="-107" charset="-128"/>
        <a:cs typeface="ヒラギノ明朝 ProN W3" pitchFamily="-107" charset="-128"/>
        <a:sym typeface="Didot" pitchFamily="-107" charset="0"/>
      </a:defRPr>
    </a:lvl3pPr>
    <a:lvl4pPr marL="1371600" algn="ctr" rtl="0" fontAlgn="base">
      <a:spcBef>
        <a:spcPct val="0"/>
      </a:spcBef>
      <a:spcAft>
        <a:spcPct val="0"/>
      </a:spcAft>
      <a:defRPr sz="4000" kern="1200">
        <a:solidFill>
          <a:srgbClr val="000000"/>
        </a:solidFill>
        <a:latin typeface="Didot" pitchFamily="-107" charset="0"/>
        <a:ea typeface="ヒラギノ明朝 ProN W3" pitchFamily="-107" charset="-128"/>
        <a:cs typeface="ヒラギノ明朝 ProN W3" pitchFamily="-107" charset="-128"/>
        <a:sym typeface="Didot" pitchFamily="-107" charset="0"/>
      </a:defRPr>
    </a:lvl4pPr>
    <a:lvl5pPr marL="1828800" algn="ctr" rtl="0" fontAlgn="base">
      <a:spcBef>
        <a:spcPct val="0"/>
      </a:spcBef>
      <a:spcAft>
        <a:spcPct val="0"/>
      </a:spcAft>
      <a:defRPr sz="4000" kern="1200">
        <a:solidFill>
          <a:srgbClr val="000000"/>
        </a:solidFill>
        <a:latin typeface="Didot" pitchFamily="-107" charset="0"/>
        <a:ea typeface="ヒラギノ明朝 ProN W3" pitchFamily="-107" charset="-128"/>
        <a:cs typeface="ヒラギノ明朝 ProN W3" pitchFamily="-107" charset="-128"/>
        <a:sym typeface="Didot" pitchFamily="-107" charset="0"/>
      </a:defRPr>
    </a:lvl5pPr>
    <a:lvl6pPr marL="2286000" algn="l" defTabSz="457200" rtl="0" eaLnBrk="1" latinLnBrk="0" hangingPunct="1">
      <a:defRPr sz="4000" kern="1200">
        <a:solidFill>
          <a:srgbClr val="000000"/>
        </a:solidFill>
        <a:latin typeface="Didot" pitchFamily="-107" charset="0"/>
        <a:ea typeface="ヒラギノ明朝 ProN W3" pitchFamily="-107" charset="-128"/>
        <a:cs typeface="ヒラギノ明朝 ProN W3" pitchFamily="-107" charset="-128"/>
        <a:sym typeface="Didot" pitchFamily="-107" charset="0"/>
      </a:defRPr>
    </a:lvl6pPr>
    <a:lvl7pPr marL="2743200" algn="l" defTabSz="457200" rtl="0" eaLnBrk="1" latinLnBrk="0" hangingPunct="1">
      <a:defRPr sz="4000" kern="1200">
        <a:solidFill>
          <a:srgbClr val="000000"/>
        </a:solidFill>
        <a:latin typeface="Didot" pitchFamily="-107" charset="0"/>
        <a:ea typeface="ヒラギノ明朝 ProN W3" pitchFamily="-107" charset="-128"/>
        <a:cs typeface="ヒラギノ明朝 ProN W3" pitchFamily="-107" charset="-128"/>
        <a:sym typeface="Didot" pitchFamily="-107" charset="0"/>
      </a:defRPr>
    </a:lvl7pPr>
    <a:lvl8pPr marL="3200400" algn="l" defTabSz="457200" rtl="0" eaLnBrk="1" latinLnBrk="0" hangingPunct="1">
      <a:defRPr sz="4000" kern="1200">
        <a:solidFill>
          <a:srgbClr val="000000"/>
        </a:solidFill>
        <a:latin typeface="Didot" pitchFamily="-107" charset="0"/>
        <a:ea typeface="ヒラギノ明朝 ProN W3" pitchFamily="-107" charset="-128"/>
        <a:cs typeface="ヒラギノ明朝 ProN W3" pitchFamily="-107" charset="-128"/>
        <a:sym typeface="Didot" pitchFamily="-107" charset="0"/>
      </a:defRPr>
    </a:lvl8pPr>
    <a:lvl9pPr marL="3657600" algn="l" defTabSz="457200" rtl="0" eaLnBrk="1" latinLnBrk="0" hangingPunct="1">
      <a:defRPr sz="4000" kern="1200">
        <a:solidFill>
          <a:srgbClr val="000000"/>
        </a:solidFill>
        <a:latin typeface="Didot" pitchFamily="-107" charset="0"/>
        <a:ea typeface="ヒラギノ明朝 ProN W3" pitchFamily="-107" charset="-128"/>
        <a:cs typeface="ヒラギノ明朝 ProN W3" pitchFamily="-107" charset="-128"/>
        <a:sym typeface="Didot" pitchFamily="-107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CC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6458" autoAdjust="0"/>
  </p:normalViewPr>
  <p:slideViewPr>
    <p:cSldViewPr>
      <p:cViewPr varScale="1">
        <p:scale>
          <a:sx n="52" d="100"/>
          <a:sy n="52" d="100"/>
        </p:scale>
        <p:origin x="-2536" y="-128"/>
      </p:cViewPr>
      <p:guideLst>
        <p:guide orient="horz" pos="3072"/>
        <p:guide pos="409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537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notesMaster" Target="notesMasters/notesMaster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interSettings" Target="printerSettings/printerSettings1.bin"/><Relationship Id="rId34" Type="http://schemas.openxmlformats.org/officeDocument/2006/relationships/presProps" Target="presProps.xml"/><Relationship Id="rId35" Type="http://schemas.openxmlformats.org/officeDocument/2006/relationships/viewProps" Target="viewProps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80A524-4671-9944-8ACD-FDB3A7F8F1EF}" type="datetimeFigureOut">
              <a:rPr lang="en-US" smtClean="0"/>
              <a:pPr/>
              <a:t>3/15/13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ADC1F0-1693-5F47-B34B-5732B426B76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72084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1200" b="1" dirty="0" smtClean="0">
                <a:latin typeface="Mistral"/>
                <a:cs typeface="Mistral"/>
              </a:rPr>
              <a:t>Quran is Allah’s </a:t>
            </a:r>
            <a:r>
              <a:rPr lang="en-US" sz="1200" b="1" dirty="0" err="1" smtClean="0">
                <a:latin typeface="Mistral"/>
                <a:cs typeface="Mistral"/>
              </a:rPr>
              <a:t>Noor</a:t>
            </a:r>
            <a:endParaRPr lang="en-US" sz="1200" b="1" dirty="0" smtClean="0">
              <a:latin typeface="Mistral"/>
              <a:cs typeface="Mistral"/>
            </a:endParaRPr>
          </a:p>
          <a:p>
            <a:pPr algn="ctr"/>
            <a:r>
              <a:rPr lang="en-US" sz="1200" b="1" dirty="0" smtClean="0">
                <a:latin typeface="Mistral"/>
                <a:cs typeface="Mistral"/>
              </a:rPr>
              <a:t>… Lets Enlighten our lives with it!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5E2B6E-79BF-2F4C-9330-10E8ADC6F045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1638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fld id="{0C4807C8-D921-0846-8DFB-E6278A3EF8E2}" type="slidenum">
              <a:rPr lang="en-US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1741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fld id="{F9B2055A-8EF7-B742-8C60-2B38D4B8A434}" type="slidenum">
              <a:rPr lang="en-US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18436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fld id="{F04FD6B3-BAEB-0F41-A3AB-905231A47881}" type="slidenum">
              <a:rPr lang="en-US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fld id="{20F45E64-B365-A149-99A0-E9B8A5B37533}" type="slidenum">
              <a:rPr lang="en-US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fld id="{20F45E64-B365-A149-99A0-E9B8A5B37533}" type="slidenum">
              <a:rPr lang="en-US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  <p:sp>
        <p:nvSpPr>
          <p:cNvPr id="1536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fld id="{61D31A82-53F8-3640-BD5F-B48F49F867C1}" type="slidenum">
              <a:rPr lang="en-US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5E2B6E-79BF-2F4C-9330-10E8ADC6F045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You</a:t>
            </a:r>
            <a:r>
              <a:rPr lang="en-US" baseline="0" dirty="0" smtClean="0"/>
              <a:t> had to come to this room after climbing 20 50 stairs…And you knew you must reach to have your degree certified etc</a:t>
            </a:r>
          </a:p>
          <a:p>
            <a:r>
              <a:rPr lang="en-US" baseline="0" dirty="0" smtClean="0"/>
              <a:t>Imagine if you were unable to take a single step upwards…imagine your feet clamped!</a:t>
            </a:r>
          </a:p>
          <a:p>
            <a:r>
              <a:rPr lang="en-US" baseline="0" dirty="0" smtClean="0"/>
              <a:t>You would do anything to have that clamp removed!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5E2B6E-79BF-2F4C-9330-10E8ADC6F045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Lov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33F3B7-796A-4F8E-BBA7-A56F06EC6C95}" type="slidenum">
              <a:rPr lang="en-US" smtClean="0"/>
              <a:pPr/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Book Antiqua"/>
                <a:ea typeface="+mn-ea"/>
                <a:cs typeface="Book Antiqua"/>
                <a:sym typeface="Didot" pitchFamily="-107" charset="0"/>
              </a:rPr>
              <a:t>Whoever wishes for an increase in </a:t>
            </a:r>
            <a:r>
              <a:rPr kumimoji="0" lang="en-US" sz="12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Book Antiqua"/>
                <a:ea typeface="+mn-ea"/>
                <a:cs typeface="Book Antiqua"/>
                <a:sym typeface="Didot" pitchFamily="-107" charset="0"/>
              </a:rPr>
              <a:t>Imaan</a:t>
            </a: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Book Antiqua"/>
                <a:ea typeface="+mn-ea"/>
                <a:cs typeface="Book Antiqua"/>
                <a:sym typeface="Didot" pitchFamily="-107" charset="0"/>
              </a:rPr>
              <a:t> day after day, then upon him is (recourse) to the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Book Antiqua"/>
                <a:ea typeface="+mn-ea"/>
                <a:cs typeface="Book Antiqua"/>
                <a:sym typeface="Didot" pitchFamily="-107" charset="0"/>
              </a:rPr>
              <a:t>Book of </a:t>
            </a:r>
            <a:r>
              <a:rPr kumimoji="0" lang="en-US" sz="12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Book Antiqua"/>
                <a:ea typeface="+mn-ea"/>
                <a:cs typeface="Book Antiqua"/>
                <a:sym typeface="Didot" pitchFamily="-107" charset="0"/>
              </a:rPr>
              <a:t>Allaah</a:t>
            </a: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Book Antiqua"/>
                <a:ea typeface="+mn-ea"/>
                <a:cs typeface="Book Antiqua"/>
                <a:sym typeface="Didot" pitchFamily="-107" charset="0"/>
              </a:rPr>
              <a:t>, for He (</a:t>
            </a:r>
            <a:r>
              <a:rPr kumimoji="0" lang="en-US" sz="12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Book Antiqua"/>
                <a:ea typeface="+mn-ea"/>
                <a:cs typeface="Book Antiqua"/>
                <a:sym typeface="Didot" pitchFamily="-107" charset="0"/>
              </a:rPr>
              <a:t>subhaanahu</a:t>
            </a: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Book Antiqua"/>
                <a:ea typeface="+mn-ea"/>
                <a:cs typeface="Book Antiqua"/>
                <a:sym typeface="Didot" pitchFamily="-107" charset="0"/>
              </a:rPr>
              <a:t> </a:t>
            </a:r>
            <a:r>
              <a:rPr kumimoji="0" lang="en-US" sz="12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Book Antiqua"/>
                <a:ea typeface="+mn-ea"/>
                <a:cs typeface="Book Antiqua"/>
                <a:sym typeface="Didot" pitchFamily="-107" charset="0"/>
              </a:rPr>
              <a:t>wa</a:t>
            </a: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Book Antiqua"/>
                <a:ea typeface="+mn-ea"/>
                <a:cs typeface="Book Antiqua"/>
                <a:sym typeface="Didot" pitchFamily="-107" charset="0"/>
              </a:rPr>
              <a:t> </a:t>
            </a:r>
            <a:r>
              <a:rPr kumimoji="0" lang="en-US" sz="12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Book Antiqua"/>
                <a:ea typeface="+mn-ea"/>
                <a:cs typeface="Book Antiqua"/>
                <a:sym typeface="Didot" pitchFamily="-107" charset="0"/>
              </a:rPr>
              <a:t>ta’aala</a:t>
            </a: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Book Antiqua"/>
                <a:ea typeface="+mn-ea"/>
                <a:cs typeface="Book Antiqua"/>
                <a:sym typeface="Didot" pitchFamily="-107" charset="0"/>
              </a:rPr>
              <a:t>) has said,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ADC1F0-1693-5F47-B34B-5732B426B763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endParaRPr lang="en-US" baseline="0" dirty="0" smtClean="0"/>
          </a:p>
          <a:p>
            <a:r>
              <a:rPr lang="en-US" baseline="0" dirty="0" smtClean="0"/>
              <a:t>People ought to be happy at this blessing…</a:t>
            </a:r>
          </a:p>
          <a:p>
            <a:r>
              <a:rPr lang="en-US" baseline="0" dirty="0" smtClean="0"/>
              <a:t>Whatever you have collected in the world, its better than any other thing…</a:t>
            </a:r>
          </a:p>
          <a:p>
            <a:endParaRPr lang="en-US" baseline="0" dirty="0" smtClean="0"/>
          </a:p>
          <a:p>
            <a:r>
              <a:rPr lang="en-US" baseline="0" dirty="0" smtClean="0"/>
              <a:t>What are the things that make us happy?</a:t>
            </a:r>
          </a:p>
          <a:p>
            <a:r>
              <a:rPr lang="en-US" baseline="0" dirty="0" smtClean="0"/>
              <a:t>Money, wealth, gifts, friends?</a:t>
            </a:r>
          </a:p>
          <a:p>
            <a:endParaRPr lang="en-US" baseline="0" dirty="0" smtClean="0"/>
          </a:p>
          <a:p>
            <a:r>
              <a:rPr lang="en-US" baseline="0" dirty="0" err="1" smtClean="0"/>
              <a:t>Innal’insaana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rabbihi</a:t>
            </a:r>
            <a:r>
              <a:rPr lang="en-US" baseline="0" dirty="0" smtClean="0"/>
              <a:t> la </a:t>
            </a:r>
            <a:r>
              <a:rPr lang="en-US" baseline="0" dirty="0" err="1" smtClean="0"/>
              <a:t>kanood</a:t>
            </a:r>
            <a:r>
              <a:rPr lang="en-US" baseline="0" dirty="0" smtClean="0"/>
              <a:t>… This Quran is much better</a:t>
            </a:r>
          </a:p>
          <a:p>
            <a:r>
              <a:rPr lang="en-US" baseline="0" dirty="0" err="1" smtClean="0"/>
              <a:t>Wa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innahu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hubbil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khairi</a:t>
            </a:r>
            <a:r>
              <a:rPr lang="en-US" baseline="0" dirty="0" smtClean="0"/>
              <a:t> la </a:t>
            </a:r>
            <a:r>
              <a:rPr lang="en-US" baseline="0" dirty="0" err="1" smtClean="0"/>
              <a:t>shadeed</a:t>
            </a:r>
            <a:endParaRPr lang="en-US" baseline="0" dirty="0" smtClean="0"/>
          </a:p>
          <a:p>
            <a:r>
              <a:rPr lang="en-US" baseline="0" dirty="0" smtClean="0"/>
              <a:t>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5E2B6E-79BF-2F4C-9330-10E8ADC6F045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Physical health</a:t>
            </a:r>
            <a:r>
              <a:rPr lang="en-US" baseline="0" dirty="0" smtClean="0"/>
              <a:t> dependent on healthy heart…</a:t>
            </a:r>
          </a:p>
          <a:p>
            <a:r>
              <a:rPr lang="en-US" baseline="0" dirty="0" smtClean="0"/>
              <a:t>Healthy heart, healthy soul, healthy body, healthy self!</a:t>
            </a:r>
          </a:p>
          <a:p>
            <a:endParaRPr lang="en-US" baseline="0" dirty="0" smtClean="0"/>
          </a:p>
          <a:p>
            <a:r>
              <a:rPr lang="en-US" baseline="0" dirty="0" smtClean="0"/>
              <a:t>If </a:t>
            </a:r>
            <a:r>
              <a:rPr lang="en-US" baseline="0" dirty="0" err="1" smtClean="0"/>
              <a:t>spriritual</a:t>
            </a:r>
            <a:r>
              <a:rPr lang="en-US" baseline="0" dirty="0" smtClean="0"/>
              <a:t> wellness and wellbeing entire existence in the heart!</a:t>
            </a:r>
          </a:p>
          <a:p>
            <a:endParaRPr lang="en-US" baseline="0" dirty="0" smtClean="0"/>
          </a:p>
          <a:p>
            <a:r>
              <a:rPr lang="en-US" baseline="0" dirty="0" smtClean="0"/>
              <a:t>Heart is at the center of emotions,</a:t>
            </a:r>
          </a:p>
          <a:p>
            <a:r>
              <a:rPr lang="en-US" baseline="0" dirty="0" smtClean="0"/>
              <a:t>Love Hate sadness Anger Rage, depression, madness, </a:t>
            </a:r>
            <a:r>
              <a:rPr lang="en-US" baseline="0" dirty="0" err="1" smtClean="0"/>
              <a:t>boils..melts</a:t>
            </a:r>
            <a:r>
              <a:rPr lang="en-US" baseline="0" dirty="0" smtClean="0"/>
              <a:t>…</a:t>
            </a:r>
          </a:p>
          <a:p>
            <a:endParaRPr lang="en-US" baseline="0" dirty="0" smtClean="0"/>
          </a:p>
          <a:p>
            <a:endParaRPr lang="en-US" baseline="0" dirty="0" smtClean="0"/>
          </a:p>
          <a:p>
            <a:r>
              <a:rPr lang="en-US" baseline="0" dirty="0" smtClean="0"/>
              <a:t>If hearts are </a:t>
            </a:r>
            <a:r>
              <a:rPr lang="en-US" baseline="0" dirty="0" err="1" smtClean="0"/>
              <a:t>enlighteneded</a:t>
            </a:r>
            <a:r>
              <a:rPr lang="en-US" baseline="0" dirty="0" smtClean="0"/>
              <a:t> with the true spirituality…the true </a:t>
            </a:r>
            <a:r>
              <a:rPr lang="en-US" baseline="0" dirty="0" err="1" smtClean="0"/>
              <a:t>spirtit..automatically</a:t>
            </a:r>
            <a:r>
              <a:rPr lang="en-US" baseline="0" dirty="0" smtClean="0"/>
              <a:t> its effects are going to reach other aspects of life</a:t>
            </a:r>
          </a:p>
          <a:p>
            <a:endParaRPr lang="en-US" baseline="0" dirty="0" smtClean="0"/>
          </a:p>
          <a:p>
            <a:r>
              <a:rPr lang="en-US" baseline="0" dirty="0" err="1" smtClean="0"/>
              <a:t>Rahmat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hai</a:t>
            </a:r>
            <a:r>
              <a:rPr lang="en-US" baseline="0" dirty="0" smtClean="0"/>
              <a:t>…</a:t>
            </a:r>
          </a:p>
          <a:p>
            <a:endParaRPr lang="en-US" baseline="0" dirty="0" smtClean="0"/>
          </a:p>
          <a:p>
            <a:r>
              <a:rPr lang="en-US" baseline="0" dirty="0" smtClean="0"/>
              <a:t>For those…</a:t>
            </a:r>
            <a:r>
              <a:rPr lang="en-US" baseline="0" dirty="0" err="1" smtClean="0"/>
              <a:t>Mumineen</a:t>
            </a:r>
            <a:r>
              <a:rPr lang="en-US" baseline="0" dirty="0" smtClean="0"/>
              <a:t>…those who believe!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5E2B6E-79BF-2F4C-9330-10E8ADC6F045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Every</a:t>
            </a:r>
            <a:r>
              <a:rPr lang="en-US" baseline="0" dirty="0" smtClean="0"/>
              <a:t> thing in the Universe prays for the one who seeks out knowledge!</a:t>
            </a:r>
          </a:p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5E2B6E-79BF-2F4C-9330-10E8ADC6F045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17:88The servant of </a:t>
            </a:r>
            <a:r>
              <a:rPr lang="en-US" dirty="0" err="1" smtClean="0"/>
              <a:t>Allaah</a:t>
            </a:r>
            <a:r>
              <a:rPr lang="en-US" dirty="0" smtClean="0"/>
              <a:t> hastens with all that he has in order to be saved from the </a:t>
            </a:r>
            <a:r>
              <a:rPr lang="en-US" dirty="0" err="1" smtClean="0"/>
              <a:t>punishmen</a:t>
            </a:r>
            <a:r>
              <a:rPr lang="en-US" dirty="0" smtClean="0"/>
              <a:t> of Hellfire, and </a:t>
            </a:r>
            <a:r>
              <a:rPr lang="en-US" dirty="0" err="1" smtClean="0"/>
              <a:t>Allaah</a:t>
            </a:r>
            <a:r>
              <a:rPr lang="en-US" dirty="0" smtClean="0"/>
              <a:t> has indeed written for the one who has </a:t>
            </a:r>
            <a:r>
              <a:rPr lang="en-US" dirty="0" err="1" smtClean="0"/>
              <a:t>memorised</a:t>
            </a:r>
            <a:r>
              <a:rPr lang="en-US" dirty="0" smtClean="0"/>
              <a:t> the </a:t>
            </a:r>
            <a:r>
              <a:rPr lang="en-US" dirty="0" err="1" smtClean="0"/>
              <a:t>Qur’aan</a:t>
            </a:r>
            <a:r>
              <a:rPr lang="en-US" dirty="0" smtClean="0"/>
              <a:t> – seeking thereby the Face of </a:t>
            </a:r>
            <a:r>
              <a:rPr lang="en-US" dirty="0" err="1" smtClean="0"/>
              <a:t>Allaah</a:t>
            </a:r>
            <a:r>
              <a:rPr lang="en-US" dirty="0" smtClean="0"/>
              <a:t> – that the Fire will never touch him. </a:t>
            </a:r>
          </a:p>
          <a:p>
            <a:endParaRPr lang="en-US" dirty="0" smtClean="0"/>
          </a:p>
          <a:p>
            <a:r>
              <a:rPr lang="en-US" dirty="0" err="1" smtClean="0"/>
              <a:t>Sab</a:t>
            </a:r>
            <a:r>
              <a:rPr lang="en-US" dirty="0" smtClean="0"/>
              <a:t> mil </a:t>
            </a:r>
            <a:r>
              <a:rPr lang="en-US" dirty="0" err="1" smtClean="0"/>
              <a:t>ker</a:t>
            </a:r>
            <a:r>
              <a:rPr lang="en-US" dirty="0" smtClean="0"/>
              <a:t> </a:t>
            </a:r>
            <a:r>
              <a:rPr lang="en-US" dirty="0" err="1" smtClean="0"/>
              <a:t>b</a:t>
            </a:r>
            <a:r>
              <a:rPr lang="en-US" dirty="0" smtClean="0"/>
              <a:t> </a:t>
            </a:r>
            <a:r>
              <a:rPr lang="en-US" dirty="0" err="1" smtClean="0"/>
              <a:t>iss</a:t>
            </a:r>
            <a:r>
              <a:rPr lang="en-US" dirty="0" smtClean="0"/>
              <a:t> </a:t>
            </a:r>
            <a:r>
              <a:rPr lang="en-US" dirty="0" err="1" smtClean="0"/>
              <a:t>quran</a:t>
            </a:r>
            <a:r>
              <a:rPr lang="en-US" dirty="0" smtClean="0"/>
              <a:t> </a:t>
            </a:r>
            <a:r>
              <a:rPr lang="en-US" dirty="0" err="1" smtClean="0"/>
              <a:t>jaisi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kitab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nai</a:t>
            </a:r>
            <a:r>
              <a:rPr lang="en-US" baseline="0" dirty="0" smtClean="0"/>
              <a:t> la </a:t>
            </a:r>
            <a:r>
              <a:rPr lang="en-US" baseline="0" dirty="0" err="1" smtClean="0"/>
              <a:t>saktay</a:t>
            </a:r>
            <a:r>
              <a:rPr lang="en-US" baseline="0" dirty="0" smtClean="0"/>
              <a:t>…</a:t>
            </a:r>
          </a:p>
          <a:p>
            <a:endParaRPr lang="en-US" baseline="0" dirty="0" smtClean="0"/>
          </a:p>
          <a:p>
            <a:r>
              <a:rPr lang="en-US" baseline="0" dirty="0" smtClean="0"/>
              <a:t>1400…who </a:t>
            </a:r>
            <a:r>
              <a:rPr lang="en-US" baseline="0" dirty="0" err="1" smtClean="0"/>
              <a:t>batain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nazil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huien</a:t>
            </a:r>
            <a:r>
              <a:rPr lang="en-US" baseline="0" dirty="0" smtClean="0"/>
              <a:t>, which science has just proven</a:t>
            </a:r>
          </a:p>
          <a:p>
            <a:endParaRPr lang="en-US" baseline="0" dirty="0" smtClean="0"/>
          </a:p>
          <a:p>
            <a:r>
              <a:rPr lang="en-US" baseline="0" dirty="0" err="1" smtClean="0"/>
              <a:t>Az-zariat</a:t>
            </a:r>
            <a:r>
              <a:rPr lang="en-US" baseline="0" dirty="0" smtClean="0"/>
              <a:t>…</a:t>
            </a:r>
            <a:r>
              <a:rPr lang="en-US" baseline="0" dirty="0" err="1" smtClean="0"/>
              <a:t>asman</a:t>
            </a:r>
            <a:r>
              <a:rPr lang="en-US" baseline="0" dirty="0" smtClean="0"/>
              <a:t>, hath </a:t>
            </a:r>
            <a:r>
              <a:rPr lang="en-US" baseline="0" dirty="0" err="1" smtClean="0"/>
              <a:t>sai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banaya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wusat</a:t>
            </a:r>
            <a:r>
              <a:rPr lang="en-US" baseline="0" dirty="0" smtClean="0"/>
              <a:t>  </a:t>
            </a:r>
            <a:r>
              <a:rPr lang="en-US" baseline="0" dirty="0" err="1" smtClean="0"/>
              <a:t>dai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rahay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hain</a:t>
            </a:r>
            <a:r>
              <a:rPr lang="en-US" baseline="0" dirty="0" smtClean="0"/>
              <a:t>…Allah SWT </a:t>
            </a:r>
            <a:r>
              <a:rPr lang="en-US" baseline="0" dirty="0" err="1" smtClean="0"/>
              <a:t>nai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farmaya</a:t>
            </a:r>
            <a:endParaRPr lang="en-US" baseline="0" dirty="0" smtClean="0"/>
          </a:p>
          <a:p>
            <a:r>
              <a:rPr lang="en-US" baseline="0" dirty="0" err="1" smtClean="0"/>
              <a:t>Aaaj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pata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chala</a:t>
            </a:r>
            <a:r>
              <a:rPr lang="en-US" baseline="0" dirty="0" smtClean="0"/>
              <a:t>…New </a:t>
            </a:r>
            <a:r>
              <a:rPr lang="en-US" baseline="0" dirty="0" err="1" smtClean="0"/>
              <a:t>york</a:t>
            </a:r>
            <a:r>
              <a:rPr lang="en-US" baseline="0" dirty="0" smtClean="0"/>
              <a:t> space museum, with a balloon…and blow the balloon…</a:t>
            </a:r>
          </a:p>
          <a:p>
            <a:r>
              <a:rPr lang="en-US" baseline="0" dirty="0" smtClean="0"/>
              <a:t>The universe is expanding…</a:t>
            </a:r>
          </a:p>
          <a:p>
            <a:endParaRPr lang="en-US" baseline="0" dirty="0" smtClean="0"/>
          </a:p>
          <a:p>
            <a:r>
              <a:rPr lang="en-US" baseline="0" dirty="0" smtClean="0"/>
              <a:t>How much our hearts expand?</a:t>
            </a:r>
          </a:p>
          <a:p>
            <a:endParaRPr lang="en-US" baseline="0" dirty="0" smtClean="0"/>
          </a:p>
          <a:p>
            <a:r>
              <a:rPr lang="en-US" baseline="0" dirty="0" err="1" smtClean="0"/>
              <a:t>Sooraj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Chand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Kullun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Fi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Falaqin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Yasbahun</a:t>
            </a:r>
            <a:r>
              <a:rPr lang="en-US" baseline="0" dirty="0" smtClean="0"/>
              <a:t>….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5E2B6E-79BF-2F4C-9330-10E8ADC6F045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79876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1DC19AC3-483A-E840-931E-58F1FA69950F}" type="slidenum">
              <a:rPr lang="en-US"/>
              <a:pPr>
                <a:defRPr/>
              </a:pPr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6349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7567190-DB0E-0C49-B321-D70CAB0CB121}" type="slidenum">
              <a:rPr lang="en-US" smtClean="0">
                <a:ea typeface="ＭＳ Ｐゴシック" pitchFamily="-65" charset="-128"/>
                <a:cs typeface="ＭＳ Ｐゴシック" pitchFamily="-65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14</a:t>
            </a:fld>
            <a:endParaRPr lang="en-US" smtClean="0">
              <a:ea typeface="ＭＳ Ｐゴシック" pitchFamily="-65" charset="-128"/>
              <a:cs typeface="ＭＳ Ｐゴシック" pitchFamily="-65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dirty="0" smtClean="0"/>
              <a:t>It is also well known that the gatherings of the people of </a:t>
            </a:r>
            <a:r>
              <a:rPr lang="en-US" sz="1200" dirty="0" err="1" smtClean="0"/>
              <a:t>Qur’aan</a:t>
            </a:r>
            <a:r>
              <a:rPr lang="en-US" sz="1200" dirty="0" smtClean="0"/>
              <a:t>, none is present therein  except people of righteousness and piety, and hence the </a:t>
            </a:r>
            <a:r>
              <a:rPr lang="en-US" sz="1200" dirty="0" err="1" smtClean="0"/>
              <a:t>Qur’aan</a:t>
            </a:r>
            <a:r>
              <a:rPr lang="en-US" sz="1200" dirty="0" smtClean="0"/>
              <a:t> puts you in the companionship of (these) elite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ADC1F0-1693-5F47-B34B-5732B426B763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jpe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Relationship Id="rId3" Type="http://schemas.openxmlformats.org/officeDocument/2006/relationships/image" Target="../media/image7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4.jpeg"/><Relationship Id="rId6" Type="http://schemas.openxmlformats.org/officeDocument/2006/relationships/image" Target="../media/image7.png"/><Relationship Id="rId7" Type="http://schemas.openxmlformats.org/officeDocument/2006/relationships/image" Target="../media/image6.jpeg"/><Relationship Id="rId8" Type="http://schemas.openxmlformats.org/officeDocument/2006/relationships/image" Target="../media/image8.jpeg"/><Relationship Id="rId9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jpeg"/><Relationship Id="rId3" Type="http://schemas.openxmlformats.org/officeDocument/2006/relationships/image" Target="../media/image9.pn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Relationship Id="rId3" Type="http://schemas.openxmlformats.org/officeDocument/2006/relationships/image" Target="../media/image7.pn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Relationship Id="rId3" Type="http://schemas.openxmlformats.org/officeDocument/2006/relationships/image" Target="../media/image7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jpe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Relationship Id="rId3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Relationship Id="rId3" Type="http://schemas.openxmlformats.org/officeDocument/2006/relationships/image" Target="../media/image7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Relationship Id="rId3" Type="http://schemas.openxmlformats.org/officeDocument/2006/relationships/image" Target="../media/image7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Relationship Id="rId3" Type="http://schemas.openxmlformats.org/officeDocument/2006/relationships/image" Target="../media/image7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Relationship Id="rId3" Type="http://schemas.openxmlformats.org/officeDocument/2006/relationships/image" Target="../media/image7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92108" y="609236"/>
            <a:ext cx="10730263" cy="1752964"/>
          </a:xfrm>
        </p:spPr>
        <p:txBody>
          <a:bodyPr anchor="b" anchorCtr="0">
            <a:noAutofit/>
          </a:bodyPr>
          <a:lstStyle>
            <a:lvl1pPr>
              <a:lnSpc>
                <a:spcPct val="100000"/>
              </a:lnSpc>
              <a:defRPr sz="4600" b="1" i="0" cap="small">
                <a:latin typeface="Book Antiqua"/>
                <a:cs typeface="Book Antiqua"/>
              </a:defRPr>
            </a:lvl1pPr>
          </a:lstStyle>
          <a:p>
            <a:r>
              <a:rPr lang="x-none" dirty="0" smtClean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37085" y="7401261"/>
            <a:ext cx="7746436" cy="1211231"/>
          </a:xfrm>
          <a:prstGeom prst="rect">
            <a:avLst/>
          </a:prstGeom>
        </p:spPr>
        <p:txBody>
          <a:bodyPr lIns="130046" tIns="65023" rIns="130046" bIns="65023">
            <a:noAutofit/>
          </a:bodyPr>
          <a:lstStyle>
            <a:lvl1pPr marL="0" indent="0" algn="ctr">
              <a:buNone/>
              <a:defRPr sz="4400">
                <a:solidFill>
                  <a:schemeClr val="tx2"/>
                </a:solidFill>
              </a:defRPr>
            </a:lvl1pPr>
            <a:lvl2pPr marL="6502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004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506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6009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511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9013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5516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201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x-none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477760" y="9040143"/>
            <a:ext cx="3034453" cy="519289"/>
          </a:xfrm>
          <a:prstGeom prst="rect">
            <a:avLst/>
          </a:prstGeom>
        </p:spPr>
        <p:txBody>
          <a:bodyPr lIns="130046" tIns="65023" rIns="130046" bIns="65023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764B661-5D9B-4B0A-83C8-FBA80A671FCF}" type="datetime1">
              <a:rPr lang="en-US" smtClean="0"/>
              <a:pPr/>
              <a:t>3/15/13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92587" y="9040143"/>
            <a:ext cx="4118187" cy="519289"/>
          </a:xfrm>
          <a:prstGeom prst="rect">
            <a:avLst/>
          </a:prstGeom>
        </p:spPr>
        <p:txBody>
          <a:bodyPr lIns="130046" tIns="65023" rIns="130046" bIns="65023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smtClean="0"/>
              <a:t>
              </a:t>
            </a:r>
            <a:endParaRPr/>
          </a:p>
        </p:txBody>
      </p:sp>
      <p:pic>
        <p:nvPicPr>
          <p:cNvPr id="18" name="Picture Placeholder 12" descr="IMG_5272.JPG"/>
          <p:cNvPicPr>
            <a:picLocks noChangeAspect="1"/>
          </p:cNvPicPr>
          <p:nvPr userDrawn="1"/>
        </p:nvPicPr>
        <p:blipFill>
          <a:blip r:embed="rId2">
            <a:alphaModFix amt="92000"/>
          </a:blip>
          <a:srcRect t="16667" b="16667"/>
          <a:stretch>
            <a:fillRect/>
          </a:stretch>
        </p:blipFill>
        <p:spPr bwMode="auto">
          <a:xfrm>
            <a:off x="4292600" y="2438400"/>
            <a:ext cx="4800600" cy="48006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101600">
            <a:noFill/>
            <a:miter lim="800000"/>
            <a:headEnd/>
            <a:tailEnd/>
          </a:ln>
          <a:effectLst>
            <a:innerShdw blurRad="762000">
              <a:schemeClr val="accent1">
                <a:alpha val="80000"/>
              </a:schemeClr>
            </a:innerShdw>
            <a:softEdge rad="317500"/>
          </a:effectLst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11871325" cy="1652587"/>
          </a:xfrm>
        </p:spPr>
        <p:txBody>
          <a:bodyPr anchor="b"/>
          <a:lstStyle>
            <a:lvl1pPr algn="l">
              <a:defRPr sz="4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2057400"/>
            <a:ext cx="7269162" cy="6654800"/>
          </a:xfrm>
        </p:spPr>
        <p:txBody>
          <a:bodyPr/>
          <a:lstStyle>
            <a:lvl1pPr>
              <a:defRPr sz="5400"/>
            </a:lvl1pPr>
            <a:lvl2pPr>
              <a:defRPr sz="4800"/>
            </a:lvl2pPr>
            <a:lvl3pPr>
              <a:defRPr sz="4400"/>
            </a:lvl3pPr>
            <a:lvl4pPr>
              <a:defRPr sz="4000"/>
            </a:lvl4pPr>
            <a:lvl5pPr>
              <a:defRPr sz="4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grpSp>
        <p:nvGrpSpPr>
          <p:cNvPr id="5" name="Group 1"/>
          <p:cNvGrpSpPr>
            <a:grpSpLocks/>
          </p:cNvGrpSpPr>
          <p:nvPr userDrawn="1"/>
        </p:nvGrpSpPr>
        <p:grpSpPr bwMode="auto">
          <a:xfrm>
            <a:off x="406400" y="2133600"/>
            <a:ext cx="4673600" cy="6477000"/>
            <a:chOff x="0" y="0"/>
            <a:chExt cx="2944" cy="4080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2"/>
            <a:srcRect l="29556" t="24089" r="43130" b="19090"/>
            <a:stretch>
              <a:fillRect/>
            </a:stretch>
          </p:blipFill>
          <p:spPr bwMode="auto">
            <a:xfrm>
              <a:off x="128" y="96"/>
              <a:ext cx="2688" cy="3728"/>
            </a:xfrm>
            <a:prstGeom prst="rect">
              <a:avLst/>
            </a:prstGeom>
            <a:noFill/>
            <a:ln w="12700" cap="flat">
              <a:noFill/>
              <a:miter lim="800000"/>
              <a:headEnd/>
              <a:tailEnd/>
            </a:ln>
          </p:spPr>
        </p:pic>
        <p:pic>
          <p:nvPicPr>
            <p:cNvPr id="7" name="Picture 3"/>
            <p:cNvPicPr>
              <a:picLocks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0"/>
              <a:ext cx="2944" cy="4080"/>
            </a:xfrm>
            <a:prstGeom prst="rect">
              <a:avLst/>
            </a:prstGeom>
            <a:noFill/>
            <a:ln w="12700" cap="flat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 xmlns:p14="http://schemas.microsoft.com/office/powerpoint/2010/main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787400"/>
            <a:ext cx="2616200" cy="78105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787400"/>
            <a:ext cx="7696200" cy="78105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anora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W¥ل云玗İαЂôÁûÂÚ丫:Pïçtúrê Plå¢éhõlðér 表¥鷗字㌍ 表_W 2"/>
          <p:cNvSpPr>
            <a:spLocks noGrp="1"/>
          </p:cNvSpPr>
          <p:nvPr>
            <p:ph type="pic" sz="quarter" idx="30"/>
          </p:nvPr>
        </p:nvSpPr>
        <p:spPr>
          <a:xfrm>
            <a:off x="650240" y="2926080"/>
            <a:ext cx="11704320" cy="3901440"/>
          </a:xfrm>
          <a:prstGeom prst="rect">
            <a:avLst/>
          </a:prstGeom>
          <a:noFill/>
          <a:ln w="38100" cap="sq" cmpd="sng" algn="ctr">
            <a:noFill/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2258" algn="ctr" rtl="0" latinLnBrk="0">
              <a:spcBef>
                <a:spcPct val="20000"/>
              </a:spcBef>
              <a:buFontTx/>
              <a:buNone/>
              <a:defRPr sz="3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noProof="0"/>
              <a:t>Click icon to add picture</a:t>
            </a:r>
          </a:p>
        </p:txBody>
      </p:sp>
      <p:sp>
        <p:nvSpPr>
          <p:cNvPr id="4" name="W¥ل云玗İαЂÕØÚáÛ丫:Téxt Plàçèhòlðêr 表¥鷗字㌍_W 3"/>
          <p:cNvSpPr>
            <a:spLocks noGrp="1"/>
          </p:cNvSpPr>
          <p:nvPr>
            <p:ph type="body" sz="quarter" idx="12"/>
          </p:nvPr>
        </p:nvSpPr>
        <p:spPr>
          <a:xfrm>
            <a:off x="650240" y="6935894"/>
            <a:ext cx="11704320" cy="2059093"/>
          </a:xfrm>
        </p:spPr>
        <p:txBody>
          <a:bodyPr tIns="130046" rIns="13005" bIns="130046"/>
          <a:lstStyle>
            <a:lvl1pPr marL="0" marR="0" indent="0" algn="l">
              <a:buFontTx/>
              <a:buNone/>
              <a:defRPr sz="2600" i="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/>
          </p:cNvSpPr>
          <p:nvPr>
            <p:ph type="dt" sz="half" idx="31"/>
          </p:nvPr>
        </p:nvSpPr>
        <p:spPr>
          <a:xfrm>
            <a:off x="94827" y="9329138"/>
            <a:ext cx="3467947" cy="347698"/>
          </a:xfrm>
          <a:prstGeom prst="rect">
            <a:avLst/>
          </a:prstGeom>
        </p:spPr>
        <p:txBody>
          <a:bodyPr lIns="130046" tIns="65023" rIns="130046" bIns="65023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5"/>
          <p:cNvSpPr>
            <a:spLocks noGrp="1"/>
          </p:cNvSpPr>
          <p:nvPr>
            <p:ph type="ftr" sz="quarter" idx="32"/>
          </p:nvPr>
        </p:nvSpPr>
        <p:spPr>
          <a:xfrm>
            <a:off x="4260428" y="9326881"/>
            <a:ext cx="6610773" cy="352213"/>
          </a:xfrm>
          <a:prstGeom prst="rect">
            <a:avLst/>
          </a:prstGeom>
        </p:spPr>
        <p:txBody>
          <a:bodyPr lIns="130046" tIns="65023" rIns="130046" bIns="65023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6"/>
          <p:cNvSpPr>
            <a:spLocks noGrp="1"/>
          </p:cNvSpPr>
          <p:nvPr>
            <p:ph type="sldNum" sz="quarter" idx="33"/>
          </p:nvPr>
        </p:nvSpPr>
        <p:spPr>
          <a:xfrm>
            <a:off x="11623040" y="9329138"/>
            <a:ext cx="1300480" cy="347698"/>
          </a:xfrm>
          <a:prstGeom prst="rect">
            <a:avLst/>
          </a:prstGeom>
        </p:spPr>
        <p:txBody>
          <a:bodyPr lIns="130046" tIns="65023" rIns="130046" bIns="65023"/>
          <a:lstStyle>
            <a:lvl1pPr>
              <a:defRPr/>
            </a:lvl1pPr>
          </a:lstStyle>
          <a:p>
            <a:pPr>
              <a:defRPr/>
            </a:pPr>
            <a:fld id="{D4C60DD3-0FAF-4645-9DA6-8C4541757C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Rectangle 13"/>
          <p:cNvSpPr>
            <a:spLocks noGrp="1"/>
          </p:cNvSpPr>
          <p:nvPr>
            <p:ph type="title"/>
          </p:nvPr>
        </p:nvSpPr>
        <p:spPr>
          <a:xfrm>
            <a:off x="650240" y="390596"/>
            <a:ext cx="11704320" cy="1776870"/>
          </a:xfrm>
          <a:prstGeom prst="rect">
            <a:avLst/>
          </a:prstGeom>
        </p:spPr>
        <p:txBody>
          <a:bodyPr/>
          <a:lstStyle/>
          <a:p>
            <a:r>
              <a:rPr/>
              <a:t>Click to edit Master title style</a:t>
            </a:r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qua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¥ل云玗İαЂôÁûÂÚ丫:Pïçtúrê Plå¢éhõlðér 表¥鷗字㌍ 表_W 3"/>
          <p:cNvSpPr>
            <a:spLocks noGrp="1" noChangeAspect="1"/>
          </p:cNvSpPr>
          <p:nvPr>
            <p:ph type="pic" sz="quarter" idx="10"/>
          </p:nvPr>
        </p:nvSpPr>
        <p:spPr>
          <a:xfrm>
            <a:off x="4338167" y="2275840"/>
            <a:ext cx="4548447" cy="455168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2258" algn="ctr" rtl="0" latinLnBrk="0">
              <a:spcBef>
                <a:spcPct val="20000"/>
              </a:spcBef>
              <a:buFontTx/>
              <a:buNone/>
              <a:defRPr sz="3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noProof="0"/>
              <a:t>Click icon to add picture</a:t>
            </a:r>
          </a:p>
        </p:txBody>
      </p:sp>
      <p:sp>
        <p:nvSpPr>
          <p:cNvPr id="7" name="W¥ل云玗İαЂÕØÚáÛ丫:Téxt Plàçèhòlðêr 表¥鷗字㌍_W 6"/>
          <p:cNvSpPr>
            <a:spLocks noGrp="1"/>
          </p:cNvSpPr>
          <p:nvPr>
            <p:ph type="body" sz="quarter" idx="15"/>
          </p:nvPr>
        </p:nvSpPr>
        <p:spPr>
          <a:xfrm>
            <a:off x="4334933" y="6935893"/>
            <a:ext cx="4551680" cy="1842347"/>
          </a:xfrm>
        </p:spPr>
        <p:txBody>
          <a:bodyPr tIns="130046" rIns="13005" bIns="130046"/>
          <a:lstStyle>
            <a:lvl1pPr marL="0" marR="0" indent="0" algn="l">
              <a:buFontTx/>
              <a:buNone/>
              <a:defRPr sz="2600" i="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/>
          </p:cNvSpPr>
          <p:nvPr>
            <p:ph type="dt" sz="half" idx="16"/>
          </p:nvPr>
        </p:nvSpPr>
        <p:spPr>
          <a:xfrm>
            <a:off x="94827" y="9329138"/>
            <a:ext cx="3467947" cy="347698"/>
          </a:xfrm>
          <a:prstGeom prst="rect">
            <a:avLst/>
          </a:prstGeom>
        </p:spPr>
        <p:txBody>
          <a:bodyPr lIns="130046" tIns="65023" rIns="130046" bIns="65023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5"/>
          <p:cNvSpPr>
            <a:spLocks noGrp="1"/>
          </p:cNvSpPr>
          <p:nvPr>
            <p:ph type="ftr" sz="quarter" idx="17"/>
          </p:nvPr>
        </p:nvSpPr>
        <p:spPr>
          <a:xfrm>
            <a:off x="4260428" y="9326881"/>
            <a:ext cx="6610773" cy="352213"/>
          </a:xfrm>
          <a:prstGeom prst="rect">
            <a:avLst/>
          </a:prstGeom>
        </p:spPr>
        <p:txBody>
          <a:bodyPr lIns="130046" tIns="65023" rIns="130046" bIns="65023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6"/>
          <p:cNvSpPr>
            <a:spLocks noGrp="1"/>
          </p:cNvSpPr>
          <p:nvPr>
            <p:ph type="sldNum" sz="quarter" idx="18"/>
          </p:nvPr>
        </p:nvSpPr>
        <p:spPr>
          <a:xfrm>
            <a:off x="11623040" y="9329138"/>
            <a:ext cx="1300480" cy="347698"/>
          </a:xfrm>
          <a:prstGeom prst="rect">
            <a:avLst/>
          </a:prstGeom>
        </p:spPr>
        <p:txBody>
          <a:bodyPr lIns="130046" tIns="65023" rIns="130046" bIns="65023"/>
          <a:lstStyle>
            <a:lvl1pPr>
              <a:defRPr/>
            </a:lvl1pPr>
          </a:lstStyle>
          <a:p>
            <a:pPr>
              <a:defRPr/>
            </a:pPr>
            <a:fld id="{008FE392-5245-844C-A110-8771C01446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Rectangle 13"/>
          <p:cNvSpPr>
            <a:spLocks noGrp="1"/>
          </p:cNvSpPr>
          <p:nvPr>
            <p:ph type="title"/>
          </p:nvPr>
        </p:nvSpPr>
        <p:spPr>
          <a:xfrm>
            <a:off x="650240" y="390596"/>
            <a:ext cx="11704320" cy="1776870"/>
          </a:xfrm>
          <a:prstGeom prst="rect">
            <a:avLst/>
          </a:prstGeom>
        </p:spPr>
        <p:txBody>
          <a:bodyPr/>
          <a:lstStyle/>
          <a:p>
            <a:r>
              <a:rPr/>
              <a:t>Click to edit Master title style</a:t>
            </a:r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37085" y="7401261"/>
            <a:ext cx="7746436" cy="1211231"/>
          </a:xfrm>
          <a:prstGeom prst="rect">
            <a:avLst/>
          </a:prstGeom>
        </p:spPr>
        <p:txBody>
          <a:bodyPr lIns="130046" tIns="65023" rIns="130046" bIns="65023">
            <a:normAutofit/>
          </a:bodyPr>
          <a:lstStyle>
            <a:lvl1pPr marL="0" indent="0" algn="ctr">
              <a:buNone/>
              <a:defRPr sz="2800">
                <a:solidFill>
                  <a:srgbClr val="FFFFFF"/>
                </a:solidFill>
                <a:latin typeface="Book Antiqua"/>
                <a:cs typeface="Book Antiqua"/>
              </a:defRPr>
            </a:lvl1pPr>
            <a:lvl2pPr marL="6502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004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506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6009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511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9013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5516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201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x-none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477760" y="9040143"/>
            <a:ext cx="3034453" cy="519289"/>
          </a:xfrm>
          <a:prstGeom prst="rect">
            <a:avLst/>
          </a:prstGeom>
        </p:spPr>
        <p:txBody>
          <a:bodyPr lIns="130046" tIns="65023" rIns="130046" bIns="65023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764B661-5D9B-4B0A-83C8-FBA80A671FCF}" type="datetime1">
              <a:rPr lang="en-US" smtClean="0"/>
              <a:pPr/>
              <a:t>3/15/13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92587" y="9040143"/>
            <a:ext cx="4118187" cy="519289"/>
          </a:xfrm>
          <a:prstGeom prst="rect">
            <a:avLst/>
          </a:prstGeom>
        </p:spPr>
        <p:txBody>
          <a:bodyPr lIns="130046" tIns="65023" rIns="130046" bIns="65023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smtClean="0"/>
              <a:t>
              </a:t>
            </a:r>
            <a:endParaRPr/>
          </a:p>
        </p:txBody>
      </p:sp>
      <p:pic>
        <p:nvPicPr>
          <p:cNvPr id="15" name="Picture 14" descr="HR-Color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0816" y="7152641"/>
            <a:ext cx="8583168" cy="484112"/>
          </a:xfrm>
          <a:prstGeom prst="rect">
            <a:avLst/>
          </a:prstGeom>
        </p:spPr>
      </p:pic>
      <p:pic>
        <p:nvPicPr>
          <p:cNvPr id="8" name="Picture 7" descr="1.png"/>
          <p:cNvPicPr>
            <a:picLocks noChangeAspect="1"/>
          </p:cNvPicPr>
          <p:nvPr userDrawn="1"/>
        </p:nvPicPr>
        <p:blipFill>
          <a:blip r:embed="rId3">
            <a:lum bright="9000"/>
            <a:alphaModFix/>
          </a:blip>
          <a:stretch>
            <a:fillRect/>
          </a:stretch>
        </p:blipFill>
        <p:spPr>
          <a:xfrm rot="20043565">
            <a:off x="383627" y="3627219"/>
            <a:ext cx="3223185" cy="2496335"/>
          </a:xfrm>
          <a:prstGeom prst="rect">
            <a:avLst/>
          </a:prstGeom>
        </p:spPr>
      </p:pic>
      <p:pic>
        <p:nvPicPr>
          <p:cNvPr id="9" name="Picture 8" descr="2.png"/>
          <p:cNvPicPr>
            <a:picLocks noChangeAspect="1"/>
          </p:cNvPicPr>
          <p:nvPr userDrawn="1"/>
        </p:nvPicPr>
        <p:blipFill>
          <a:blip r:embed="rId4">
            <a:alphaModFix amt="90000"/>
          </a:blip>
          <a:stretch>
            <a:fillRect/>
          </a:stretch>
        </p:blipFill>
        <p:spPr>
          <a:xfrm rot="1788781">
            <a:off x="9166334" y="3186583"/>
            <a:ext cx="3406850" cy="2643195"/>
          </a:xfrm>
          <a:prstGeom prst="rect">
            <a:avLst/>
          </a:prstGeom>
        </p:spPr>
      </p:pic>
      <p:grpSp>
        <p:nvGrpSpPr>
          <p:cNvPr id="6" name="Group 1"/>
          <p:cNvGrpSpPr>
            <a:grpSpLocks/>
          </p:cNvGrpSpPr>
          <p:nvPr userDrawn="1"/>
        </p:nvGrpSpPr>
        <p:grpSpPr bwMode="auto">
          <a:xfrm>
            <a:off x="7797800" y="304800"/>
            <a:ext cx="2514600" cy="2971800"/>
            <a:chOff x="0" y="0"/>
            <a:chExt cx="2944" cy="4080"/>
          </a:xfrm>
        </p:grpSpPr>
        <p:pic>
          <p:nvPicPr>
            <p:cNvPr id="12" name="Picture 2"/>
            <p:cNvPicPr>
              <a:picLocks noChangeAspect="1" noChangeArrowheads="1"/>
            </p:cNvPicPr>
            <p:nvPr/>
          </p:nvPicPr>
          <p:blipFill>
            <a:blip r:embed="rId5"/>
            <a:srcRect l="29556" t="24089" r="43130" b="19090"/>
            <a:stretch>
              <a:fillRect/>
            </a:stretch>
          </p:blipFill>
          <p:spPr bwMode="auto">
            <a:xfrm>
              <a:off x="128" y="96"/>
              <a:ext cx="2688" cy="3728"/>
            </a:xfrm>
            <a:prstGeom prst="rect">
              <a:avLst/>
            </a:prstGeom>
            <a:noFill/>
            <a:ln w="12700" cap="flat">
              <a:noFill/>
              <a:miter lim="800000"/>
              <a:headEnd/>
              <a:tailEnd/>
            </a:ln>
          </p:spPr>
        </p:pic>
        <p:pic>
          <p:nvPicPr>
            <p:cNvPr id="13" name="Picture 3"/>
            <p:cNvPicPr>
              <a:picLocks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0" y="0"/>
              <a:ext cx="2944" cy="4080"/>
            </a:xfrm>
            <a:prstGeom prst="rect">
              <a:avLst/>
            </a:prstGeom>
            <a:noFill/>
            <a:ln w="12700" cap="flat">
              <a:noFill/>
              <a:miter lim="800000"/>
              <a:headEnd/>
              <a:tailEnd/>
            </a:ln>
          </p:spPr>
        </p:pic>
      </p:grpSp>
      <p:grpSp>
        <p:nvGrpSpPr>
          <p:cNvPr id="7" name="Group 1"/>
          <p:cNvGrpSpPr>
            <a:grpSpLocks/>
          </p:cNvGrpSpPr>
          <p:nvPr userDrawn="1"/>
        </p:nvGrpSpPr>
        <p:grpSpPr bwMode="auto">
          <a:xfrm>
            <a:off x="2692400" y="381000"/>
            <a:ext cx="2590800" cy="2895600"/>
            <a:chOff x="0" y="0"/>
            <a:chExt cx="2944" cy="4080"/>
          </a:xfrm>
        </p:grpSpPr>
        <p:pic>
          <p:nvPicPr>
            <p:cNvPr id="17" name="Picture 2"/>
            <p:cNvPicPr>
              <a:picLocks noChangeAspect="1" noChangeArrowheads="1"/>
            </p:cNvPicPr>
            <p:nvPr/>
          </p:nvPicPr>
          <p:blipFill>
            <a:blip r:embed="rId7"/>
            <a:srcRect l="18802" t="54430" r="50813" b="17476"/>
            <a:stretch>
              <a:fillRect/>
            </a:stretch>
          </p:blipFill>
          <p:spPr bwMode="auto">
            <a:xfrm>
              <a:off x="128" y="96"/>
              <a:ext cx="2688" cy="3728"/>
            </a:xfrm>
            <a:prstGeom prst="rect">
              <a:avLst/>
            </a:prstGeom>
            <a:noFill/>
            <a:ln w="12700" cap="flat">
              <a:noFill/>
              <a:miter lim="800000"/>
              <a:headEnd/>
              <a:tailEnd/>
            </a:ln>
          </p:spPr>
        </p:pic>
        <p:pic>
          <p:nvPicPr>
            <p:cNvPr id="18" name="Picture 3"/>
            <p:cNvPicPr>
              <a:picLocks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0" y="0"/>
              <a:ext cx="2944" cy="4080"/>
            </a:xfrm>
            <a:prstGeom prst="rect">
              <a:avLst/>
            </a:prstGeom>
            <a:noFill/>
            <a:ln w="12700" cap="flat">
              <a:noFill/>
              <a:miter lim="800000"/>
              <a:headEnd/>
              <a:tailEnd/>
            </a:ln>
          </p:spPr>
        </p:pic>
      </p:grpSp>
      <p:pic>
        <p:nvPicPr>
          <p:cNvPr id="10" name="Picture Placeholder 12" descr="IMG_5272.JPG"/>
          <p:cNvPicPr>
            <a:picLocks noChangeAspect="1"/>
          </p:cNvPicPr>
          <p:nvPr userDrawn="1"/>
        </p:nvPicPr>
        <p:blipFill>
          <a:blip r:embed="rId8"/>
          <a:srcRect t="16667" b="16667"/>
          <a:stretch>
            <a:fillRect/>
          </a:stretch>
        </p:blipFill>
        <p:spPr bwMode="auto">
          <a:xfrm>
            <a:off x="4826000" y="2209800"/>
            <a:ext cx="3657600" cy="36576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101600">
            <a:noFill/>
            <a:miter lim="800000"/>
            <a:headEnd/>
            <a:tailEnd/>
          </a:ln>
          <a:effectLst>
            <a:innerShdw blurRad="762000">
              <a:schemeClr val="accent1">
                <a:alpha val="80000"/>
              </a:schemeClr>
            </a:innerShdw>
            <a:softEdge rad="317500"/>
          </a:effectLst>
        </p:spPr>
      </p:pic>
      <p:pic>
        <p:nvPicPr>
          <p:cNvPr id="19" name="Picture 18" descr="3.png"/>
          <p:cNvPicPr>
            <a:picLocks noChangeAspect="1"/>
          </p:cNvPicPr>
          <p:nvPr userDrawn="1"/>
        </p:nvPicPr>
        <p:blipFill>
          <a:blip r:embed="rId9">
            <a:lum bright="58000" contrast="23000"/>
            <a:alphaModFix amt="49000"/>
          </a:blip>
          <a:stretch>
            <a:fillRect/>
          </a:stretch>
        </p:blipFill>
        <p:spPr>
          <a:xfrm>
            <a:off x="1" y="0"/>
            <a:ext cx="13004799" cy="10287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68400" y="5943236"/>
            <a:ext cx="10730263" cy="1752964"/>
          </a:xfrm>
        </p:spPr>
        <p:txBody>
          <a:bodyPr anchor="b" anchorCtr="0">
            <a:noAutofit/>
          </a:bodyPr>
          <a:lstStyle>
            <a:lvl1pPr>
              <a:lnSpc>
                <a:spcPct val="100000"/>
              </a:lnSpc>
              <a:defRPr lang="x-none" sz="6600" b="0" i="0" dirty="0" smtClean="0">
                <a:solidFill>
                  <a:schemeClr val="tx1"/>
                </a:solidFill>
                <a:latin typeface="PFMonumentaPro-Metallica"/>
                <a:ea typeface="+mj-ea"/>
                <a:cs typeface="PFMonumentaPro-Metallica"/>
                <a:sym typeface="Didot" pitchFamily="-107" charset="0"/>
              </a:defRPr>
            </a:lvl1pPr>
          </a:lstStyle>
          <a:p>
            <a:r>
              <a:rPr lang="x-none" dirty="0" smtClean="0"/>
              <a:t>Click to edit Master title style</a:t>
            </a:r>
            <a:endParaRPr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Panora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W¥ل云玗İαЂôÁûÂÚ丫:Pïçtúrê Plå¢éhõlðér 表¥鷗字㌍ 表_W 2"/>
          <p:cNvSpPr>
            <a:spLocks noGrp="1"/>
          </p:cNvSpPr>
          <p:nvPr>
            <p:ph type="pic" sz="quarter" idx="30"/>
          </p:nvPr>
        </p:nvSpPr>
        <p:spPr>
          <a:xfrm>
            <a:off x="650240" y="2926080"/>
            <a:ext cx="11704320" cy="390144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2258" algn="ctr" rtl="0" latinLnBrk="0">
              <a:spcBef>
                <a:spcPct val="20000"/>
              </a:spcBef>
              <a:buFontTx/>
              <a:buNone/>
              <a:defRPr sz="3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noProof="0"/>
              <a:t>Click icon to add picture</a:t>
            </a:r>
          </a:p>
        </p:txBody>
      </p:sp>
      <p:sp>
        <p:nvSpPr>
          <p:cNvPr id="4" name="W¥ل云玗İαЂÕØÚáÛ丫:Téxt Plàçèhòlðêr 表¥鷗字㌍_W 3"/>
          <p:cNvSpPr>
            <a:spLocks noGrp="1"/>
          </p:cNvSpPr>
          <p:nvPr>
            <p:ph type="body" sz="quarter" idx="12"/>
          </p:nvPr>
        </p:nvSpPr>
        <p:spPr>
          <a:xfrm>
            <a:off x="650240" y="6935894"/>
            <a:ext cx="11704320" cy="2059093"/>
          </a:xfrm>
        </p:spPr>
        <p:txBody>
          <a:bodyPr tIns="130046" rIns="13005" bIns="130046"/>
          <a:lstStyle>
            <a:lvl1pPr marL="0" marR="0" indent="0" algn="l">
              <a:buFontTx/>
              <a:buNone/>
              <a:defRPr sz="2600" i="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/>
          </p:cNvSpPr>
          <p:nvPr>
            <p:ph type="dt" sz="half" idx="31"/>
          </p:nvPr>
        </p:nvSpPr>
        <p:spPr>
          <a:xfrm>
            <a:off x="94827" y="9329138"/>
            <a:ext cx="3467947" cy="347698"/>
          </a:xfrm>
          <a:prstGeom prst="rect">
            <a:avLst/>
          </a:prstGeom>
        </p:spPr>
        <p:txBody>
          <a:bodyPr lIns="130046" tIns="65023" rIns="130046" bIns="65023"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Rectangle 25"/>
          <p:cNvSpPr>
            <a:spLocks noGrp="1"/>
          </p:cNvSpPr>
          <p:nvPr>
            <p:ph type="ftr" sz="quarter" idx="32"/>
          </p:nvPr>
        </p:nvSpPr>
        <p:spPr>
          <a:xfrm>
            <a:off x="4260428" y="9326881"/>
            <a:ext cx="6610773" cy="352213"/>
          </a:xfrm>
          <a:prstGeom prst="rect">
            <a:avLst/>
          </a:prstGeom>
        </p:spPr>
        <p:txBody>
          <a:bodyPr lIns="130046" tIns="65023" rIns="130046" bIns="65023"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7" name="Rectangle 16"/>
          <p:cNvSpPr>
            <a:spLocks noGrp="1"/>
          </p:cNvSpPr>
          <p:nvPr>
            <p:ph type="sldNum" sz="quarter" idx="33"/>
          </p:nvPr>
        </p:nvSpPr>
        <p:spPr>
          <a:xfrm>
            <a:off x="11623040" y="9329138"/>
            <a:ext cx="1300480" cy="347698"/>
          </a:xfrm>
          <a:prstGeom prst="rect">
            <a:avLst/>
          </a:prstGeom>
        </p:spPr>
        <p:txBody>
          <a:bodyPr lIns="130046" tIns="65023" rIns="130046" bIns="65023"/>
          <a:lstStyle>
            <a:lvl1pPr>
              <a:defRPr/>
            </a:lvl1pPr>
          </a:lstStyle>
          <a:p>
            <a:pPr>
              <a:defRPr/>
            </a:pPr>
            <a:fld id="{2EC3E073-F3B1-BE4B-992B-BD53D516FA3A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3.png"/>
          <p:cNvPicPr>
            <a:picLocks noChangeAspect="1"/>
          </p:cNvPicPr>
          <p:nvPr userDrawn="1"/>
        </p:nvPicPr>
        <p:blipFill>
          <a:blip r:embed="rId2">
            <a:lum bright="58000" contrast="23000"/>
            <a:alphaModFix amt="22000"/>
          </a:blip>
          <a:stretch>
            <a:fillRect/>
          </a:stretch>
        </p:blipFill>
        <p:spPr>
          <a:xfrm>
            <a:off x="482600" y="1631947"/>
            <a:ext cx="12039600" cy="827405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lbum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/>
          </p:cNvSpPr>
          <p:nvPr/>
        </p:nvSpPr>
        <p:spPr>
          <a:xfrm>
            <a:off x="645724" y="7369387"/>
            <a:ext cx="11704320" cy="1625600"/>
          </a:xfrm>
          <a:prstGeom prst="rect">
            <a:avLst/>
          </a:prstGeom>
        </p:spPr>
        <p:txBody>
          <a:bodyPr lIns="130046" tIns="65023" rIns="130046" bIns="65023" anchor="ctr">
            <a:prstTxWarp prst="textNoShape">
              <a:avLst/>
            </a:prstTxWarp>
            <a:normAutofit/>
          </a:bodyPr>
          <a:lstStyle/>
          <a:p>
            <a:pPr algn="ctr">
              <a:defRPr/>
            </a:pPr>
            <a:endParaRPr lang="en-US" sz="4600" i="1" dirty="0">
              <a:latin typeface="Century Schoolbook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 userDrawn="1"/>
        </p:nvSpPr>
        <p:spPr bwMode="auto">
          <a:xfrm>
            <a:off x="250614" y="266419"/>
            <a:ext cx="12462933" cy="8836942"/>
          </a:xfrm>
          <a:prstGeom prst="rect">
            <a:avLst/>
          </a:prstGeom>
          <a:noFill/>
          <a:ln w="9525" cap="rnd">
            <a:solidFill>
              <a:srgbClr val="FFFFFF"/>
            </a:solidFill>
            <a:prstDash val="dash"/>
            <a:miter lim="800000"/>
            <a:headEnd/>
            <a:tailEnd/>
          </a:ln>
          <a:effectLst>
            <a:outerShdw dist="12700" dir="5400000" algn="tl" rotWithShape="0">
              <a:schemeClr val="bg1">
                <a:alpha val="59999"/>
              </a:schemeClr>
            </a:outerShdw>
          </a:effectLst>
        </p:spPr>
        <p:txBody>
          <a:bodyPr lIns="130046" tIns="65023" rIns="130046" bIns="65023"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Century Schoolbook" charset="0"/>
            </a:endParaRPr>
          </a:p>
        </p:txBody>
      </p:sp>
      <p:sp>
        <p:nvSpPr>
          <p:cNvPr id="9" name="Rectangle 7"/>
          <p:cNvSpPr>
            <a:spLocks noGrp="1"/>
          </p:cNvSpPr>
          <p:nvPr>
            <p:ph type="body" sz="quarter" idx="10"/>
          </p:nvPr>
        </p:nvSpPr>
        <p:spPr>
          <a:xfrm>
            <a:off x="3034453" y="7301654"/>
            <a:ext cx="9083657" cy="1733973"/>
          </a:xfrm>
        </p:spPr>
        <p:txBody>
          <a:bodyPr tIns="0">
            <a:noAutofit/>
          </a:bodyPr>
          <a:lstStyle>
            <a:lvl1pPr marL="0" marR="0" indent="0" algn="r" rtl="0" latinLnBrk="0">
              <a:spcBef>
                <a:spcPct val="20000"/>
              </a:spcBef>
              <a:buFontTx/>
              <a:buNone/>
              <a:defRPr sz="26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7" name="Rectangle 6"/>
          <p:cNvSpPr>
            <a:spLocks noGrp="1"/>
          </p:cNvSpPr>
          <p:nvPr>
            <p:ph type="pic" sz="quarter" idx="11"/>
          </p:nvPr>
        </p:nvSpPr>
        <p:spPr>
          <a:xfrm>
            <a:off x="8669867" y="2275840"/>
            <a:ext cx="3251200" cy="32512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lvl="0"/>
            <a:r>
              <a:rPr noProof="0" dirty="0"/>
              <a:t>Click icon to add picture</a:t>
            </a: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433493" y="5635413"/>
            <a:ext cx="11704320" cy="1625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2"/>
          </p:nvPr>
        </p:nvSpPr>
        <p:spPr>
          <a:xfrm>
            <a:off x="94827" y="9329138"/>
            <a:ext cx="3467947" cy="347698"/>
          </a:xfrm>
          <a:prstGeom prst="rect">
            <a:avLst/>
          </a:prstGeom>
        </p:spPr>
        <p:txBody>
          <a:bodyPr lIns="130046" tIns="65023" rIns="130046" bIns="65023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3"/>
          </p:nvPr>
        </p:nvSpPr>
        <p:spPr>
          <a:xfrm>
            <a:off x="11623040" y="9329138"/>
            <a:ext cx="1300480" cy="347698"/>
          </a:xfrm>
          <a:prstGeom prst="rect">
            <a:avLst/>
          </a:prstGeom>
        </p:spPr>
        <p:txBody>
          <a:bodyPr lIns="130046" tIns="65023" rIns="130046" bIns="65023"/>
          <a:lstStyle>
            <a:lvl1pPr>
              <a:defRPr/>
            </a:lvl1pPr>
          </a:lstStyle>
          <a:p>
            <a:pPr>
              <a:defRPr/>
            </a:pPr>
            <a:fld id="{04801841-516F-264C-838F-EF43A35F13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4"/>
          </p:nvPr>
        </p:nvSpPr>
        <p:spPr>
          <a:xfrm>
            <a:off x="4260428" y="9326881"/>
            <a:ext cx="6610773" cy="352213"/>
          </a:xfrm>
          <a:prstGeom prst="rect">
            <a:avLst/>
          </a:prstGeom>
        </p:spPr>
        <p:txBody>
          <a:bodyPr lIns="130046" tIns="65023" rIns="130046" bIns="65023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Landscape (Fullscree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6"/>
          <p:cNvSpPr>
            <a:spLocks noGrp="1" noChangeAspect="1"/>
          </p:cNvSpPr>
          <p:nvPr>
            <p:ph type="pic" sz="quarter" idx="10"/>
          </p:nvPr>
        </p:nvSpPr>
        <p:spPr>
          <a:xfrm>
            <a:off x="0" y="0"/>
            <a:ext cx="13004800" cy="9753600"/>
          </a:xfrm>
          <a:noFill/>
          <a:ln w="25400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2258" algn="ctr" rtl="0" latinLnBrk="0">
              <a:spcBef>
                <a:spcPct val="20000"/>
              </a:spcBef>
              <a:buFontTx/>
              <a:buNone/>
              <a:defRPr sz="3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</p:spTree>
    <p:extLst>
      <p:ext uri="{BB962C8B-B14F-4D97-AF65-F5344CB8AC3E}">
        <p14:creationId xmlns:p14="http://schemas.microsoft.com/office/powerpoint/2010/main" val="473755820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Placeholder 12" descr="IMG_5272.JPG"/>
          <p:cNvPicPr>
            <a:picLocks noChangeAspect="1"/>
          </p:cNvPicPr>
          <p:nvPr userDrawn="1"/>
        </p:nvPicPr>
        <p:blipFill>
          <a:blip r:embed="rId2">
            <a:lum bright="-8000"/>
          </a:blip>
          <a:srcRect t="16667" r="12026" b="16667"/>
          <a:stretch>
            <a:fillRect/>
          </a:stretch>
        </p:blipFill>
        <p:spPr bwMode="auto">
          <a:xfrm>
            <a:off x="4292600" y="1447800"/>
            <a:ext cx="4414987" cy="366682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68400" y="5867036"/>
            <a:ext cx="10730263" cy="1752964"/>
          </a:xfrm>
        </p:spPr>
        <p:txBody>
          <a:bodyPr anchor="b" anchorCtr="0">
            <a:noAutofit/>
          </a:bodyPr>
          <a:lstStyle>
            <a:lvl1pPr>
              <a:lnSpc>
                <a:spcPct val="100000"/>
              </a:lnSpc>
              <a:defRPr lang="x-none" sz="4800" b="1" i="0" dirty="0" smtClean="0">
                <a:solidFill>
                  <a:schemeClr val="tx1"/>
                </a:solidFill>
                <a:latin typeface="Book Antiqua"/>
                <a:ea typeface="+mj-ea"/>
                <a:cs typeface="Book Antiqua"/>
                <a:sym typeface="Didot" pitchFamily="-107" charset="0"/>
              </a:defRPr>
            </a:lvl1pPr>
          </a:lstStyle>
          <a:p>
            <a:r>
              <a:rPr lang="x-none" dirty="0" smtClean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37085" y="7401261"/>
            <a:ext cx="7746436" cy="1211231"/>
          </a:xfrm>
          <a:prstGeom prst="rect">
            <a:avLst/>
          </a:prstGeom>
        </p:spPr>
        <p:txBody>
          <a:bodyPr lIns="130046" tIns="65023" rIns="130046" bIns="65023">
            <a:normAutofit/>
          </a:bodyPr>
          <a:lstStyle>
            <a:lvl1pPr marL="0" indent="0" algn="ctr">
              <a:buNone/>
              <a:defRPr sz="2800">
                <a:solidFill>
                  <a:srgbClr val="FFFFFF"/>
                </a:solidFill>
                <a:latin typeface="Book Antiqua"/>
                <a:cs typeface="Book Antiqua"/>
              </a:defRPr>
            </a:lvl1pPr>
            <a:lvl2pPr marL="6502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004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506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6009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511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9013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5516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201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x-none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477760" y="9040143"/>
            <a:ext cx="3034453" cy="519289"/>
          </a:xfrm>
          <a:prstGeom prst="rect">
            <a:avLst/>
          </a:prstGeom>
        </p:spPr>
        <p:txBody>
          <a:bodyPr lIns="130046" tIns="65023" rIns="130046" bIns="65023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764B661-5D9B-4B0A-83C8-FBA80A671FCF}" type="datetime1">
              <a:rPr lang="en-US" smtClean="0"/>
              <a:pPr/>
              <a:t>3/15/13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92587" y="9040143"/>
            <a:ext cx="4118187" cy="519289"/>
          </a:xfrm>
          <a:prstGeom prst="rect">
            <a:avLst/>
          </a:prstGeom>
        </p:spPr>
        <p:txBody>
          <a:bodyPr lIns="130046" tIns="65023" rIns="130046" bIns="65023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smtClean="0"/>
              <a:t>
              </a:t>
            </a:r>
            <a:endParaRPr/>
          </a:p>
        </p:txBody>
      </p:sp>
      <p:pic>
        <p:nvPicPr>
          <p:cNvPr id="15" name="Picture 14" descr="HR-Color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0816" y="7152641"/>
            <a:ext cx="8583168" cy="48411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616200" y="8609013"/>
            <a:ext cx="7802563" cy="11445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grpSp>
        <p:nvGrpSpPr>
          <p:cNvPr id="5" name="Group 1"/>
          <p:cNvGrpSpPr>
            <a:grpSpLocks/>
          </p:cNvGrpSpPr>
          <p:nvPr userDrawn="1"/>
        </p:nvGrpSpPr>
        <p:grpSpPr bwMode="auto">
          <a:xfrm>
            <a:off x="4597400" y="990600"/>
            <a:ext cx="3886200" cy="5410200"/>
            <a:chOff x="0" y="0"/>
            <a:chExt cx="2944" cy="4080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2"/>
            <a:srcRect l="18802" t="54430" r="50813" b="17476"/>
            <a:stretch>
              <a:fillRect/>
            </a:stretch>
          </p:blipFill>
          <p:spPr bwMode="auto">
            <a:xfrm>
              <a:off x="128" y="96"/>
              <a:ext cx="2688" cy="3728"/>
            </a:xfrm>
            <a:prstGeom prst="rect">
              <a:avLst/>
            </a:prstGeom>
            <a:noFill/>
            <a:ln w="12700" cap="flat">
              <a:noFill/>
              <a:miter lim="800000"/>
              <a:headEnd/>
              <a:tailEnd/>
            </a:ln>
          </p:spPr>
        </p:pic>
        <p:pic>
          <p:nvPicPr>
            <p:cNvPr id="7" name="Picture 3"/>
            <p:cNvPicPr>
              <a:picLocks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0"/>
              <a:ext cx="2944" cy="4080"/>
            </a:xfrm>
            <a:prstGeom prst="rect">
              <a:avLst/>
            </a:prstGeom>
            <a:noFill/>
            <a:ln w="12700" cap="flat">
              <a:noFill/>
              <a:miter lim="800000"/>
              <a:headEnd/>
              <a:tailEnd/>
            </a:ln>
          </p:spPr>
        </p:pic>
      </p:grp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041400" y="6400800"/>
            <a:ext cx="11963400" cy="22733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qua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¥ل云玗İαЂôÁûÂÚ丫:Pïçtúrê Plå¢éhõlðér 表¥鷗字㌍ 表_W 3"/>
          <p:cNvSpPr>
            <a:spLocks noGrp="1" noChangeAspect="1"/>
          </p:cNvSpPr>
          <p:nvPr>
            <p:ph type="pic" sz="quarter" idx="10"/>
          </p:nvPr>
        </p:nvSpPr>
        <p:spPr>
          <a:xfrm>
            <a:off x="4338167" y="2275840"/>
            <a:ext cx="4548447" cy="455168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30046" tIns="65023" rIns="130046" bIns="65023">
            <a:normAutofit/>
          </a:bodyPr>
          <a:lstStyle>
            <a:lvl1pPr marL="0" marR="0" indent="2258" algn="ctr" rtl="0" latinLnBrk="0">
              <a:spcBef>
                <a:spcPct val="20000"/>
              </a:spcBef>
              <a:buFontTx/>
              <a:buNone/>
              <a:defRPr sz="3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noProof="0"/>
              <a:t>Click icon to add picture</a:t>
            </a:r>
          </a:p>
        </p:txBody>
      </p:sp>
      <p:sp>
        <p:nvSpPr>
          <p:cNvPr id="7" name="W¥ل云玗İαЂÕØÚáÛ丫:Téxt Plàçèhòlðêr 表¥鷗字㌍_W 6"/>
          <p:cNvSpPr>
            <a:spLocks noGrp="1"/>
          </p:cNvSpPr>
          <p:nvPr>
            <p:ph type="body" sz="quarter" idx="15"/>
          </p:nvPr>
        </p:nvSpPr>
        <p:spPr>
          <a:xfrm>
            <a:off x="4334933" y="6935893"/>
            <a:ext cx="4551680" cy="1842347"/>
          </a:xfrm>
          <a:prstGeom prst="rect">
            <a:avLst/>
          </a:prstGeom>
        </p:spPr>
        <p:txBody>
          <a:bodyPr lIns="130046" tIns="130046" rIns="13005" bIns="130046"/>
          <a:lstStyle>
            <a:lvl1pPr marL="0" marR="0" indent="0" algn="l">
              <a:buFontTx/>
              <a:buNone/>
              <a:defRPr sz="2600" i="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/>
          </p:cNvSpPr>
          <p:nvPr>
            <p:ph type="dt" sz="half" idx="16"/>
          </p:nvPr>
        </p:nvSpPr>
        <p:spPr>
          <a:xfrm>
            <a:off x="94827" y="9329138"/>
            <a:ext cx="3467947" cy="347698"/>
          </a:xfrm>
          <a:prstGeom prst="rect">
            <a:avLst/>
          </a:prstGeom>
        </p:spPr>
        <p:txBody>
          <a:bodyPr lIns="130046" tIns="65023" rIns="130046" bIns="65023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5"/>
          <p:cNvSpPr>
            <a:spLocks noGrp="1"/>
          </p:cNvSpPr>
          <p:nvPr>
            <p:ph type="ftr" sz="quarter" idx="17"/>
          </p:nvPr>
        </p:nvSpPr>
        <p:spPr>
          <a:xfrm>
            <a:off x="4260428" y="9326881"/>
            <a:ext cx="6610773" cy="352213"/>
          </a:xfrm>
          <a:prstGeom prst="rect">
            <a:avLst/>
          </a:prstGeom>
        </p:spPr>
        <p:txBody>
          <a:bodyPr lIns="130046" tIns="65023" rIns="130046" bIns="65023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6"/>
          <p:cNvSpPr>
            <a:spLocks noGrp="1"/>
          </p:cNvSpPr>
          <p:nvPr>
            <p:ph type="sldNum" sz="quarter" idx="18"/>
          </p:nvPr>
        </p:nvSpPr>
        <p:spPr>
          <a:xfrm>
            <a:off x="11623040" y="9329138"/>
            <a:ext cx="1300480" cy="347698"/>
          </a:xfrm>
          <a:prstGeom prst="rect">
            <a:avLst/>
          </a:prstGeom>
        </p:spPr>
        <p:txBody>
          <a:bodyPr lIns="130046" tIns="65023" rIns="130046" bIns="65023"/>
          <a:lstStyle>
            <a:lvl1pPr>
              <a:defRPr/>
            </a:lvl1pPr>
          </a:lstStyle>
          <a:p>
            <a:pPr>
              <a:defRPr/>
            </a:pPr>
            <a:fld id="{008FE392-5245-844C-A110-8771C01446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Rectangle 13"/>
          <p:cNvSpPr>
            <a:spLocks noGrp="1"/>
          </p:cNvSpPr>
          <p:nvPr>
            <p:ph type="title"/>
          </p:nvPr>
        </p:nvSpPr>
        <p:spPr>
          <a:xfrm>
            <a:off x="650240" y="390596"/>
            <a:ext cx="11704320" cy="1776870"/>
          </a:xfrm>
          <a:prstGeom prst="rect">
            <a:avLst/>
          </a:prstGeom>
        </p:spPr>
        <p:txBody>
          <a:bodyPr/>
          <a:lstStyle/>
          <a:p>
            <a:r>
              <a:rPr/>
              <a:t>Click to edit Master title style</a:t>
            </a:r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511800" y="2362200"/>
            <a:ext cx="6858000" cy="59309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/>
            </a:lvl1pPr>
            <a:lvl2pPr>
              <a:defRPr sz="4000"/>
            </a:lvl2pPr>
            <a:lvl3pPr>
              <a:defRPr sz="3600"/>
            </a:lvl3pPr>
            <a:lvl4pPr>
              <a:defRPr sz="3200"/>
            </a:lvl4pPr>
            <a:lvl5pPr>
              <a:defRPr sz="3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grpSp>
        <p:nvGrpSpPr>
          <p:cNvPr id="4" name="Group 1"/>
          <p:cNvGrpSpPr>
            <a:grpSpLocks/>
          </p:cNvGrpSpPr>
          <p:nvPr userDrawn="1"/>
        </p:nvGrpSpPr>
        <p:grpSpPr bwMode="auto">
          <a:xfrm>
            <a:off x="787400" y="2286000"/>
            <a:ext cx="4673600" cy="6477000"/>
            <a:chOff x="0" y="0"/>
            <a:chExt cx="2944" cy="4080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2"/>
            <a:srcRect l="25893" r="26036" b="107"/>
            <a:stretch>
              <a:fillRect/>
            </a:stretch>
          </p:blipFill>
          <p:spPr bwMode="auto">
            <a:xfrm>
              <a:off x="128" y="100"/>
              <a:ext cx="2688" cy="3724"/>
            </a:xfrm>
            <a:prstGeom prst="rect">
              <a:avLst/>
            </a:prstGeom>
            <a:noFill/>
            <a:ln w="12700" cap="flat">
              <a:noFill/>
              <a:miter lim="800000"/>
              <a:headEnd/>
              <a:tailEnd/>
            </a:ln>
          </p:spPr>
        </p:pic>
        <p:pic>
          <p:nvPicPr>
            <p:cNvPr id="7" name="Picture 3"/>
            <p:cNvPicPr>
              <a:picLocks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0"/>
              <a:ext cx="2944" cy="4080"/>
            </a:xfrm>
            <a:prstGeom prst="rect">
              <a:avLst/>
            </a:prstGeom>
            <a:noFill/>
            <a:ln w="12700" cap="flat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 xmlns:p14="http://schemas.microsoft.com/office/powerpoint/2010/main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5"/>
          <p:cNvGrpSpPr/>
          <p:nvPr/>
        </p:nvGrpSpPr>
        <p:grpSpPr>
          <a:xfrm>
            <a:off x="0" y="0"/>
            <a:ext cx="2248846" cy="9753600"/>
            <a:chOff x="134471" y="0"/>
            <a:chExt cx="1581220" cy="6858000"/>
          </a:xfrm>
        </p:grpSpPr>
        <p:pic>
          <p:nvPicPr>
            <p:cNvPr id="7" name="Picture 6" descr="Overlay-Blank.jpg"/>
            <p:cNvPicPr>
              <a:picLocks noChangeAspect="1"/>
            </p:cNvPicPr>
            <p:nvPr userDrawn="1"/>
          </p:nvPicPr>
          <p:blipFill>
            <a:blip r:embed="rId2"/>
            <a:srcRect l="1471" r="83676"/>
            <a:stretch>
              <a:fillRect/>
            </a:stretch>
          </p:blipFill>
          <p:spPr>
            <a:xfrm>
              <a:off x="134471" y="0"/>
              <a:ext cx="1358153" cy="6858000"/>
            </a:xfrm>
            <a:prstGeom prst="rect">
              <a:avLst/>
            </a:prstGeom>
          </p:spPr>
        </p:pic>
        <p:pic>
          <p:nvPicPr>
            <p:cNvPr id="9" name="Picture 8" descr="Overlay-VerticalBridge.jpg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1447800" y="0"/>
              <a:ext cx="267891" cy="6858000"/>
            </a:xfrm>
            <a:prstGeom prst="rect">
              <a:avLst/>
            </a:prstGeom>
          </p:spPr>
        </p:pic>
      </p:grpSp>
      <p:grpSp>
        <p:nvGrpSpPr>
          <p:cNvPr id="6" name="Group 16"/>
          <p:cNvGrpSpPr/>
          <p:nvPr/>
        </p:nvGrpSpPr>
        <p:grpSpPr>
          <a:xfrm>
            <a:off x="10732467" y="0"/>
            <a:ext cx="2272333" cy="9753600"/>
            <a:chOff x="7413812" y="0"/>
            <a:chExt cx="1597734" cy="6858000"/>
          </a:xfrm>
        </p:grpSpPr>
        <p:pic>
          <p:nvPicPr>
            <p:cNvPr id="8" name="Picture 7" descr="Overlay-Blank.jpg"/>
            <p:cNvPicPr>
              <a:picLocks noChangeAspect="1"/>
            </p:cNvPicPr>
            <p:nvPr userDrawn="1"/>
          </p:nvPicPr>
          <p:blipFill>
            <a:blip r:embed="rId2"/>
            <a:srcRect r="85125"/>
            <a:stretch>
              <a:fillRect/>
            </a:stretch>
          </p:blipFill>
          <p:spPr>
            <a:xfrm>
              <a:off x="7651376" y="0"/>
              <a:ext cx="1360170" cy="6858000"/>
            </a:xfrm>
            <a:prstGeom prst="rect">
              <a:avLst/>
            </a:prstGeom>
          </p:spPr>
        </p:pic>
        <p:pic>
          <p:nvPicPr>
            <p:cNvPr id="10" name="Picture 9" descr="Overlay-VerticalBridge.jpg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 flipH="1">
              <a:off x="7413812" y="0"/>
              <a:ext cx="267891" cy="6858000"/>
            </a:xfrm>
            <a:prstGeom prst="rect">
              <a:avLst/>
            </a:prstGeom>
          </p:spPr>
        </p:pic>
      </p:grp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37085" y="7401261"/>
            <a:ext cx="7746436" cy="1211231"/>
          </a:xfrm>
          <a:prstGeom prst="rect">
            <a:avLst/>
          </a:prstGeom>
        </p:spPr>
        <p:txBody>
          <a:bodyPr lIns="130046" tIns="65023" rIns="130046" bIns="65023">
            <a:normAutofit/>
          </a:bodyPr>
          <a:lstStyle>
            <a:lvl1pPr marL="0" indent="0" algn="ctr">
              <a:buNone/>
              <a:defRPr sz="2600">
                <a:solidFill>
                  <a:schemeClr val="tx2"/>
                </a:solidFill>
                <a:latin typeface="+mj-lt"/>
              </a:defRPr>
            </a:lvl1pPr>
            <a:lvl2pPr marL="6502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004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506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6009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511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9013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5516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201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 dirty="0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477760" y="9040143"/>
            <a:ext cx="3034453" cy="519289"/>
          </a:xfrm>
          <a:prstGeom prst="rect">
            <a:avLst/>
          </a:prstGeom>
        </p:spPr>
        <p:txBody>
          <a:bodyPr lIns="130046" tIns="65023" rIns="130046" bIns="65023"/>
          <a:lstStyle>
            <a:lvl1pPr>
              <a:defRPr>
                <a:solidFill>
                  <a:schemeClr val="tx2"/>
                </a:solidFill>
                <a:latin typeface="+mj-lt"/>
              </a:defRPr>
            </a:lvl1pPr>
          </a:lstStyle>
          <a:p>
            <a:fld id="{C764B661-5D9B-4B0A-83C8-FBA80A671FCF}" type="datetime1">
              <a:rPr lang="en-US" smtClean="0"/>
              <a:pPr/>
              <a:t>3/15/13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92587" y="9040143"/>
            <a:ext cx="4118187" cy="519289"/>
          </a:xfrm>
          <a:prstGeom prst="rect">
            <a:avLst/>
          </a:prstGeom>
        </p:spPr>
        <p:txBody>
          <a:bodyPr lIns="130046" tIns="65023" rIns="130046" bIns="65023"/>
          <a:lstStyle>
            <a:lvl1pPr>
              <a:defRPr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smtClean="0"/>
              <a:t>
              </a:t>
            </a:r>
            <a:endParaRPr/>
          </a:p>
        </p:txBody>
      </p:sp>
      <p:pic>
        <p:nvPicPr>
          <p:cNvPr id="15" name="Picture 14" descr="HR-Colo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0816" y="6885276"/>
            <a:ext cx="8583168" cy="484112"/>
          </a:xfrm>
          <a:prstGeom prst="rect">
            <a:avLst/>
          </a:prstGeom>
        </p:spPr>
      </p:pic>
      <p:sp>
        <p:nvSpPr>
          <p:cNvPr id="14" name="Picture Placeholder 13"/>
          <p:cNvSpPr>
            <a:spLocks noGrp="1"/>
          </p:cNvSpPr>
          <p:nvPr>
            <p:ph type="pic" sz="quarter" idx="12"/>
          </p:nvPr>
        </p:nvSpPr>
        <p:spPr>
          <a:xfrm>
            <a:off x="4704679" y="1351481"/>
            <a:ext cx="3595443" cy="3595443"/>
          </a:xfrm>
          <a:prstGeom prst="ellipse">
            <a:avLst/>
          </a:prstGeom>
          <a:solidFill>
            <a:schemeClr val="bg1">
              <a:lumMod val="85000"/>
            </a:schemeClr>
          </a:solidFill>
          <a:ln w="101600">
            <a:noFill/>
            <a:miter lim="800000"/>
          </a:ln>
          <a:effectLst>
            <a:innerShdw blurRad="762000">
              <a:schemeClr val="accent1">
                <a:alpha val="80000"/>
              </a:schemeClr>
            </a:innerShdw>
            <a:softEdge rad="317500"/>
          </a:effectLst>
        </p:spPr>
        <p:txBody>
          <a:bodyPr vert="horz" lIns="130046" tIns="65023" rIns="130046" bIns="65023" rtlCol="0">
            <a:normAutofit/>
          </a:bodyPr>
          <a:lstStyle>
            <a:lvl1pPr marL="0" indent="0" algn="ctr" defTabSz="1300460" rtl="0" eaLnBrk="1" latinLnBrk="0" hangingPunct="1">
              <a:spcBef>
                <a:spcPts val="3413"/>
              </a:spcBef>
              <a:buClr>
                <a:schemeClr val="accent1">
                  <a:lumMod val="60000"/>
                  <a:lumOff val="40000"/>
                </a:schemeClr>
              </a:buClr>
              <a:buFont typeface="Candara" pitchFamily="34" charset="0"/>
              <a:buNone/>
              <a:defRPr sz="3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ar-sa" dirty="0" smtClean="0"/>
              <a:t>Click icon to add picture</a:t>
            </a:r>
            <a:endParaRPr dirty="0"/>
          </a:p>
        </p:txBody>
      </p:sp>
      <p:sp>
        <p:nvSpPr>
          <p:cNvPr id="16" name="Rectangle 13"/>
          <p:cNvSpPr>
            <a:spLocks noGrp="1"/>
          </p:cNvSpPr>
          <p:nvPr>
            <p:ph type="title"/>
          </p:nvPr>
        </p:nvSpPr>
        <p:spPr>
          <a:xfrm>
            <a:off x="758613" y="4946924"/>
            <a:ext cx="11704320" cy="1776870"/>
          </a:xfrm>
          <a:prstGeom prst="rect">
            <a:avLst/>
          </a:prstGeom>
        </p:spPr>
        <p:txBody>
          <a:bodyPr/>
          <a:lstStyle/>
          <a:p>
            <a:r>
              <a:rPr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ctr">
              <a:defRPr sz="4000" b="1" i="0" cap="all">
                <a:latin typeface="Book Antiqua"/>
                <a:cs typeface="Book Antiqua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39800" y="8153400"/>
            <a:ext cx="11053762" cy="11430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grpSp>
        <p:nvGrpSpPr>
          <p:cNvPr id="5" name="Group 1"/>
          <p:cNvGrpSpPr>
            <a:grpSpLocks/>
          </p:cNvGrpSpPr>
          <p:nvPr userDrawn="1"/>
        </p:nvGrpSpPr>
        <p:grpSpPr bwMode="auto">
          <a:xfrm>
            <a:off x="3378200" y="762000"/>
            <a:ext cx="7010400" cy="5435600"/>
            <a:chOff x="0" y="0"/>
            <a:chExt cx="4416" cy="3424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2"/>
            <a:srcRect l="21759" t="1282" r="21756" b="36150"/>
            <a:stretch>
              <a:fillRect/>
            </a:stretch>
          </p:blipFill>
          <p:spPr bwMode="auto">
            <a:xfrm>
              <a:off x="128" y="96"/>
              <a:ext cx="4160" cy="3072"/>
            </a:xfrm>
            <a:prstGeom prst="rect">
              <a:avLst/>
            </a:prstGeom>
            <a:noFill/>
            <a:ln w="12700" cap="flat">
              <a:noFill/>
              <a:miter lim="800000"/>
              <a:headEnd/>
              <a:tailEnd/>
            </a:ln>
          </p:spPr>
        </p:pic>
        <p:pic>
          <p:nvPicPr>
            <p:cNvPr id="7" name="Picture 3"/>
            <p:cNvPicPr>
              <a:picLocks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0"/>
              <a:ext cx="4416" cy="3424"/>
            </a:xfrm>
            <a:prstGeom prst="rect">
              <a:avLst/>
            </a:prstGeom>
            <a:noFill/>
            <a:ln w="12700" cap="flat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 xmlns:p14="http://schemas.microsoft.com/office/powerpoint/2010/main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ctr">
              <a:defRPr sz="44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 algn="ctr">
              <a:buNone/>
              <a:defRPr sz="3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grpSp>
        <p:nvGrpSpPr>
          <p:cNvPr id="5" name="Group 1"/>
          <p:cNvGrpSpPr>
            <a:grpSpLocks/>
          </p:cNvGrpSpPr>
          <p:nvPr userDrawn="1"/>
        </p:nvGrpSpPr>
        <p:grpSpPr bwMode="auto">
          <a:xfrm>
            <a:off x="4826000" y="1066800"/>
            <a:ext cx="3429000" cy="5029200"/>
            <a:chOff x="0" y="0"/>
            <a:chExt cx="2944" cy="4080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2"/>
            <a:srcRect l="18802" t="54430" r="50813" b="17476"/>
            <a:stretch>
              <a:fillRect/>
            </a:stretch>
          </p:blipFill>
          <p:spPr bwMode="auto">
            <a:xfrm>
              <a:off x="128" y="96"/>
              <a:ext cx="2688" cy="3728"/>
            </a:xfrm>
            <a:prstGeom prst="rect">
              <a:avLst/>
            </a:prstGeom>
            <a:noFill/>
            <a:ln w="12700" cap="flat">
              <a:noFill/>
              <a:miter lim="800000"/>
              <a:headEnd/>
              <a:tailEnd/>
            </a:ln>
          </p:spPr>
        </p:pic>
        <p:pic>
          <p:nvPicPr>
            <p:cNvPr id="7" name="Picture 3"/>
            <p:cNvPicPr>
              <a:picLocks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0"/>
              <a:ext cx="2944" cy="4080"/>
            </a:xfrm>
            <a:prstGeom prst="rect">
              <a:avLst/>
            </a:prstGeom>
            <a:noFill/>
            <a:ln w="12700" cap="flat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 xmlns:p14="http://schemas.microsoft.com/office/powerpoint/2010/main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7118350"/>
            <a:ext cx="7802563" cy="806450"/>
          </a:xfrm>
        </p:spPr>
        <p:txBody>
          <a:bodyPr anchor="b"/>
          <a:lstStyle>
            <a:lvl1pPr algn="ctr">
              <a:defRPr sz="36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923213"/>
            <a:ext cx="7802563" cy="1144587"/>
          </a:xfrm>
        </p:spPr>
        <p:txBody>
          <a:bodyPr/>
          <a:lstStyle>
            <a:lvl1pPr marL="0" indent="0" algn="ctr">
              <a:buNone/>
              <a:defRPr sz="2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grpSp>
        <p:nvGrpSpPr>
          <p:cNvPr id="5" name="Group 1"/>
          <p:cNvGrpSpPr>
            <a:grpSpLocks/>
          </p:cNvGrpSpPr>
          <p:nvPr userDrawn="1"/>
        </p:nvGrpSpPr>
        <p:grpSpPr bwMode="auto">
          <a:xfrm>
            <a:off x="4292600" y="762000"/>
            <a:ext cx="4140200" cy="6096000"/>
            <a:chOff x="0" y="0"/>
            <a:chExt cx="2944" cy="4080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2"/>
            <a:srcRect l="18802" t="54430" r="50813" b="17476"/>
            <a:stretch>
              <a:fillRect/>
            </a:stretch>
          </p:blipFill>
          <p:spPr bwMode="auto">
            <a:xfrm>
              <a:off x="128" y="96"/>
              <a:ext cx="2688" cy="3728"/>
            </a:xfrm>
            <a:prstGeom prst="rect">
              <a:avLst/>
            </a:prstGeom>
            <a:noFill/>
            <a:ln w="12700" cap="flat">
              <a:noFill/>
              <a:miter lim="800000"/>
              <a:headEnd/>
              <a:tailEnd/>
            </a:ln>
          </p:spPr>
        </p:pic>
        <p:pic>
          <p:nvPicPr>
            <p:cNvPr id="7" name="Picture 3"/>
            <p:cNvPicPr>
              <a:picLocks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0"/>
              <a:ext cx="2944" cy="4080"/>
            </a:xfrm>
            <a:prstGeom prst="rect">
              <a:avLst/>
            </a:prstGeom>
            <a:noFill/>
            <a:ln w="12700" cap="flat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 xmlns:p14="http://schemas.microsoft.com/office/powerpoint/2010/main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511800" y="2362200"/>
            <a:ext cx="6858000" cy="5930900"/>
          </a:xfrm>
        </p:spPr>
        <p:txBody>
          <a:bodyPr>
            <a:normAutofit/>
          </a:bodyPr>
          <a:lstStyle>
            <a:lvl1pPr>
              <a:defRPr sz="4400"/>
            </a:lvl1pPr>
            <a:lvl2pPr>
              <a:defRPr sz="4000"/>
            </a:lvl2pPr>
            <a:lvl3pPr>
              <a:defRPr sz="3600"/>
            </a:lvl3pPr>
            <a:lvl4pPr>
              <a:defRPr sz="3200"/>
            </a:lvl4pPr>
            <a:lvl5pPr>
              <a:defRPr sz="3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grpSp>
        <p:nvGrpSpPr>
          <p:cNvPr id="5" name="Group 1"/>
          <p:cNvGrpSpPr>
            <a:grpSpLocks/>
          </p:cNvGrpSpPr>
          <p:nvPr userDrawn="1"/>
        </p:nvGrpSpPr>
        <p:grpSpPr bwMode="auto">
          <a:xfrm>
            <a:off x="787400" y="2286000"/>
            <a:ext cx="4673600" cy="6477000"/>
            <a:chOff x="0" y="0"/>
            <a:chExt cx="2944" cy="4080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2"/>
            <a:srcRect l="25893" r="26036" b="107"/>
            <a:stretch>
              <a:fillRect/>
            </a:stretch>
          </p:blipFill>
          <p:spPr bwMode="auto">
            <a:xfrm>
              <a:off x="128" y="100"/>
              <a:ext cx="2688" cy="3724"/>
            </a:xfrm>
            <a:prstGeom prst="rect">
              <a:avLst/>
            </a:prstGeom>
            <a:noFill/>
            <a:ln w="12700" cap="flat">
              <a:noFill/>
              <a:miter lim="800000"/>
              <a:headEnd/>
              <a:tailEnd/>
            </a:ln>
          </p:spPr>
        </p:pic>
        <p:pic>
          <p:nvPicPr>
            <p:cNvPr id="7" name="Picture 3"/>
            <p:cNvPicPr>
              <a:picLocks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0"/>
              <a:ext cx="2944" cy="4080"/>
            </a:xfrm>
            <a:prstGeom prst="rect">
              <a:avLst/>
            </a:prstGeom>
            <a:noFill/>
            <a:ln w="12700" cap="flat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 xmlns:p14="http://schemas.microsoft.com/office/powerpoint/2010/main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11200" y="2514600"/>
            <a:ext cx="6705600" cy="6248400"/>
          </a:xfrm>
        </p:spPr>
        <p:txBody>
          <a:bodyPr>
            <a:normAutofit/>
          </a:bodyPr>
          <a:lstStyle>
            <a:lvl1pPr>
              <a:defRPr sz="4400"/>
            </a:lvl1pPr>
            <a:lvl2pPr>
              <a:defRPr sz="4000"/>
            </a:lvl2pPr>
            <a:lvl3pPr>
              <a:defRPr sz="3600"/>
            </a:lvl3pPr>
            <a:lvl4pPr>
              <a:defRPr sz="3200"/>
            </a:lvl4pPr>
            <a:lvl5pPr>
              <a:defRPr sz="3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grpSp>
        <p:nvGrpSpPr>
          <p:cNvPr id="4" name="Group 1"/>
          <p:cNvGrpSpPr>
            <a:grpSpLocks/>
          </p:cNvGrpSpPr>
          <p:nvPr userDrawn="1"/>
        </p:nvGrpSpPr>
        <p:grpSpPr bwMode="auto">
          <a:xfrm>
            <a:off x="7645400" y="2971800"/>
            <a:ext cx="4343400" cy="5181600"/>
            <a:chOff x="0" y="0"/>
            <a:chExt cx="2944" cy="4080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2"/>
            <a:srcRect l="25893" r="26036" b="107"/>
            <a:stretch>
              <a:fillRect/>
            </a:stretch>
          </p:blipFill>
          <p:spPr bwMode="auto">
            <a:xfrm>
              <a:off x="128" y="100"/>
              <a:ext cx="2688" cy="3724"/>
            </a:xfrm>
            <a:prstGeom prst="rect">
              <a:avLst/>
            </a:prstGeom>
            <a:noFill/>
            <a:ln w="12700" cap="flat">
              <a:noFill/>
              <a:miter lim="800000"/>
              <a:headEnd/>
              <a:tailEnd/>
            </a:ln>
          </p:spPr>
        </p:pic>
        <p:pic>
          <p:nvPicPr>
            <p:cNvPr id="7" name="Picture 3"/>
            <p:cNvPicPr>
              <a:picLocks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0"/>
              <a:ext cx="2944" cy="4080"/>
            </a:xfrm>
            <a:prstGeom prst="rect">
              <a:avLst/>
            </a:prstGeom>
            <a:noFill/>
            <a:ln w="12700" cap="flat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 xmlns:p14="http://schemas.microsoft.com/office/powerpoint/2010/main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2.xml"/><Relationship Id="rId23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24.xml"/><Relationship Id="rId25" Type="http://schemas.openxmlformats.org/officeDocument/2006/relationships/slideLayout" Target="../slideLayouts/slideLayout25.xml"/><Relationship Id="rId26" Type="http://schemas.openxmlformats.org/officeDocument/2006/relationships/slideLayout" Target="../slideLayouts/slideLayout26.xml"/><Relationship Id="rId27" Type="http://schemas.openxmlformats.org/officeDocument/2006/relationships/theme" Target="../theme/theme1.xml"/><Relationship Id="rId28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8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35000" y="787400"/>
            <a:ext cx="11887200" cy="965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>
                <a:sym typeface="Didot" pitchFamily="-107" charset="0"/>
              </a:rPr>
              <a:t>Click to edit Master title style</a:t>
            </a: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711200" y="1981200"/>
            <a:ext cx="11811000" cy="7239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>
                <a:sym typeface="Didot" pitchFamily="-107" charset="0"/>
              </a:rPr>
              <a:t>Click to edit Master text styles</a:t>
            </a:r>
          </a:p>
          <a:p>
            <a:pPr lvl="1"/>
            <a:r>
              <a:rPr lang="en-US" dirty="0">
                <a:sym typeface="Didot" pitchFamily="-107" charset="0"/>
              </a:rPr>
              <a:t>Second level</a:t>
            </a:r>
          </a:p>
          <a:p>
            <a:pPr lvl="2"/>
            <a:r>
              <a:rPr lang="en-US" dirty="0">
                <a:sym typeface="Didot" pitchFamily="-107" charset="0"/>
              </a:rPr>
              <a:t>Third level</a:t>
            </a:r>
          </a:p>
          <a:p>
            <a:pPr lvl="3"/>
            <a:r>
              <a:rPr lang="en-US" dirty="0">
                <a:sym typeface="Didot" pitchFamily="-107" charset="0"/>
              </a:rPr>
              <a:t>Fourth level</a:t>
            </a:r>
          </a:p>
          <a:p>
            <a:pPr lvl="4"/>
            <a:r>
              <a:rPr lang="en-US" dirty="0">
                <a:sym typeface="Didot" pitchFamily="-107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  <p:sldLayoutId id="2147483686" r:id="rId17"/>
    <p:sldLayoutId id="2147483687" r:id="rId18"/>
    <p:sldLayoutId id="2147483689" r:id="rId19"/>
    <p:sldLayoutId id="2147483690" r:id="rId20"/>
    <p:sldLayoutId id="2147483691" r:id="rId21"/>
    <p:sldLayoutId id="2147483692" r:id="rId22"/>
    <p:sldLayoutId id="2147483665" r:id="rId23"/>
    <p:sldLayoutId id="2147483666" r:id="rId24"/>
    <p:sldLayoutId id="2147483667" r:id="rId25"/>
    <p:sldLayoutId id="2147483668" r:id="rId26"/>
  </p:sldLayoutIdLst>
  <p:transition xmlns:p14="http://schemas.microsoft.com/office/powerpoint/2010/main"/>
  <p:txStyles>
    <p:titleStyle>
      <a:lvl1pPr algn="ctr" rtl="0" fontAlgn="base">
        <a:spcBef>
          <a:spcPct val="0"/>
        </a:spcBef>
        <a:spcAft>
          <a:spcPct val="0"/>
        </a:spcAft>
        <a:defRPr sz="5400" b="1" i="0" cap="small">
          <a:solidFill>
            <a:srgbClr val="3F3F3F"/>
          </a:solidFill>
          <a:latin typeface="Book Antiqua"/>
          <a:ea typeface="+mj-ea"/>
          <a:cs typeface="Book Antiqua"/>
          <a:sym typeface="Didot" pitchFamily="-107" charset="0"/>
        </a:defRPr>
      </a:lvl1pPr>
      <a:lvl2pPr algn="ctr" rtl="0" fontAlgn="base">
        <a:spcBef>
          <a:spcPct val="0"/>
        </a:spcBef>
        <a:spcAft>
          <a:spcPct val="0"/>
        </a:spcAft>
        <a:defRPr sz="8400">
          <a:solidFill>
            <a:srgbClr val="3F3F3F"/>
          </a:solidFill>
          <a:latin typeface="Didot" pitchFamily="-107" charset="0"/>
          <a:ea typeface="ヒラギノ明朝 ProN W3" pitchFamily="-107" charset="-128"/>
          <a:cs typeface="ヒラギノ明朝 ProN W3" pitchFamily="-107" charset="-128"/>
          <a:sym typeface="Didot" pitchFamily="-107" charset="0"/>
        </a:defRPr>
      </a:lvl2pPr>
      <a:lvl3pPr algn="ctr" rtl="0" fontAlgn="base">
        <a:spcBef>
          <a:spcPct val="0"/>
        </a:spcBef>
        <a:spcAft>
          <a:spcPct val="0"/>
        </a:spcAft>
        <a:defRPr sz="8400">
          <a:solidFill>
            <a:srgbClr val="3F3F3F"/>
          </a:solidFill>
          <a:latin typeface="Didot" pitchFamily="-107" charset="0"/>
          <a:ea typeface="ヒラギノ明朝 ProN W3" pitchFamily="-107" charset="-128"/>
          <a:cs typeface="ヒラギノ明朝 ProN W3" pitchFamily="-107" charset="-128"/>
          <a:sym typeface="Didot" pitchFamily="-107" charset="0"/>
        </a:defRPr>
      </a:lvl3pPr>
      <a:lvl4pPr algn="ctr" rtl="0" fontAlgn="base">
        <a:spcBef>
          <a:spcPct val="0"/>
        </a:spcBef>
        <a:spcAft>
          <a:spcPct val="0"/>
        </a:spcAft>
        <a:defRPr sz="8400">
          <a:solidFill>
            <a:srgbClr val="3F3F3F"/>
          </a:solidFill>
          <a:latin typeface="Didot" pitchFamily="-107" charset="0"/>
          <a:ea typeface="ヒラギノ明朝 ProN W3" pitchFamily="-107" charset="-128"/>
          <a:cs typeface="ヒラギノ明朝 ProN W3" pitchFamily="-107" charset="-128"/>
          <a:sym typeface="Didot" pitchFamily="-107" charset="0"/>
        </a:defRPr>
      </a:lvl4pPr>
      <a:lvl5pPr algn="ctr" rtl="0" fontAlgn="base">
        <a:spcBef>
          <a:spcPct val="0"/>
        </a:spcBef>
        <a:spcAft>
          <a:spcPct val="0"/>
        </a:spcAft>
        <a:defRPr sz="8400">
          <a:solidFill>
            <a:srgbClr val="3F3F3F"/>
          </a:solidFill>
          <a:latin typeface="Didot" pitchFamily="-107" charset="0"/>
          <a:ea typeface="ヒラギノ明朝 ProN W3" pitchFamily="-107" charset="-128"/>
          <a:cs typeface="ヒラギノ明朝 ProN W3" pitchFamily="-107" charset="-128"/>
          <a:sym typeface="Didot" pitchFamily="-107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rgbClr val="3F3F3F"/>
          </a:solidFill>
          <a:latin typeface="Didot" pitchFamily="-107" charset="0"/>
          <a:ea typeface="ヒラギノ明朝 ProN W3" pitchFamily="-107" charset="-128"/>
          <a:cs typeface="ヒラギノ明朝 ProN W3" pitchFamily="-107" charset="-128"/>
          <a:sym typeface="Didot" pitchFamily="-107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rgbClr val="3F3F3F"/>
          </a:solidFill>
          <a:latin typeface="Didot" pitchFamily="-107" charset="0"/>
          <a:ea typeface="ヒラギノ明朝 ProN W3" pitchFamily="-107" charset="-128"/>
          <a:cs typeface="ヒラギノ明朝 ProN W3" pitchFamily="-107" charset="-128"/>
          <a:sym typeface="Didot" pitchFamily="-107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rgbClr val="3F3F3F"/>
          </a:solidFill>
          <a:latin typeface="Didot" pitchFamily="-107" charset="0"/>
          <a:ea typeface="ヒラギノ明朝 ProN W3" pitchFamily="-107" charset="-128"/>
          <a:cs typeface="ヒラギノ明朝 ProN W3" pitchFamily="-107" charset="-128"/>
          <a:sym typeface="Didot" pitchFamily="-107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rgbClr val="3F3F3F"/>
          </a:solidFill>
          <a:latin typeface="Didot" pitchFamily="-107" charset="0"/>
          <a:ea typeface="ヒラギノ明朝 ProN W3" pitchFamily="-107" charset="-128"/>
          <a:cs typeface="ヒラギノ明朝 ProN W3" pitchFamily="-107" charset="-128"/>
          <a:sym typeface="Didot" pitchFamily="-107" charset="0"/>
        </a:defRPr>
      </a:lvl9pPr>
    </p:titleStyle>
    <p:bodyStyle>
      <a:lvl1pPr marL="935038" indent="-668338" algn="l" rtl="0" fontAlgn="base">
        <a:spcBef>
          <a:spcPts val="1600"/>
        </a:spcBef>
        <a:spcAft>
          <a:spcPct val="0"/>
        </a:spcAft>
        <a:buSzPct val="38000"/>
        <a:buFont typeface="Wingdings" charset="2"/>
        <a:buChar char="²"/>
        <a:defRPr sz="4200" b="0">
          <a:solidFill>
            <a:schemeClr val="tx1"/>
          </a:solidFill>
          <a:latin typeface="Goudy Old Style"/>
          <a:ea typeface="+mn-ea"/>
          <a:cs typeface="Goudy Old Style"/>
          <a:sym typeface="Didot" pitchFamily="-107" charset="0"/>
        </a:defRPr>
      </a:lvl1pPr>
      <a:lvl2pPr marL="1379538" indent="-668338" algn="l" rtl="0" fontAlgn="base">
        <a:spcBef>
          <a:spcPts val="1600"/>
        </a:spcBef>
        <a:spcAft>
          <a:spcPct val="0"/>
        </a:spcAft>
        <a:buSzPct val="38000"/>
        <a:buFont typeface="Wingdings" charset="2"/>
        <a:buChar char="²"/>
        <a:defRPr sz="4200" b="0">
          <a:solidFill>
            <a:schemeClr val="tx1"/>
          </a:solidFill>
          <a:latin typeface="Goudy Old Style"/>
          <a:ea typeface="+mn-ea"/>
          <a:cs typeface="Goudy Old Style"/>
          <a:sym typeface="Didot" pitchFamily="-107" charset="0"/>
        </a:defRPr>
      </a:lvl2pPr>
      <a:lvl3pPr marL="1824038" indent="-668338" algn="l" rtl="0" fontAlgn="base">
        <a:spcBef>
          <a:spcPts val="1600"/>
        </a:spcBef>
        <a:spcAft>
          <a:spcPct val="0"/>
        </a:spcAft>
        <a:buSzPct val="38000"/>
        <a:buFont typeface="Wingdings" charset="2"/>
        <a:buChar char="²"/>
        <a:defRPr sz="4200" b="0">
          <a:solidFill>
            <a:schemeClr val="tx1"/>
          </a:solidFill>
          <a:latin typeface="Goudy Old Style"/>
          <a:ea typeface="+mn-ea"/>
          <a:cs typeface="Goudy Old Style"/>
          <a:sym typeface="Didot" pitchFamily="-107" charset="0"/>
        </a:defRPr>
      </a:lvl3pPr>
      <a:lvl4pPr marL="2268538" indent="-668338" algn="l" rtl="0" fontAlgn="base">
        <a:spcBef>
          <a:spcPts val="1600"/>
        </a:spcBef>
        <a:spcAft>
          <a:spcPct val="0"/>
        </a:spcAft>
        <a:buSzPct val="38000"/>
        <a:buFont typeface="Wingdings" charset="2"/>
        <a:buChar char="²"/>
        <a:defRPr sz="4200" b="0">
          <a:solidFill>
            <a:schemeClr val="tx1"/>
          </a:solidFill>
          <a:latin typeface="Goudy Old Style"/>
          <a:ea typeface="+mn-ea"/>
          <a:cs typeface="Goudy Old Style"/>
          <a:sym typeface="Didot" pitchFamily="-107" charset="0"/>
        </a:defRPr>
      </a:lvl4pPr>
      <a:lvl5pPr marL="2713038" indent="-668338" algn="l" rtl="0" fontAlgn="base">
        <a:spcBef>
          <a:spcPts val="1600"/>
        </a:spcBef>
        <a:spcAft>
          <a:spcPct val="0"/>
        </a:spcAft>
        <a:buSzPct val="38000"/>
        <a:buFont typeface="Wingdings" charset="2"/>
        <a:buChar char="²"/>
        <a:defRPr sz="4200" b="0">
          <a:solidFill>
            <a:schemeClr val="tx1"/>
          </a:solidFill>
          <a:latin typeface="Goudy Old Style"/>
          <a:ea typeface="+mn-ea"/>
          <a:cs typeface="Goudy Old Style"/>
          <a:sym typeface="Didot" pitchFamily="-107" charset="0"/>
        </a:defRPr>
      </a:lvl5pPr>
      <a:lvl6pPr marL="3170238" indent="-668338" algn="l" rtl="0" fontAlgn="base">
        <a:spcBef>
          <a:spcPts val="1600"/>
        </a:spcBef>
        <a:spcAft>
          <a:spcPct val="0"/>
        </a:spcAft>
        <a:buSzPct val="3800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Didot" pitchFamily="-107" charset="0"/>
        </a:defRPr>
      </a:lvl6pPr>
      <a:lvl7pPr marL="3627438" indent="-668338" algn="l" rtl="0" fontAlgn="base">
        <a:spcBef>
          <a:spcPts val="1600"/>
        </a:spcBef>
        <a:spcAft>
          <a:spcPct val="0"/>
        </a:spcAft>
        <a:buSzPct val="3800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Didot" pitchFamily="-107" charset="0"/>
        </a:defRPr>
      </a:lvl7pPr>
      <a:lvl8pPr marL="4084638" indent="-668338" algn="l" rtl="0" fontAlgn="base">
        <a:spcBef>
          <a:spcPts val="1600"/>
        </a:spcBef>
        <a:spcAft>
          <a:spcPct val="0"/>
        </a:spcAft>
        <a:buSzPct val="3800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Didot" pitchFamily="-107" charset="0"/>
        </a:defRPr>
      </a:lvl8pPr>
      <a:lvl9pPr marL="4541838" indent="-668338" algn="l" rtl="0" fontAlgn="base">
        <a:spcBef>
          <a:spcPts val="1600"/>
        </a:spcBef>
        <a:spcAft>
          <a:spcPct val="0"/>
        </a:spcAft>
        <a:buSzPct val="3800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Didot" pitchFamily="-107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6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7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14.jpeg"/><Relationship Id="rId3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9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9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0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22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22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2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Journey Towards Light…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body" idx="1"/>
          </p:nvPr>
        </p:nvSpPr>
        <p:spPr>
          <a:xfrm>
            <a:off x="1209278" y="9167936"/>
            <a:ext cx="11053762" cy="533400"/>
          </a:xfrm>
        </p:spPr>
        <p:txBody>
          <a:bodyPr/>
          <a:lstStyle/>
          <a:p>
            <a:pPr algn="ctr"/>
            <a:r>
              <a:rPr lang="en-US" sz="3200" dirty="0" smtClean="0"/>
              <a:t>Enlightenment of the Hearts!</a:t>
            </a:r>
          </a:p>
          <a:p>
            <a:pPr algn="ctr"/>
            <a:r>
              <a:rPr lang="en-US" sz="3200" dirty="0" smtClean="0"/>
              <a:t>Quran is Allah’s </a:t>
            </a:r>
            <a:r>
              <a:rPr lang="en-US" sz="3200" dirty="0" err="1" smtClean="0"/>
              <a:t>Noor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… </a:t>
            </a:r>
            <a:br>
              <a:rPr lang="en-US" sz="3200" dirty="0" smtClean="0"/>
            </a:br>
            <a:r>
              <a:rPr lang="en-US" sz="3200" dirty="0" smtClean="0"/>
              <a:t>Lets Enlighten our lives with it! </a:t>
            </a:r>
            <a:br>
              <a:rPr lang="en-US" sz="3200" dirty="0" smtClean="0"/>
            </a:br>
            <a:endParaRPr lang="en-US" sz="3200" dirty="0"/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7"/>
          <p:cNvSpPr>
            <a:spLocks noGrp="1"/>
          </p:cNvSpPr>
          <p:nvPr>
            <p:ph type="body" sz="quarter" idx="12"/>
          </p:nvPr>
        </p:nvSpPr>
        <p:spPr>
          <a:xfrm>
            <a:off x="650240" y="7367942"/>
            <a:ext cx="11704320" cy="2059093"/>
          </a:xfrm>
        </p:spPr>
        <p:txBody>
          <a:bodyPr>
            <a:normAutofit/>
          </a:bodyPr>
          <a:lstStyle/>
          <a:p>
            <a:r>
              <a:rPr lang="en-US" dirty="0" smtClean="0"/>
              <a:t>From </a:t>
            </a:r>
            <a:r>
              <a:rPr lang="en-US" dirty="0" err="1" smtClean="0"/>
              <a:t>Anas</a:t>
            </a:r>
            <a:r>
              <a:rPr lang="en-US" dirty="0" smtClean="0"/>
              <a:t> </a:t>
            </a:r>
            <a:r>
              <a:rPr lang="en-US" dirty="0" err="1" smtClean="0"/>
              <a:t>ibn</a:t>
            </a:r>
            <a:r>
              <a:rPr lang="en-US" dirty="0" smtClean="0"/>
              <a:t> </a:t>
            </a:r>
            <a:r>
              <a:rPr lang="en-US" dirty="0" err="1" smtClean="0"/>
              <a:t>Malik</a:t>
            </a:r>
            <a:r>
              <a:rPr lang="en-US" dirty="0" smtClean="0"/>
              <a:t> who said that Allah's Messenger (</a:t>
            </a:r>
            <a:r>
              <a:rPr lang="en-US" dirty="0" err="1" smtClean="0"/>
              <a:t>sas</a:t>
            </a:r>
            <a:r>
              <a:rPr lang="en-US" dirty="0" smtClean="0"/>
              <a:t>) said:  Verily Allah has his family members among people.  They said: And who are they, O Messenger of Allah?  He (</a:t>
            </a:r>
            <a:r>
              <a:rPr lang="en-US" dirty="0" err="1" smtClean="0"/>
              <a:t>sas</a:t>
            </a:r>
            <a:r>
              <a:rPr lang="en-US" dirty="0" smtClean="0"/>
              <a:t>) said: They are the people of the Qur'an the people of Allah and his select ones.</a:t>
            </a:r>
          </a:p>
          <a:p>
            <a:r>
              <a:rPr lang="en-US" dirty="0" smtClean="0"/>
              <a:t>ran</a:t>
            </a:r>
          </a:p>
          <a:p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ctrTitle" idx="4294967295"/>
          </p:nvPr>
        </p:nvSpPr>
        <p:spPr>
          <a:xfrm>
            <a:off x="238125" y="306388"/>
            <a:ext cx="12766675" cy="885825"/>
          </a:xfrm>
        </p:spPr>
        <p:txBody>
          <a:bodyPr/>
          <a:lstStyle/>
          <a:p>
            <a:r>
              <a:rPr lang="en-US" dirty="0" smtClean="0"/>
              <a:t>Allah’s Chosen Ones!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650240" y="-541866"/>
            <a:ext cx="11704320" cy="6184255"/>
          </a:xfrm>
          <a:prstGeom prst="rect">
            <a:avLst/>
          </a:prstGeom>
        </p:spPr>
        <p:txBody>
          <a:bodyPr wrap="square" lIns="130046" tIns="65023" rIns="130046" bIns="65023">
            <a:spAutoFit/>
          </a:bodyPr>
          <a:lstStyle/>
          <a:p>
            <a:pPr algn="ctr">
              <a:lnSpc>
                <a:spcPct val="200000"/>
              </a:lnSpc>
            </a:pPr>
            <a:endParaRPr lang="en-US" dirty="0"/>
          </a:p>
          <a:p>
            <a:pPr algn="ctr">
              <a:lnSpc>
                <a:spcPct val="200000"/>
              </a:lnSpc>
            </a:pPr>
            <a:r>
              <a:rPr lang="en-US" dirty="0" err="1"/>
              <a:t>عَنْ</a:t>
            </a:r>
            <a:r>
              <a:rPr lang="en-US" dirty="0"/>
              <a:t> </a:t>
            </a:r>
            <a:r>
              <a:rPr lang="en-US" dirty="0" err="1"/>
              <a:t>أَنَسِ</a:t>
            </a:r>
            <a:r>
              <a:rPr lang="en-US" dirty="0"/>
              <a:t> </a:t>
            </a:r>
            <a:r>
              <a:rPr lang="en-US" dirty="0" err="1"/>
              <a:t>بْنِ</a:t>
            </a:r>
            <a:r>
              <a:rPr lang="en-US" dirty="0"/>
              <a:t> </a:t>
            </a:r>
            <a:r>
              <a:rPr lang="en-US" dirty="0" err="1"/>
              <a:t>مَالِكٍ</a:t>
            </a:r>
            <a:r>
              <a:rPr lang="en-US" dirty="0"/>
              <a:t> </a:t>
            </a:r>
            <a:r>
              <a:rPr lang="en-US" dirty="0" err="1"/>
              <a:t>قَالَ</a:t>
            </a:r>
            <a:r>
              <a:rPr lang="en-US" dirty="0"/>
              <a:t> </a:t>
            </a:r>
            <a:r>
              <a:rPr lang="en-US" dirty="0" err="1"/>
              <a:t>قَالَ</a:t>
            </a:r>
            <a:r>
              <a:rPr lang="en-US" dirty="0"/>
              <a:t> </a:t>
            </a:r>
            <a:r>
              <a:rPr lang="en-US" dirty="0" err="1"/>
              <a:t>رَسُولُ</a:t>
            </a:r>
            <a:r>
              <a:rPr lang="en-US" dirty="0"/>
              <a:t> </a:t>
            </a:r>
            <a:r>
              <a:rPr lang="en-US" dirty="0" err="1"/>
              <a:t>اللَّهِ</a:t>
            </a:r>
            <a:r>
              <a:rPr lang="en-US" dirty="0"/>
              <a:t> </a:t>
            </a:r>
            <a:r>
              <a:rPr lang="en-US" dirty="0" err="1"/>
              <a:t>صَلَّى</a:t>
            </a:r>
            <a:r>
              <a:rPr lang="en-US" dirty="0"/>
              <a:t> </a:t>
            </a:r>
            <a:r>
              <a:rPr lang="en-US" dirty="0" err="1"/>
              <a:t>اللَّهُ</a:t>
            </a:r>
            <a:r>
              <a:rPr lang="en-US" dirty="0"/>
              <a:t> </a:t>
            </a:r>
            <a:r>
              <a:rPr lang="en-US" dirty="0" err="1"/>
              <a:t>عَلَيْهِ</a:t>
            </a:r>
            <a:r>
              <a:rPr lang="en-US" dirty="0"/>
              <a:t> </a:t>
            </a:r>
            <a:r>
              <a:rPr lang="en-US" dirty="0" err="1"/>
              <a:t>وَسَلَّمَ</a:t>
            </a:r>
            <a:r>
              <a:rPr lang="en-US" dirty="0"/>
              <a:t> </a:t>
            </a:r>
            <a:r>
              <a:rPr lang="en-US" dirty="0" err="1"/>
              <a:t>إِنَّ</a:t>
            </a:r>
            <a:r>
              <a:rPr lang="en-US" dirty="0"/>
              <a:t> </a:t>
            </a:r>
            <a:r>
              <a:rPr lang="en-US" dirty="0" err="1"/>
              <a:t>لِلَّهِ</a:t>
            </a:r>
            <a:r>
              <a:rPr lang="en-US" dirty="0"/>
              <a:t> </a:t>
            </a:r>
            <a:r>
              <a:rPr lang="en-US" dirty="0" err="1"/>
              <a:t>أَهْلِينَ</a:t>
            </a:r>
            <a:r>
              <a:rPr lang="en-US" dirty="0"/>
              <a:t> </a:t>
            </a:r>
            <a:r>
              <a:rPr lang="en-US" dirty="0" err="1"/>
              <a:t>مِنْ</a:t>
            </a:r>
            <a:r>
              <a:rPr lang="en-US" dirty="0"/>
              <a:t> </a:t>
            </a:r>
            <a:r>
              <a:rPr lang="en-US" dirty="0" err="1"/>
              <a:t>النَّاسِ</a:t>
            </a:r>
            <a:r>
              <a:rPr lang="en-US" dirty="0"/>
              <a:t> </a:t>
            </a:r>
            <a:r>
              <a:rPr lang="en-US" dirty="0" err="1"/>
              <a:t>قَالُوا</a:t>
            </a:r>
            <a:r>
              <a:rPr lang="en-US" dirty="0"/>
              <a:t> </a:t>
            </a:r>
            <a:r>
              <a:rPr lang="en-US" dirty="0" err="1"/>
              <a:t>يَا</a:t>
            </a:r>
            <a:r>
              <a:rPr lang="en-US" dirty="0"/>
              <a:t> </a:t>
            </a:r>
            <a:r>
              <a:rPr lang="en-US" dirty="0" err="1"/>
              <a:t>رَسُولَ</a:t>
            </a:r>
            <a:r>
              <a:rPr lang="en-US" dirty="0"/>
              <a:t> </a:t>
            </a:r>
            <a:r>
              <a:rPr lang="en-US" dirty="0" err="1"/>
              <a:t>اللَّهِ</a:t>
            </a:r>
            <a:r>
              <a:rPr lang="en-US" dirty="0"/>
              <a:t> </a:t>
            </a:r>
            <a:r>
              <a:rPr lang="en-US" dirty="0" err="1"/>
              <a:t>مَنْ</a:t>
            </a:r>
            <a:r>
              <a:rPr lang="en-US" dirty="0"/>
              <a:t> </a:t>
            </a:r>
            <a:r>
              <a:rPr lang="en-US" dirty="0" err="1"/>
              <a:t>هُمْ</a:t>
            </a:r>
            <a:r>
              <a:rPr lang="en-US" dirty="0"/>
              <a:t> </a:t>
            </a:r>
            <a:r>
              <a:rPr lang="en-US" dirty="0" err="1"/>
              <a:t>قَالَ</a:t>
            </a:r>
            <a:r>
              <a:rPr lang="en-US" dirty="0"/>
              <a:t> </a:t>
            </a:r>
            <a:r>
              <a:rPr lang="en-US" dirty="0" err="1"/>
              <a:t>هُمْ</a:t>
            </a:r>
            <a:r>
              <a:rPr lang="en-US" dirty="0"/>
              <a:t> </a:t>
            </a:r>
            <a:r>
              <a:rPr lang="en-US" dirty="0" err="1"/>
              <a:t>أَهْلُ</a:t>
            </a:r>
            <a:r>
              <a:rPr lang="en-US" dirty="0"/>
              <a:t> </a:t>
            </a:r>
            <a:r>
              <a:rPr lang="en-US" dirty="0" err="1"/>
              <a:t>الْقُرْآنِ</a:t>
            </a:r>
            <a:r>
              <a:rPr lang="en-US" dirty="0"/>
              <a:t> </a:t>
            </a:r>
            <a:r>
              <a:rPr lang="en-US" dirty="0" err="1"/>
              <a:t>أَهْلُ</a:t>
            </a:r>
            <a:r>
              <a:rPr lang="en-US" dirty="0"/>
              <a:t> </a:t>
            </a:r>
            <a:r>
              <a:rPr lang="en-US" dirty="0" err="1"/>
              <a:t>اللَّهِ</a:t>
            </a:r>
            <a:r>
              <a:rPr lang="en-US" dirty="0"/>
              <a:t> </a:t>
            </a:r>
            <a:r>
              <a:rPr lang="en-US" dirty="0" err="1"/>
              <a:t>وَخَاصَّتُهُ</a:t>
            </a:r>
            <a:endParaRPr lang="en-US" dirty="0"/>
          </a:p>
          <a:p>
            <a:pPr algn="ctr">
              <a:lnSpc>
                <a:spcPct val="200000"/>
              </a:lnSpc>
            </a:pPr>
            <a:endParaRPr lang="en-US" dirty="0"/>
          </a:p>
        </p:txBody>
      </p:sp>
      <p:pic>
        <p:nvPicPr>
          <p:cNvPr id="6" name="Picture Placeholder 9" descr="DSC00288.JPG"/>
          <p:cNvPicPr>
            <a:picLocks noChangeAspect="1"/>
          </p:cNvPicPr>
          <p:nvPr/>
        </p:nvPicPr>
        <p:blipFill>
          <a:blip r:embed="rId3"/>
          <a:srcRect t="24961" b="24961"/>
          <a:stretch>
            <a:fillRect/>
          </a:stretch>
        </p:blipFill>
        <p:spPr bwMode="auto">
          <a:xfrm>
            <a:off x="650240" y="3364632"/>
            <a:ext cx="11704320" cy="390144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 cmpd="sng" algn="ctr">
            <a:solidFill>
              <a:srgbClr val="EAEAEA"/>
            </a:solidFill>
            <a:prstDash val="solid"/>
            <a:miter lim="800000"/>
            <a:headEnd/>
            <a:tailEnd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57998516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006229" y="609236"/>
            <a:ext cx="11287371" cy="1752964"/>
          </a:xfrm>
        </p:spPr>
        <p:txBody>
          <a:bodyPr/>
          <a:lstStyle/>
          <a:p>
            <a:r>
              <a:rPr lang="en-US" sz="3200" dirty="0" smtClean="0"/>
              <a:t>al-</a:t>
            </a:r>
            <a:r>
              <a:rPr lang="en-US" sz="3200" dirty="0" err="1" smtClean="0"/>
              <a:t>Qur’aan</a:t>
            </a:r>
            <a:r>
              <a:rPr lang="en-US" sz="3200" dirty="0" smtClean="0"/>
              <a:t> is one of the causes of salvation from the Hellfire</a:t>
            </a:r>
            <a:endParaRPr lang="en-US" sz="3200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635000" y="7401261"/>
            <a:ext cx="12369800" cy="1211231"/>
          </a:xfrm>
        </p:spPr>
        <p:txBody>
          <a:bodyPr/>
          <a:lstStyle/>
          <a:p>
            <a:r>
              <a:rPr lang="en-US" sz="4000" dirty="0" smtClean="0"/>
              <a:t>The Prophet (</a:t>
            </a:r>
            <a:r>
              <a:rPr lang="en-US" sz="4000" dirty="0" err="1" smtClean="0"/>
              <a:t>sallallaahu</a:t>
            </a:r>
            <a:r>
              <a:rPr lang="en-US" sz="4000" dirty="0" smtClean="0"/>
              <a:t> `</a:t>
            </a:r>
            <a:r>
              <a:rPr lang="en-US" sz="4000" dirty="0" err="1" smtClean="0"/>
              <a:t>alayhi</a:t>
            </a:r>
            <a:r>
              <a:rPr lang="en-US" sz="4000" dirty="0" smtClean="0"/>
              <a:t> </a:t>
            </a:r>
            <a:r>
              <a:rPr lang="en-US" sz="4000" dirty="0" err="1" smtClean="0"/>
              <a:t>wa</a:t>
            </a:r>
            <a:r>
              <a:rPr lang="en-US" sz="4000" dirty="0" smtClean="0"/>
              <a:t> </a:t>
            </a:r>
            <a:r>
              <a:rPr lang="en-US" sz="4000" dirty="0" err="1" smtClean="0"/>
              <a:t>sallam</a:t>
            </a:r>
            <a:r>
              <a:rPr lang="en-US" sz="4000" dirty="0" smtClean="0"/>
              <a:t>) said, “If the </a:t>
            </a:r>
            <a:r>
              <a:rPr lang="en-US" sz="4000" dirty="0" err="1" smtClean="0"/>
              <a:t>Qur’aan</a:t>
            </a:r>
            <a:r>
              <a:rPr lang="en-US" sz="4000" dirty="0" smtClean="0"/>
              <a:t> was to be gathered inside a vessel (heart),</a:t>
            </a:r>
          </a:p>
          <a:p>
            <a:r>
              <a:rPr lang="en-US" sz="4000" dirty="0" err="1" smtClean="0"/>
              <a:t>Allaah</a:t>
            </a:r>
            <a:r>
              <a:rPr lang="en-US" sz="4000" dirty="0" smtClean="0"/>
              <a:t> will never punishment it with the Hellfire.”</a:t>
            </a:r>
          </a:p>
          <a:p>
            <a:endParaRPr lang="en-US" sz="4000" dirty="0"/>
          </a:p>
        </p:txBody>
      </p:sp>
    </p:spTree>
  </p:cSld>
  <p:clrMapOvr>
    <a:masterClrMapping/>
  </p:clrMapOvr>
  <p:transition xmlns:p14="http://schemas.microsoft.com/office/powerpoint/2010/main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An enlightened heart …or a destroyed house?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subTitle" idx="1"/>
          </p:nvPr>
        </p:nvSpPr>
        <p:spPr>
          <a:xfrm>
            <a:off x="939800" y="7401261"/>
            <a:ext cx="11277600" cy="1211231"/>
          </a:xfrm>
        </p:spPr>
        <p:txBody>
          <a:bodyPr/>
          <a:lstStyle/>
          <a:p>
            <a:r>
              <a:rPr lang="en-US" sz="3600" b="1" dirty="0" smtClean="0"/>
              <a:t>Messenger of Allah (Peace be upon him) said: </a:t>
            </a:r>
            <a:br>
              <a:rPr lang="en-US" sz="3600" b="1" dirty="0" smtClean="0"/>
            </a:br>
            <a:r>
              <a:rPr lang="en-US" sz="3400" b="1" dirty="0" smtClean="0"/>
              <a:t>"Verily he who has nothing of the </a:t>
            </a:r>
            <a:r>
              <a:rPr lang="en-US" sz="3400" b="1" dirty="0" err="1" smtClean="0"/>
              <a:t>Qur’aan</a:t>
            </a:r>
            <a:r>
              <a:rPr lang="en-US" sz="3400" b="1" dirty="0" smtClean="0"/>
              <a:t> in his heart, is like a house (which has been) destroyed.” </a:t>
            </a:r>
          </a:p>
          <a:p>
            <a:pPr algn="ctr"/>
            <a:r>
              <a:rPr lang="en-US" sz="3400" b="1" dirty="0" smtClean="0"/>
              <a:t>(At-</a:t>
            </a:r>
            <a:r>
              <a:rPr lang="en-US" sz="3400" b="1" dirty="0" err="1" smtClean="0"/>
              <a:t>Tirmidhi</a:t>
            </a:r>
            <a:r>
              <a:rPr lang="en-US" sz="3400" b="1" dirty="0" smtClean="0"/>
              <a:t>)</a:t>
            </a:r>
          </a:p>
          <a:p>
            <a:pPr algn="ctr"/>
            <a:endParaRPr lang="en-US" sz="3400" b="1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52401" y="6280150"/>
            <a:ext cx="12674599" cy="806450"/>
          </a:xfrm>
        </p:spPr>
        <p:txBody>
          <a:bodyPr/>
          <a:lstStyle/>
          <a:p>
            <a:r>
              <a:rPr lang="en-US" sz="3600" dirty="0" smtClean="0"/>
              <a:t>Tranquility descends upon the people of </a:t>
            </a:r>
            <a:r>
              <a:rPr lang="en-US" sz="3600" dirty="0" err="1" smtClean="0"/>
              <a:t>Qur’aan</a:t>
            </a:r>
            <a:r>
              <a:rPr lang="en-US" sz="3600" dirty="0" smtClean="0"/>
              <a:t> and mercy envelopes them</a:t>
            </a:r>
            <a:endParaRPr lang="en-US" sz="36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635000" y="7467600"/>
            <a:ext cx="11734799" cy="1906587"/>
          </a:xfrm>
        </p:spPr>
        <p:txBody>
          <a:bodyPr/>
          <a:lstStyle/>
          <a:p>
            <a:r>
              <a:rPr lang="en-US" sz="2800" dirty="0" smtClean="0"/>
              <a:t>The Messenger (</a:t>
            </a:r>
            <a:r>
              <a:rPr lang="en-US" sz="2800" dirty="0" err="1" smtClean="0"/>
              <a:t>sallallaahu</a:t>
            </a:r>
            <a:r>
              <a:rPr lang="en-US" sz="2800" dirty="0" smtClean="0"/>
              <a:t> `</a:t>
            </a:r>
            <a:r>
              <a:rPr lang="en-US" sz="2800" dirty="0" err="1" smtClean="0"/>
              <a:t>alayhi</a:t>
            </a:r>
            <a:r>
              <a:rPr lang="en-US" sz="2800" dirty="0" smtClean="0"/>
              <a:t> </a:t>
            </a:r>
            <a:r>
              <a:rPr lang="en-US" sz="2800" dirty="0" err="1" smtClean="0"/>
              <a:t>wa</a:t>
            </a:r>
            <a:r>
              <a:rPr lang="en-US" sz="2800" dirty="0" smtClean="0"/>
              <a:t> </a:t>
            </a:r>
            <a:r>
              <a:rPr lang="en-US" sz="2800" dirty="0" err="1" smtClean="0"/>
              <a:t>sallam</a:t>
            </a:r>
            <a:r>
              <a:rPr lang="en-US" sz="2800" dirty="0" smtClean="0"/>
              <a:t>) said, “No people gather together in one of </a:t>
            </a:r>
            <a:r>
              <a:rPr lang="en-US" sz="2800" dirty="0" err="1" smtClean="0"/>
              <a:t>theHouses</a:t>
            </a:r>
            <a:r>
              <a:rPr lang="en-US" sz="2800" dirty="0" smtClean="0"/>
              <a:t> of </a:t>
            </a:r>
            <a:r>
              <a:rPr lang="en-US" sz="2800" dirty="0" err="1" smtClean="0"/>
              <a:t>Allaah</a:t>
            </a:r>
            <a:r>
              <a:rPr lang="en-US" sz="2800" dirty="0" smtClean="0"/>
              <a:t>, reciting the Book of </a:t>
            </a:r>
            <a:r>
              <a:rPr lang="en-US" sz="2800" dirty="0" err="1" smtClean="0"/>
              <a:t>Allaah</a:t>
            </a:r>
            <a:r>
              <a:rPr lang="en-US" sz="2800" dirty="0" smtClean="0"/>
              <a:t> and studying it among themselves, except that </a:t>
            </a:r>
            <a:r>
              <a:rPr lang="en-US" sz="2800" dirty="0" err="1" smtClean="0"/>
              <a:t>Sakeenah</a:t>
            </a:r>
            <a:r>
              <a:rPr lang="en-US" sz="2800" dirty="0" smtClean="0"/>
              <a:t> (Tranquility) descends upon them, and Mercy envelops them, and the </a:t>
            </a:r>
            <a:r>
              <a:rPr lang="en-US" sz="2800" dirty="0" err="1" smtClean="0"/>
              <a:t>angelssurround</a:t>
            </a:r>
            <a:r>
              <a:rPr lang="en-US" sz="2800" dirty="0" smtClean="0"/>
              <a:t> them, and </a:t>
            </a:r>
            <a:r>
              <a:rPr lang="en-US" sz="2800" dirty="0" err="1" smtClean="0"/>
              <a:t>Allaah</a:t>
            </a:r>
            <a:r>
              <a:rPr lang="en-US" sz="2800" dirty="0" smtClean="0"/>
              <a:t> mentions them amongst those who are with Him.” </a:t>
            </a:r>
            <a:endParaRPr lang="en-US" sz="2800" dirty="0"/>
          </a:p>
        </p:txBody>
      </p:sp>
    </p:spTree>
  </p:cSld>
  <p:clrMapOvr>
    <a:masterClrMapping/>
  </p:clrMapOvr>
  <p:transition xmlns:p14="http://schemas.microsoft.com/office/powerpoint/2010/main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waterfall_j0262353.png"/>
          <p:cNvPicPr>
            <a:picLocks noGrp="1" noChangeAspect="1"/>
          </p:cNvPicPr>
          <p:nvPr>
            <p:ph type="pic" sz="quarter" idx="30"/>
          </p:nvPr>
        </p:nvPicPr>
        <p:blipFill>
          <a:blip r:embed="rId3"/>
          <a:srcRect t="22348" b="22348"/>
          <a:stretch>
            <a:fillRect/>
          </a:stretch>
        </p:blipFill>
        <p:spPr>
          <a:xfrm>
            <a:off x="650240" y="433493"/>
            <a:ext cx="11704320" cy="390144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>
            <a:solidFill>
              <a:srgbClr val="EAEAEA"/>
            </a:solidFill>
          </a:ln>
          <a:effectLst>
            <a:reflection blurRad="12700" stA="49000" endPos="62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62467" name="Rectangle 10"/>
          <p:cNvSpPr>
            <a:spLocks noChangeArrowheads="1"/>
          </p:cNvSpPr>
          <p:nvPr/>
        </p:nvSpPr>
        <p:spPr bwMode="auto">
          <a:xfrm>
            <a:off x="975360" y="4660053"/>
            <a:ext cx="11162453" cy="2593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30046" tIns="65023" rIns="130046" bIns="65023">
            <a:prstTxWarp prst="textNoShape">
              <a:avLst/>
            </a:prstTxWarp>
            <a:spAutoFit/>
          </a:bodyPr>
          <a:lstStyle/>
          <a:p>
            <a:endParaRPr lang="en-US" dirty="0"/>
          </a:p>
          <a:p>
            <a:pPr algn="ctr"/>
            <a:r>
              <a:rPr lang="en-US" dirty="0" err="1"/>
              <a:t>الَّذِينَ</a:t>
            </a:r>
            <a:r>
              <a:rPr lang="en-US" dirty="0"/>
              <a:t> </a:t>
            </a:r>
            <a:r>
              <a:rPr lang="en-US" dirty="0" err="1"/>
              <a:t>آمَنُواْ</a:t>
            </a:r>
            <a:r>
              <a:rPr lang="en-US" dirty="0"/>
              <a:t> </a:t>
            </a:r>
            <a:r>
              <a:rPr lang="en-US" dirty="0" err="1"/>
              <a:t>وَتَطْمَئِنُّ</a:t>
            </a:r>
            <a:r>
              <a:rPr lang="en-US" dirty="0"/>
              <a:t> </a:t>
            </a:r>
            <a:r>
              <a:rPr lang="en-US" dirty="0" err="1"/>
              <a:t>قُلُوبُهُم</a:t>
            </a:r>
            <a:r>
              <a:rPr lang="en-US" dirty="0"/>
              <a:t> </a:t>
            </a:r>
            <a:r>
              <a:rPr lang="en-US" dirty="0" err="1"/>
              <a:t>بِذِكْرِ</a:t>
            </a:r>
            <a:r>
              <a:rPr lang="en-US" dirty="0"/>
              <a:t> </a:t>
            </a:r>
            <a:r>
              <a:rPr lang="en-US" dirty="0" err="1"/>
              <a:t>اللّهِ</a:t>
            </a:r>
            <a:r>
              <a:rPr lang="en-US" dirty="0"/>
              <a:t> </a:t>
            </a:r>
            <a:r>
              <a:rPr lang="en-US" dirty="0" err="1"/>
              <a:t>أَلاَ</a:t>
            </a:r>
            <a:r>
              <a:rPr lang="en-US" dirty="0"/>
              <a:t> </a:t>
            </a:r>
            <a:r>
              <a:rPr lang="en-US" dirty="0" err="1"/>
              <a:t>بِذِكْرِ</a:t>
            </a:r>
            <a:r>
              <a:rPr lang="en-US" dirty="0"/>
              <a:t> </a:t>
            </a:r>
            <a:r>
              <a:rPr lang="en-US" dirty="0" err="1"/>
              <a:t>اللّهِ</a:t>
            </a:r>
            <a:r>
              <a:rPr lang="en-US" dirty="0"/>
              <a:t> </a:t>
            </a:r>
            <a:r>
              <a:rPr lang="en-US" dirty="0" err="1"/>
              <a:t>تَطْمَئِنُّ</a:t>
            </a:r>
            <a:r>
              <a:rPr lang="en-US" dirty="0"/>
              <a:t> </a:t>
            </a:r>
            <a:r>
              <a:rPr lang="en-US" dirty="0" err="1"/>
              <a:t>الْقُلُوبُ</a:t>
            </a:r>
            <a:endParaRPr lang="en-US" dirty="0"/>
          </a:p>
          <a:p>
            <a:r>
              <a:rPr lang="en-US" dirty="0"/>
              <a:t>  </a:t>
            </a:r>
          </a:p>
          <a:p>
            <a:r>
              <a:rPr lang="en-US" dirty="0"/>
              <a:t> </a:t>
            </a:r>
          </a:p>
        </p:txBody>
      </p:sp>
      <p:sp>
        <p:nvSpPr>
          <p:cNvPr id="62468" name="Rectangle 11"/>
          <p:cNvSpPr>
            <a:spLocks noChangeArrowheads="1"/>
          </p:cNvSpPr>
          <p:nvPr/>
        </p:nvSpPr>
        <p:spPr bwMode="auto">
          <a:xfrm>
            <a:off x="406400" y="6177281"/>
            <a:ext cx="12039600" cy="3516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30046" tIns="65023" rIns="130046" bIns="65023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dirty="0"/>
              <a:t>Those who believed (in the Oneness of </a:t>
            </a:r>
            <a:r>
              <a:rPr lang="en-US" sz="3600" dirty="0" err="1"/>
              <a:t>Allâh</a:t>
            </a:r>
            <a:r>
              <a:rPr lang="en-US" sz="3600" dirty="0"/>
              <a:t>), and whose hearts find rest in the remembrance of </a:t>
            </a:r>
            <a:r>
              <a:rPr lang="en-US" sz="3600" dirty="0" err="1"/>
              <a:t>Allâh</a:t>
            </a:r>
            <a:r>
              <a:rPr lang="en-US" sz="3600" dirty="0"/>
              <a:t>, Verily, in the remembrance of </a:t>
            </a:r>
            <a:r>
              <a:rPr lang="en-US" sz="3600" dirty="0" err="1"/>
              <a:t>Allâh</a:t>
            </a:r>
            <a:r>
              <a:rPr lang="en-US" sz="3600" dirty="0"/>
              <a:t> do hearts find </a:t>
            </a:r>
            <a:r>
              <a:rPr lang="en-US" sz="3600" dirty="0" smtClean="0"/>
              <a:t>rest</a:t>
            </a:r>
          </a:p>
          <a:p>
            <a:r>
              <a:rPr lang="en-US" sz="3600" dirty="0" smtClean="0"/>
              <a:t>Al-</a:t>
            </a:r>
            <a:r>
              <a:rPr lang="en-US" sz="3600" dirty="0" err="1" smtClean="0"/>
              <a:t>Ra’d</a:t>
            </a:r>
            <a:r>
              <a:rPr lang="en-US" sz="3600" dirty="0" smtClean="0"/>
              <a:t> 28 </a:t>
            </a:r>
          </a:p>
          <a:p>
            <a:pPr algn="ctr"/>
            <a:r>
              <a:rPr lang="en-US" sz="3600" dirty="0"/>
              <a:t>  </a:t>
            </a:r>
          </a:p>
          <a:p>
            <a:pPr algn="ctr"/>
            <a:r>
              <a:rPr lang="en-US" sz="3600" dirty="0"/>
              <a:t> </a:t>
            </a:r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IMG_4795.jpg"/>
          <p:cNvPicPr>
            <a:picLocks noGrp="1" noChangeAspect="1"/>
          </p:cNvPicPr>
          <p:nvPr>
            <p:ph type="pic" sz="quarter" idx="30"/>
          </p:nvPr>
        </p:nvPicPr>
        <p:blipFill>
          <a:blip r:embed="rId2">
            <a:lum bright="32000"/>
          </a:blip>
          <a:srcRect t="24961" b="24961"/>
          <a:stretch>
            <a:fillRect/>
          </a:stretch>
        </p:blipFill>
        <p:spPr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Content Placeholder 2"/>
          <p:cNvSpPr>
            <a:spLocks noGrp="1"/>
          </p:cNvSpPr>
          <p:nvPr>
            <p:ph type="body" sz="quarter" idx="12"/>
          </p:nvPr>
        </p:nvSpPr>
        <p:spPr>
          <a:xfrm>
            <a:off x="650240" y="6935893"/>
            <a:ext cx="11704320" cy="2817707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The </a:t>
            </a:r>
            <a:r>
              <a:rPr lang="en-US" dirty="0" err="1" smtClean="0"/>
              <a:t>reciters</a:t>
            </a:r>
            <a:r>
              <a:rPr lang="en-US" dirty="0" smtClean="0"/>
              <a:t> of the Qur’an will be in the company of the noble and obedient angels  ‘</a:t>
            </a:r>
            <a:r>
              <a:rPr lang="en-US" dirty="0" err="1" smtClean="0"/>
              <a:t>Aa’ishah</a:t>
            </a:r>
            <a:r>
              <a:rPr lang="en-US" dirty="0" smtClean="0"/>
              <a:t>, may Allah be pleased with her, relates that the Prophet (SAW) said:</a:t>
            </a:r>
          </a:p>
          <a:p>
            <a:pPr lvl="1" algn="ctr">
              <a:buNone/>
            </a:pPr>
            <a:r>
              <a:rPr lang="en-US" b="1" dirty="0" smtClean="0"/>
              <a:t>“Verily the one who recites the Qur’an beautifully, smoothly, and precisely, he</a:t>
            </a:r>
            <a:r>
              <a:rPr lang="ar-sa" b="1" dirty="0" smtClean="0"/>
              <a:t> </a:t>
            </a:r>
            <a:r>
              <a:rPr lang="en-US" b="1" dirty="0" smtClean="0"/>
              <a:t>will be in the company of the noble and obedient angels. And as for the one</a:t>
            </a:r>
            <a:r>
              <a:rPr lang="ar-sa" b="1" dirty="0" smtClean="0"/>
              <a:t> </a:t>
            </a:r>
            <a:r>
              <a:rPr lang="en-US" b="1" dirty="0" smtClean="0"/>
              <a:t>who recites with difficulty, stammering or stumbling through its verses, then</a:t>
            </a:r>
            <a:r>
              <a:rPr lang="ar-sa" b="1" dirty="0" smtClean="0"/>
              <a:t> </a:t>
            </a:r>
            <a:r>
              <a:rPr lang="en-US" b="1" dirty="0" smtClean="0"/>
              <a:t>he will have TWICE that reward.”</a:t>
            </a:r>
            <a:endParaRPr lang="en-US" dirty="0" smtClean="0"/>
          </a:p>
          <a:p>
            <a:pPr lvl="1">
              <a:buNone/>
            </a:pPr>
            <a:r>
              <a:rPr lang="en-US" dirty="0" smtClean="0"/>
              <a:t> [Al-</a:t>
            </a:r>
            <a:r>
              <a:rPr lang="en-US" dirty="0" err="1" smtClean="0"/>
              <a:t>Bukhari</a:t>
            </a:r>
            <a:r>
              <a:rPr lang="en-US" dirty="0" smtClean="0"/>
              <a:t> and Muslim] 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 </a:t>
            </a:r>
            <a:r>
              <a:rPr lang="en-US" dirty="0" err="1" smtClean="0"/>
              <a:t>Haafidh</a:t>
            </a:r>
            <a:r>
              <a:rPr lang="en-US" dirty="0" smtClean="0"/>
              <a:t> of </a:t>
            </a:r>
            <a:r>
              <a:rPr lang="en-US" dirty="0" err="1" smtClean="0"/>
              <a:t>Qur’aan</a:t>
            </a:r>
            <a:r>
              <a:rPr lang="en-US" dirty="0" smtClean="0"/>
              <a:t> will be in the company of the Noble Angels</a:t>
            </a:r>
            <a:br>
              <a:rPr lang="en-US" dirty="0" smtClean="0"/>
            </a:br>
            <a:endParaRPr lang="en-US" dirty="0"/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algn="ctr"/>
            <a:r>
              <a:rPr lang="en-US" sz="2300" dirty="0" smtClean="0"/>
              <a:t>Indeed, the Prophet (</a:t>
            </a:r>
            <a:r>
              <a:rPr lang="en-US" sz="2300" dirty="0" err="1" smtClean="0"/>
              <a:t>sallallaahu</a:t>
            </a:r>
            <a:r>
              <a:rPr lang="en-US" sz="2300" dirty="0" smtClean="0"/>
              <a:t> `</a:t>
            </a:r>
            <a:r>
              <a:rPr lang="en-US" sz="2300" dirty="0" err="1" smtClean="0"/>
              <a:t>alayhi</a:t>
            </a:r>
            <a:r>
              <a:rPr lang="en-US" sz="2300" dirty="0" smtClean="0"/>
              <a:t> </a:t>
            </a:r>
            <a:r>
              <a:rPr lang="en-US" sz="2300" dirty="0" err="1" smtClean="0"/>
              <a:t>wa</a:t>
            </a:r>
            <a:r>
              <a:rPr lang="en-US" sz="2300" dirty="0" smtClean="0"/>
              <a:t> </a:t>
            </a:r>
            <a:r>
              <a:rPr lang="en-US" sz="2300" dirty="0" err="1" smtClean="0"/>
              <a:t>sallam</a:t>
            </a:r>
            <a:r>
              <a:rPr lang="en-US" sz="2300" dirty="0" smtClean="0"/>
              <a:t>) said, “A man is upon the way of his friend, so let each one of you look to whom you befriend.” </a:t>
            </a:r>
          </a:p>
          <a:p>
            <a:pPr algn="ctr"/>
            <a:r>
              <a:rPr lang="en-US" sz="2300" dirty="0" smtClean="0"/>
              <a:t> </a:t>
            </a:r>
          </a:p>
          <a:p>
            <a:pPr algn="ctr"/>
            <a:r>
              <a:rPr lang="en-US" sz="2300" dirty="0" smtClean="0"/>
              <a:t>He (</a:t>
            </a:r>
            <a:r>
              <a:rPr lang="en-US" sz="2300" dirty="0" err="1" smtClean="0"/>
              <a:t>sallallaahu</a:t>
            </a:r>
            <a:r>
              <a:rPr lang="en-US" sz="2300" dirty="0" smtClean="0"/>
              <a:t> `</a:t>
            </a:r>
            <a:r>
              <a:rPr lang="en-US" sz="2300" dirty="0" err="1" smtClean="0"/>
              <a:t>alayhi</a:t>
            </a:r>
            <a:r>
              <a:rPr lang="en-US" sz="2300" dirty="0" smtClean="0"/>
              <a:t> </a:t>
            </a:r>
            <a:r>
              <a:rPr lang="en-US" sz="2300" dirty="0" err="1" smtClean="0"/>
              <a:t>wa</a:t>
            </a:r>
            <a:r>
              <a:rPr lang="en-US" sz="2300" dirty="0" smtClean="0"/>
              <a:t> </a:t>
            </a:r>
            <a:r>
              <a:rPr lang="en-US" sz="2300" dirty="0" err="1" smtClean="0"/>
              <a:t>sallam</a:t>
            </a:r>
            <a:r>
              <a:rPr lang="en-US" sz="2300" dirty="0" smtClean="0"/>
              <a:t>) informed and spoke of the state of people on the Day of </a:t>
            </a:r>
            <a:r>
              <a:rPr lang="en-US" sz="2300" dirty="0" err="1" smtClean="0"/>
              <a:t>Judgement</a:t>
            </a:r>
            <a:r>
              <a:rPr lang="en-US" sz="2300" dirty="0" smtClean="0"/>
              <a:t>, he said – as is narrated in the </a:t>
            </a:r>
            <a:r>
              <a:rPr lang="en-US" sz="2300" dirty="0" err="1" smtClean="0"/>
              <a:t>Sahihayn</a:t>
            </a:r>
            <a:r>
              <a:rPr lang="en-US" sz="2300" dirty="0" smtClean="0"/>
              <a:t> – “A man will be with whom he loves”. So if you love the people of </a:t>
            </a:r>
            <a:r>
              <a:rPr lang="en-US" sz="2300" dirty="0" err="1" smtClean="0"/>
              <a:t>Qur’aan</a:t>
            </a:r>
            <a:r>
              <a:rPr lang="en-US" sz="2300" dirty="0" smtClean="0"/>
              <a:t> and accompanied them, then you will be from amongst them and raised up with them on the Day of </a:t>
            </a:r>
            <a:r>
              <a:rPr lang="en-US" sz="2300" dirty="0" err="1" smtClean="0"/>
              <a:t>Judgement</a:t>
            </a:r>
            <a:r>
              <a:rPr lang="en-US" sz="2300" dirty="0" smtClean="0"/>
              <a:t> – </a:t>
            </a:r>
            <a:r>
              <a:rPr lang="en-US" sz="2300" dirty="0" err="1" smtClean="0"/>
              <a:t>inshaa’Allaah</a:t>
            </a:r>
            <a:r>
              <a:rPr lang="en-US" sz="2300" dirty="0" smtClean="0"/>
              <a:t> </a:t>
            </a:r>
            <a:r>
              <a:rPr lang="en-US" sz="2300" dirty="0" err="1" smtClean="0"/>
              <a:t>ta’aala</a:t>
            </a:r>
            <a:r>
              <a:rPr lang="en-US" sz="2300" dirty="0" smtClean="0"/>
              <a:t>.</a:t>
            </a:r>
          </a:p>
          <a:p>
            <a:pPr algn="ctr"/>
            <a:r>
              <a:rPr lang="en-US" sz="2300" dirty="0" smtClean="0"/>
              <a:t> </a:t>
            </a:r>
          </a:p>
          <a:p>
            <a:pPr algn="ctr"/>
            <a:endParaRPr lang="en-US" sz="2300" dirty="0"/>
          </a:p>
        </p:txBody>
      </p:sp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635000" y="838200"/>
            <a:ext cx="11703050" cy="177641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The </a:t>
            </a:r>
            <a:r>
              <a:rPr lang="en-US" dirty="0" err="1" smtClean="0"/>
              <a:t>Qur’aan</a:t>
            </a:r>
            <a:r>
              <a:rPr lang="en-US" dirty="0" smtClean="0"/>
              <a:t> puts you in the company of the Elite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9" name="Picture Placeholder 4" descr="IMG_5097.jpg"/>
          <p:cNvPicPr>
            <a:picLocks noGrp="1" noChangeAspect="1"/>
          </p:cNvPicPr>
          <p:nvPr>
            <p:ph type="pic" sz="quarter" idx="30"/>
          </p:nvPr>
        </p:nvPicPr>
        <p:blipFill>
          <a:blip r:embed="rId3"/>
          <a:srcRect t="24961" b="24961"/>
          <a:stretch>
            <a:fillRect/>
          </a:stretch>
        </p:blipFill>
        <p:spPr>
          <a:xfrm>
            <a:off x="2387600" y="2819400"/>
            <a:ext cx="8229600" cy="2743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xmlns:p14="http://schemas.microsoft.com/office/powerpoint/2010/main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4" descr="C:\Users\Pall\Documents\Pics-Nature\Sunset\sunset-sky-ocean.jpg"/>
          <p:cNvPicPr>
            <a:picLocks noChangeAspect="1" noChangeArrowheads="1"/>
          </p:cNvPicPr>
          <p:nvPr/>
        </p:nvPicPr>
        <p:blipFill>
          <a:blip r:embed="rId3">
            <a:lum bright="18000"/>
          </a:blip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6148" name="Content Placeholder 2"/>
          <p:cNvSpPr>
            <a:spLocks noGrp="1"/>
          </p:cNvSpPr>
          <p:nvPr>
            <p:ph idx="1"/>
          </p:nvPr>
        </p:nvSpPr>
        <p:spPr>
          <a:xfrm>
            <a:off x="650240" y="3034454"/>
            <a:ext cx="11704320" cy="6436925"/>
          </a:xfrm>
        </p:spPr>
        <p:txBody>
          <a:bodyPr/>
          <a:lstStyle/>
          <a:p>
            <a:pPr eaLnBrk="1" hangingPunct="1">
              <a:buFont typeface="Arial" pitchFamily="-65" charset="0"/>
              <a:buNone/>
            </a:pPr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33493" y="2167468"/>
            <a:ext cx="11704320" cy="4508585"/>
          </a:xfrm>
          <a:prstGeom prst="rect">
            <a:avLst/>
          </a:prstGeom>
          <a:noFill/>
        </p:spPr>
        <p:txBody>
          <a:bodyPr lIns="130046" tIns="65023" rIns="130046" bIns="65023">
            <a:spAutoFit/>
          </a:bodyPr>
          <a:lstStyle/>
          <a:p>
            <a:pPr algn="ctr">
              <a:defRPr/>
            </a:pPr>
            <a:r>
              <a:rPr lang="en-US" sz="57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CFF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atura MT Script Capitals" pitchFamily="66" charset="0"/>
                <a:ea typeface="+mn-ea"/>
                <a:cs typeface="Arial" charset="0"/>
              </a:rPr>
              <a:t>“Verily the one who recites the Quran beautifully, smoothly and precisely, he will be in the company of the noble and obedient angels.” (</a:t>
            </a:r>
            <a:r>
              <a:rPr lang="en-US" sz="57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CFF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atura MT Script Capitals" pitchFamily="66" charset="0"/>
                <a:ea typeface="+mn-ea"/>
                <a:cs typeface="Arial" charset="0"/>
              </a:rPr>
              <a:t>Hadith</a:t>
            </a:r>
            <a:r>
              <a:rPr lang="en-US" sz="57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CFF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atura MT Script Capitals" pitchFamily="66" charset="0"/>
                <a:ea typeface="+mn-ea"/>
                <a:cs typeface="Arial" charset="0"/>
              </a:rPr>
              <a:t>)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Pall\Documents\Pics-Nature\Sunset\Moana%20Kai%20Beach%20House-VacationRental.jpg"/>
          <p:cNvPicPr>
            <a:picLocks noChangeAspect="1" noChangeArrowheads="1"/>
          </p:cNvPicPr>
          <p:nvPr/>
        </p:nvPicPr>
        <p:blipFill>
          <a:blip r:embed="rId3" cstate="print">
            <a:lum bright="4000"/>
          </a:blip>
          <a:srcRect/>
          <a:stretch>
            <a:fillRect/>
          </a:stretch>
        </p:blipFill>
        <p:spPr bwMode="auto">
          <a:xfrm>
            <a:off x="-1" y="0"/>
            <a:ext cx="13020582" cy="9753600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31750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7171" name="Title 1"/>
          <p:cNvSpPr>
            <a:spLocks noGrp="1"/>
          </p:cNvSpPr>
          <p:nvPr>
            <p:ph type="title"/>
          </p:nvPr>
        </p:nvSpPr>
        <p:spPr>
          <a:xfrm>
            <a:off x="482600" y="7772400"/>
            <a:ext cx="11704320" cy="1625600"/>
          </a:xfrm>
        </p:spPr>
        <p:txBody>
          <a:bodyPr/>
          <a:lstStyle/>
          <a:p>
            <a:pPr eaLnBrk="1" hangingPunct="1">
              <a:defRPr/>
            </a:pPr>
            <a:r>
              <a:rPr lang="en-US" sz="57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CFF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atura MT Script Capitals" pitchFamily="66" charset="0"/>
                <a:ea typeface="+mn-ea"/>
                <a:cs typeface="Arial" charset="0"/>
              </a:rPr>
              <a:t>Endless rewards coming your way…</a:t>
            </a:r>
          </a:p>
        </p:txBody>
      </p:sp>
      <p:sp>
        <p:nvSpPr>
          <p:cNvPr id="8" name="Content Placeholder 5"/>
          <p:cNvSpPr>
            <a:spLocks noGrp="1"/>
          </p:cNvSpPr>
          <p:nvPr>
            <p:ph idx="1"/>
          </p:nvPr>
        </p:nvSpPr>
        <p:spPr>
          <a:xfrm>
            <a:off x="558800" y="381000"/>
            <a:ext cx="11811000" cy="4495800"/>
          </a:xfrm>
          <a:solidFill>
            <a:schemeClr val="accent3">
              <a:lumMod val="95000"/>
              <a:alpha val="65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sz="4400" b="1" dirty="0" smtClean="0"/>
              <a:t>Treasures of goodness in the </a:t>
            </a:r>
            <a:r>
              <a:rPr lang="en-US" sz="4400" b="1" dirty="0" err="1" smtClean="0"/>
              <a:t>memorisation</a:t>
            </a:r>
            <a:r>
              <a:rPr lang="en-US" sz="4400" b="1" dirty="0" smtClean="0"/>
              <a:t> of </a:t>
            </a:r>
            <a:r>
              <a:rPr lang="en-US" sz="4400" b="1" dirty="0" err="1" smtClean="0"/>
              <a:t>Qur’aan</a:t>
            </a:r>
            <a:r>
              <a:rPr lang="en-US" sz="4400" b="1" dirty="0" smtClean="0"/>
              <a:t>!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The Prophet (</a:t>
            </a:r>
            <a:r>
              <a:rPr lang="en-US" sz="3200" dirty="0" err="1" smtClean="0"/>
              <a:t>sallallaahu</a:t>
            </a:r>
            <a:r>
              <a:rPr lang="en-US" sz="3200" dirty="0" smtClean="0"/>
              <a:t> `</a:t>
            </a:r>
            <a:r>
              <a:rPr lang="en-US" sz="3200" dirty="0" err="1" smtClean="0"/>
              <a:t>alayhi</a:t>
            </a:r>
            <a:r>
              <a:rPr lang="en-US" sz="3200" dirty="0" smtClean="0"/>
              <a:t> </a:t>
            </a:r>
            <a:r>
              <a:rPr lang="en-US" sz="3200" dirty="0" err="1" smtClean="0"/>
              <a:t>wa</a:t>
            </a:r>
            <a:r>
              <a:rPr lang="en-US" sz="3200" dirty="0" smtClean="0"/>
              <a:t> </a:t>
            </a:r>
            <a:r>
              <a:rPr lang="en-US" sz="3200" dirty="0" err="1" smtClean="0"/>
              <a:t>sallam</a:t>
            </a:r>
            <a:r>
              <a:rPr lang="en-US" sz="3200" dirty="0" smtClean="0"/>
              <a:t>) said “Whoever reads a letter from the Book of Allah, he will have a reward. And that reward will be multiplied by ten. I am not saying that “</a:t>
            </a:r>
            <a:r>
              <a:rPr lang="en-US" sz="3200" dirty="0" err="1" smtClean="0"/>
              <a:t>Alif</a:t>
            </a:r>
            <a:r>
              <a:rPr lang="en-US" sz="3200" dirty="0" smtClean="0"/>
              <a:t>, </a:t>
            </a:r>
            <a:r>
              <a:rPr lang="en-US" sz="3200" dirty="0" err="1" smtClean="0"/>
              <a:t>Laam</a:t>
            </a:r>
            <a:r>
              <a:rPr lang="en-US" sz="3200" dirty="0" smtClean="0"/>
              <a:t>, </a:t>
            </a:r>
            <a:r>
              <a:rPr lang="en-US" sz="3200" dirty="0" err="1" smtClean="0"/>
              <a:t>Meem</a:t>
            </a:r>
            <a:r>
              <a:rPr lang="en-US" sz="3200" dirty="0" smtClean="0"/>
              <a:t>” is a letter, rather I am saying that “</a:t>
            </a:r>
            <a:r>
              <a:rPr lang="en-US" sz="3200" dirty="0" err="1" smtClean="0"/>
              <a:t>Alif</a:t>
            </a:r>
            <a:r>
              <a:rPr lang="en-US" sz="3200" dirty="0" smtClean="0"/>
              <a:t>” is a letter, “</a:t>
            </a:r>
            <a:r>
              <a:rPr lang="en-US" sz="3200" dirty="0" err="1" smtClean="0"/>
              <a:t>laam</a:t>
            </a:r>
            <a:r>
              <a:rPr lang="en-US" sz="3200" dirty="0" smtClean="0"/>
              <a:t>” is a letter and “</a:t>
            </a:r>
            <a:r>
              <a:rPr lang="en-US" sz="3200" dirty="0" err="1" smtClean="0"/>
              <a:t>meem</a:t>
            </a:r>
            <a:r>
              <a:rPr lang="en-US" sz="3200" dirty="0" smtClean="0"/>
              <a:t>” is a letter.”</a:t>
            </a:r>
          </a:p>
          <a:p>
            <a:pPr algn="ctr"/>
            <a:endParaRPr lang="en-US" sz="3200" b="1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3" descr="C:\Users\Pall\Documents\Pics-Nature\Sunset\beach-sunset.jpg"/>
          <p:cNvPicPr>
            <a:picLocks noChangeAspect="1" noChangeArrowheads="1"/>
          </p:cNvPicPr>
          <p:nvPr/>
        </p:nvPicPr>
        <p:blipFill>
          <a:blip r:embed="rId3">
            <a:lum bright="10000"/>
          </a:blip>
          <a:srcRect t="7777"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5" name="Title 1"/>
          <p:cNvSpPr>
            <a:spLocks noGrp="1"/>
          </p:cNvSpPr>
          <p:nvPr>
            <p:ph type="title"/>
          </p:nvPr>
        </p:nvSpPr>
        <p:spPr>
          <a:xfrm>
            <a:off x="758613" y="758613"/>
            <a:ext cx="11704320" cy="1993617"/>
          </a:xfrm>
        </p:spPr>
        <p:txBody>
          <a:bodyPr/>
          <a:lstStyle/>
          <a:p>
            <a:pPr eaLnBrk="1" hangingPunct="1">
              <a:defRPr/>
            </a:pPr>
            <a:r>
              <a:rPr lang="en-US" sz="7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atura MT Script Capitals" pitchFamily="66" charset="0"/>
                <a:ea typeface="+mn-ea"/>
                <a:cs typeface="Arial" charset="0"/>
              </a:rPr>
              <a:t>Blessings of the Quran spreading far &amp; wide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711200" y="5181600"/>
            <a:ext cx="11811000" cy="4038600"/>
          </a:xfrm>
          <a:solidFill>
            <a:schemeClr val="accent3">
              <a:lumMod val="95000"/>
              <a:alpha val="65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sz="3200" b="1" dirty="0" smtClean="0"/>
              <a:t>It is reported from </a:t>
            </a:r>
            <a:r>
              <a:rPr lang="en-US" sz="3200" b="1" dirty="0" err="1" smtClean="0"/>
              <a:t>Buraydah</a:t>
            </a:r>
            <a:r>
              <a:rPr lang="en-US" sz="3200" b="1" dirty="0" smtClean="0"/>
              <a:t> al-</a:t>
            </a:r>
            <a:r>
              <a:rPr lang="en-US" sz="3200" b="1" dirty="0" err="1" smtClean="0"/>
              <a:t>Aslami</a:t>
            </a:r>
            <a:r>
              <a:rPr lang="en-US" sz="3200" b="1" dirty="0" smtClean="0"/>
              <a:t> (</a:t>
            </a:r>
            <a:r>
              <a:rPr lang="en-US" sz="3200" b="1" dirty="0" err="1" smtClean="0"/>
              <a:t>radhiallahu</a:t>
            </a:r>
            <a:r>
              <a:rPr lang="en-US" sz="3200" b="1" dirty="0" smtClean="0"/>
              <a:t> `</a:t>
            </a:r>
            <a:r>
              <a:rPr lang="en-US" sz="3200" b="1" dirty="0" err="1" smtClean="0"/>
              <a:t>anhu</a:t>
            </a:r>
            <a:r>
              <a:rPr lang="en-US" sz="3200" b="1" dirty="0" smtClean="0"/>
              <a:t>) that he said, “The Messenger </a:t>
            </a:r>
            <a:r>
              <a:rPr lang="en-US" sz="3200" b="1" dirty="0" err="1" smtClean="0"/>
              <a:t>ofAllah</a:t>
            </a:r>
            <a:r>
              <a:rPr lang="en-US" sz="3200" b="1" dirty="0" smtClean="0"/>
              <a:t> (</a:t>
            </a:r>
            <a:r>
              <a:rPr lang="en-US" sz="3200" b="1" dirty="0" err="1" smtClean="0"/>
              <a:t>sallallaahu</a:t>
            </a:r>
            <a:r>
              <a:rPr lang="en-US" sz="3200" b="1" dirty="0" smtClean="0"/>
              <a:t> `</a:t>
            </a:r>
            <a:r>
              <a:rPr lang="en-US" sz="3200" b="1" dirty="0" err="1" smtClean="0"/>
              <a:t>alayhi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wa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sallam</a:t>
            </a:r>
            <a:r>
              <a:rPr lang="en-US" sz="3200" b="1" dirty="0" smtClean="0"/>
              <a:t>) said, “Whoever recites the Qur’an and learns it and then acts upon it is adorned with a crown of light on the Day of </a:t>
            </a:r>
            <a:r>
              <a:rPr lang="en-US" sz="3200" b="1" dirty="0" err="1" smtClean="0"/>
              <a:t>Judgement</a:t>
            </a:r>
            <a:r>
              <a:rPr lang="en-US" sz="3200" b="1" dirty="0" smtClean="0"/>
              <a:t>, its radiance is like the radiance of the sun. His parents are adorned with two jewels that the world could </a:t>
            </a:r>
            <a:r>
              <a:rPr lang="en-US" sz="3200" b="1" dirty="0" err="1" smtClean="0"/>
              <a:t>nevercontain</a:t>
            </a:r>
            <a:r>
              <a:rPr lang="en-US" sz="3200" b="1" dirty="0" smtClean="0"/>
              <a:t>, so they say ‘Why have we been adorned as such?’ It will be said, ‘For what your </a:t>
            </a:r>
            <a:r>
              <a:rPr lang="en-US" sz="3200" b="1" dirty="0" err="1" smtClean="0"/>
              <a:t>childhas</a:t>
            </a:r>
            <a:r>
              <a:rPr lang="en-US" sz="3200" b="1" dirty="0" smtClean="0"/>
              <a:t> acquired of Qur’an.”</a:t>
            </a:r>
            <a:endParaRPr lang="en-US" sz="3200" b="1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 descr="100_0909.jpg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lum bright="20000"/>
          </a:blip>
          <a:srcRect l="12500" r="12500"/>
          <a:stretch>
            <a:fillRect/>
          </a:stretch>
        </p:blipFill>
        <p:spPr/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120" y="433494"/>
            <a:ext cx="11270827" cy="310573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926080" y="4334933"/>
            <a:ext cx="7369387" cy="4440188"/>
          </a:xfrm>
          <a:prstGeom prst="rect">
            <a:avLst/>
          </a:prstGeom>
        </p:spPr>
        <p:txBody>
          <a:bodyPr wrap="square" lIns="130046" tIns="65023" rIns="130046" bIns="65023">
            <a:spAutoFit/>
          </a:bodyPr>
          <a:lstStyle/>
          <a:p>
            <a:pPr algn="ctr"/>
            <a:r>
              <a:rPr lang="en-US" dirty="0" smtClean="0"/>
              <a:t>If We had sent down this Qur'an upon a mountain, you would have seen it humbled and coming apart from fear of Allah . And these examples We present to the people that perhaps they will give thought.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3329285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Pall\Documents\Pics-Nature\Sunset\sunset.jpg"/>
          <p:cNvPicPr>
            <a:picLocks noChangeAspect="1" noChangeArrowheads="1"/>
          </p:cNvPicPr>
          <p:nvPr/>
        </p:nvPicPr>
        <p:blipFill>
          <a:blip r:embed="rId3">
            <a:lum bright="16000"/>
          </a:blip>
          <a:srcRect t="6667"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50800" dir="5400000" algn="ctr" rotWithShape="0">
              <a:srgbClr val="000000">
                <a:alpha val="31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57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CFF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atura MT Script Capitals" pitchFamily="66" charset="0"/>
                <a:ea typeface="+mn-ea"/>
                <a:cs typeface="Arial" charset="0"/>
              </a:rPr>
              <a:t>Quran will intercede for you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635000" y="2438400"/>
            <a:ext cx="11811000" cy="2514600"/>
          </a:xfrm>
          <a:solidFill>
            <a:schemeClr val="accent3">
              <a:lumMod val="95000"/>
              <a:alpha val="65000"/>
            </a:schemeClr>
          </a:solidFill>
        </p:spPr>
        <p:txBody>
          <a:bodyPr>
            <a:normAutofit lnSpcReduction="10000"/>
          </a:bodyPr>
          <a:lstStyle/>
          <a:p>
            <a:pPr algn="ctr"/>
            <a:r>
              <a:rPr lang="en-US" sz="3200" b="1" dirty="0" smtClean="0"/>
              <a:t>It is narrated from Jabir (</a:t>
            </a:r>
            <a:r>
              <a:rPr lang="en-US" sz="3200" b="1" dirty="0" err="1" smtClean="0"/>
              <a:t>radhiallaahu</a:t>
            </a:r>
            <a:r>
              <a:rPr lang="en-US" sz="3200" b="1" dirty="0" smtClean="0"/>
              <a:t> `</a:t>
            </a:r>
            <a:r>
              <a:rPr lang="en-US" sz="3200" b="1" dirty="0" err="1" smtClean="0"/>
              <a:t>anhu</a:t>
            </a:r>
            <a:r>
              <a:rPr lang="en-US" sz="3200" b="1" dirty="0" smtClean="0"/>
              <a:t>) that the Prophet (</a:t>
            </a:r>
            <a:r>
              <a:rPr lang="en-US" sz="3200" b="1" dirty="0" err="1" smtClean="0"/>
              <a:t>sallallaahu</a:t>
            </a:r>
            <a:r>
              <a:rPr lang="en-US" sz="3200" b="1" dirty="0" smtClean="0"/>
              <a:t> `</a:t>
            </a:r>
            <a:r>
              <a:rPr lang="en-US" sz="3200" b="1" dirty="0" err="1" smtClean="0"/>
              <a:t>alayhi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wa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sallam)said</a:t>
            </a:r>
            <a:r>
              <a:rPr lang="en-US" sz="3200" b="1" dirty="0" smtClean="0"/>
              <a:t>: “The </a:t>
            </a:r>
            <a:r>
              <a:rPr lang="en-US" sz="3200" b="1" dirty="0" err="1" smtClean="0"/>
              <a:t>Qur’aan</a:t>
            </a:r>
            <a:r>
              <a:rPr lang="en-US" sz="3200" b="1" dirty="0" smtClean="0"/>
              <a:t> is an intercessor that intercedes and a truthful opponent. Whoever puts it in front of him, it leads him to Paradise and whoever casts it behind him, it drags him to Hell.” </a:t>
            </a:r>
            <a:endParaRPr lang="en-US" sz="3200" b="1" dirty="0"/>
          </a:p>
        </p:txBody>
      </p:sp>
      <p:sp>
        <p:nvSpPr>
          <p:cNvPr id="7" name="Content Placeholder 5"/>
          <p:cNvSpPr txBox="1">
            <a:spLocks/>
          </p:cNvSpPr>
          <p:nvPr/>
        </p:nvSpPr>
        <p:spPr bwMode="auto">
          <a:xfrm>
            <a:off x="711200" y="6477000"/>
            <a:ext cx="11811000" cy="2514600"/>
          </a:xfrm>
          <a:prstGeom prst="rect">
            <a:avLst/>
          </a:prstGeom>
          <a:solidFill>
            <a:schemeClr val="accent3">
              <a:lumMod val="95000"/>
              <a:alpha val="65000"/>
            </a:schemeClr>
          </a:solidFill>
          <a:ln w="12700">
            <a:noFill/>
            <a:miter lim="800000"/>
            <a:headEnd/>
            <a:tailEnd/>
          </a:ln>
          <a:effectLst/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  <a:normAutofit lnSpcReduction="10000"/>
          </a:bodyPr>
          <a:lstStyle/>
          <a:p>
            <a:pPr marL="935038" lvl="0" indent="-668338">
              <a:spcBef>
                <a:spcPts val="1600"/>
              </a:spcBef>
              <a:buSzPct val="38000"/>
              <a:buFont typeface="Wingdings" charset="2"/>
              <a:buChar char="²"/>
            </a:pPr>
            <a:r>
              <a:rPr lang="en-US" sz="3200" dirty="0" smtClean="0"/>
              <a:t>And Abu </a:t>
            </a:r>
            <a:r>
              <a:rPr lang="en-US" sz="3200" dirty="0" err="1" smtClean="0"/>
              <a:t>Umaamah</a:t>
            </a:r>
            <a:r>
              <a:rPr lang="en-US" sz="3200" dirty="0" smtClean="0"/>
              <a:t> al-</a:t>
            </a:r>
            <a:r>
              <a:rPr lang="en-US" sz="3200" dirty="0" err="1" smtClean="0"/>
              <a:t>Baahili</a:t>
            </a:r>
            <a:r>
              <a:rPr lang="en-US" sz="3200" dirty="0" smtClean="0"/>
              <a:t> (</a:t>
            </a:r>
            <a:r>
              <a:rPr lang="en-US" sz="3200" dirty="0" err="1" smtClean="0"/>
              <a:t>radhiallaahu</a:t>
            </a:r>
            <a:r>
              <a:rPr lang="en-US" sz="3200" dirty="0" smtClean="0"/>
              <a:t> `</a:t>
            </a:r>
            <a:r>
              <a:rPr lang="en-US" sz="3200" dirty="0" err="1" smtClean="0"/>
              <a:t>anhu</a:t>
            </a:r>
            <a:r>
              <a:rPr lang="en-US" sz="3200" dirty="0" smtClean="0"/>
              <a:t>) who said: “I heard the Messenger </a:t>
            </a:r>
            <a:r>
              <a:rPr lang="en-US" sz="3200" dirty="0" err="1" smtClean="0"/>
              <a:t>ofAllaah</a:t>
            </a:r>
            <a:r>
              <a:rPr lang="en-US" sz="3200" dirty="0" smtClean="0"/>
              <a:t> (</a:t>
            </a:r>
            <a:r>
              <a:rPr lang="en-US" sz="3200" dirty="0" err="1" smtClean="0"/>
              <a:t>sallallaahu</a:t>
            </a:r>
            <a:r>
              <a:rPr lang="en-US" sz="3200" dirty="0" smtClean="0"/>
              <a:t> `</a:t>
            </a:r>
            <a:r>
              <a:rPr lang="en-US" sz="3200" dirty="0" err="1" smtClean="0"/>
              <a:t>alayhi</a:t>
            </a:r>
            <a:r>
              <a:rPr lang="en-US" sz="3200" dirty="0" smtClean="0"/>
              <a:t> </a:t>
            </a:r>
            <a:r>
              <a:rPr lang="en-US" sz="3200" dirty="0" err="1" smtClean="0"/>
              <a:t>wa</a:t>
            </a:r>
            <a:r>
              <a:rPr lang="en-US" sz="3200" dirty="0" smtClean="0"/>
              <a:t> </a:t>
            </a:r>
            <a:r>
              <a:rPr lang="en-US" sz="3200" dirty="0" err="1" smtClean="0"/>
              <a:t>sallam</a:t>
            </a:r>
            <a:r>
              <a:rPr lang="en-US" sz="3200" dirty="0" smtClean="0"/>
              <a:t>) say, “Read the </a:t>
            </a:r>
            <a:r>
              <a:rPr lang="en-US" sz="3200" dirty="0" err="1" smtClean="0"/>
              <a:t>Qur’aan</a:t>
            </a:r>
            <a:r>
              <a:rPr lang="en-US" sz="3200" dirty="0" smtClean="0"/>
              <a:t> for indeed it will come on the Day of </a:t>
            </a:r>
            <a:r>
              <a:rPr lang="en-US" sz="3200" dirty="0" err="1" smtClean="0"/>
              <a:t>Judgement</a:t>
            </a:r>
            <a:r>
              <a:rPr lang="en-US" sz="3200" dirty="0" smtClean="0"/>
              <a:t> as an intercessor for its companion.” 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oudy Old Style"/>
              <a:ea typeface="+mn-ea"/>
              <a:cs typeface="Goudy Old Style"/>
              <a:sym typeface="Didot" pitchFamily="-107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Pall\Documents\Pics-Nature\Sunset\sunset.jpg"/>
          <p:cNvPicPr>
            <a:picLocks noChangeAspect="1" noChangeArrowheads="1"/>
          </p:cNvPicPr>
          <p:nvPr/>
        </p:nvPicPr>
        <p:blipFill>
          <a:blip r:embed="rId3">
            <a:lum bright="16000"/>
          </a:blip>
          <a:srcRect t="6667"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50800" dir="5400000" algn="ctr" rotWithShape="0">
              <a:srgbClr val="000000">
                <a:alpha val="31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57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CFF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atura MT Script Capitals" pitchFamily="66" charset="0"/>
                <a:ea typeface="+mn-ea"/>
                <a:cs typeface="Arial" charset="0"/>
              </a:rPr>
              <a:t>Quran will intercede for you</a:t>
            </a:r>
          </a:p>
        </p:txBody>
      </p:sp>
      <p:sp>
        <p:nvSpPr>
          <p:cNvPr id="7" name="Content Placeholder 5"/>
          <p:cNvSpPr txBox="1">
            <a:spLocks/>
          </p:cNvSpPr>
          <p:nvPr/>
        </p:nvSpPr>
        <p:spPr bwMode="auto">
          <a:xfrm>
            <a:off x="711200" y="6477000"/>
            <a:ext cx="11811000" cy="2514600"/>
          </a:xfrm>
          <a:prstGeom prst="rect">
            <a:avLst/>
          </a:prstGeom>
          <a:solidFill>
            <a:schemeClr val="accent3">
              <a:lumMod val="95000"/>
              <a:alpha val="65000"/>
            </a:schemeClr>
          </a:solidFill>
          <a:ln w="12700">
            <a:noFill/>
            <a:miter lim="800000"/>
            <a:headEnd/>
            <a:tailEnd/>
          </a:ln>
          <a:effectLst/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  <a:normAutofit fontScale="85000" lnSpcReduction="10000"/>
          </a:bodyPr>
          <a:lstStyle/>
          <a:p>
            <a:pPr marL="935038" lvl="0" indent="-668338">
              <a:spcBef>
                <a:spcPts val="1600"/>
              </a:spcBef>
              <a:buSzPct val="38000"/>
              <a:buFont typeface="Wingdings" charset="2"/>
              <a:buChar char="²"/>
            </a:pPr>
            <a:r>
              <a:rPr lang="en-US" sz="3200" b="1" dirty="0" smtClean="0"/>
              <a:t>Prophet (</a:t>
            </a:r>
            <a:r>
              <a:rPr lang="en-US" sz="3200" b="1" dirty="0" err="1" smtClean="0"/>
              <a:t>sallallaahu</a:t>
            </a:r>
            <a:r>
              <a:rPr lang="en-US" sz="3200" b="1" dirty="0" smtClean="0"/>
              <a:t> `</a:t>
            </a:r>
            <a:r>
              <a:rPr lang="en-US" sz="3200" b="1" dirty="0" err="1" smtClean="0"/>
              <a:t>alayhi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wa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sallam</a:t>
            </a:r>
            <a:r>
              <a:rPr lang="en-US" sz="3200" b="1" dirty="0" smtClean="0"/>
              <a:t>) said: “Fasting and </a:t>
            </a:r>
            <a:r>
              <a:rPr lang="en-US" sz="3200" b="1" dirty="0" err="1" smtClean="0"/>
              <a:t>Qur’aan</a:t>
            </a:r>
            <a:r>
              <a:rPr lang="en-US" sz="3200" b="1" dirty="0" smtClean="0"/>
              <a:t> will intercede for </a:t>
            </a:r>
            <a:r>
              <a:rPr lang="en-US" sz="3200" b="1" dirty="0" err="1" smtClean="0"/>
              <a:t>theservant</a:t>
            </a:r>
            <a:r>
              <a:rPr lang="en-US" sz="3200" b="1" dirty="0" smtClean="0"/>
              <a:t> on the Day of </a:t>
            </a:r>
            <a:r>
              <a:rPr lang="en-US" sz="3200" b="1" dirty="0" err="1" smtClean="0"/>
              <a:t>Judgement</a:t>
            </a:r>
            <a:r>
              <a:rPr lang="en-US" sz="3200" b="1" dirty="0" smtClean="0"/>
              <a:t>. Fasting will say, ‘O Lord, I prevented from him food </a:t>
            </a:r>
            <a:r>
              <a:rPr lang="en-US" sz="3200" b="1" dirty="0" err="1" smtClean="0"/>
              <a:t>anddesires</a:t>
            </a:r>
            <a:r>
              <a:rPr lang="en-US" sz="3200" b="1" dirty="0" smtClean="0"/>
              <a:t> during the day so let me intercede for him’ and the </a:t>
            </a:r>
            <a:r>
              <a:rPr lang="en-US" sz="3200" b="1" dirty="0" err="1" smtClean="0"/>
              <a:t>Qur’aan</a:t>
            </a:r>
            <a:r>
              <a:rPr lang="en-US" sz="3200" b="1" dirty="0" smtClean="0"/>
              <a:t> will say, ‘O Lord, </a:t>
            </a:r>
            <a:r>
              <a:rPr lang="en-US" sz="3200" b="1" dirty="0" err="1" smtClean="0"/>
              <a:t>Iprevented</a:t>
            </a:r>
            <a:r>
              <a:rPr lang="en-US" sz="3200" b="1" dirty="0" smtClean="0"/>
              <a:t> from him sleep during the night so let me intercede for him’ – so they will both intercede.” 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oudy Old Style"/>
              <a:ea typeface="+mn-ea"/>
              <a:cs typeface="Goudy Old Style"/>
              <a:sym typeface="Didot" pitchFamily="-107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C:\Users\Pall\Documents\Pics-Nature\Sunset\Galeriler%5CGunBatimi%5CIMG_1649.jpg"/>
          <p:cNvPicPr>
            <a:picLocks noChangeAspect="1" noChangeArrowheads="1"/>
          </p:cNvPicPr>
          <p:nvPr/>
        </p:nvPicPr>
        <p:blipFill>
          <a:blip r:embed="rId3" cstate="print">
            <a:lum bright="12000"/>
          </a:blip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167467" y="7694507"/>
            <a:ext cx="9428480" cy="1006771"/>
          </a:xfrm>
          <a:prstGeom prst="rect">
            <a:avLst/>
          </a:prstGeom>
          <a:noFill/>
        </p:spPr>
        <p:txBody>
          <a:bodyPr lIns="130046" tIns="65023" rIns="130046" bIns="65023">
            <a:spAutoFit/>
          </a:bodyPr>
          <a:lstStyle/>
          <a:p>
            <a:pPr>
              <a:defRPr/>
            </a:pPr>
            <a:r>
              <a:rPr lang="en-US" sz="57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CFF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atura MT Script Capitals" pitchFamily="66" charset="0"/>
                <a:ea typeface="+mn-ea"/>
                <a:cs typeface="Arial" charset="0"/>
              </a:rPr>
              <a:t>Quran will give you honor</a:t>
            </a:r>
          </a:p>
        </p:txBody>
      </p:sp>
      <p:sp>
        <p:nvSpPr>
          <p:cNvPr id="8" name="Content Placeholder 5"/>
          <p:cNvSpPr>
            <a:spLocks noGrp="1"/>
          </p:cNvSpPr>
          <p:nvPr>
            <p:ph idx="1"/>
          </p:nvPr>
        </p:nvSpPr>
        <p:spPr>
          <a:xfrm>
            <a:off x="482600" y="838200"/>
            <a:ext cx="11811000" cy="2514600"/>
          </a:xfrm>
          <a:solidFill>
            <a:schemeClr val="accent3">
              <a:lumMod val="95000"/>
              <a:alpha val="65000"/>
            </a:schemeClr>
          </a:solidFill>
        </p:spPr>
        <p:txBody>
          <a:bodyPr>
            <a:normAutofit fontScale="85000" lnSpcReduction="20000"/>
          </a:bodyPr>
          <a:lstStyle/>
          <a:p>
            <a:pPr algn="ctr"/>
            <a:r>
              <a:rPr lang="en-US" sz="3200" b="1" dirty="0" smtClean="0"/>
              <a:t>The Prophet (</a:t>
            </a:r>
            <a:r>
              <a:rPr lang="en-US" sz="3200" b="1" dirty="0" err="1" smtClean="0"/>
              <a:t>sallallaahu</a:t>
            </a:r>
            <a:r>
              <a:rPr lang="en-US" sz="3200" b="1" dirty="0" smtClean="0"/>
              <a:t> `</a:t>
            </a:r>
            <a:r>
              <a:rPr lang="en-US" sz="3200" b="1" dirty="0" err="1" smtClean="0"/>
              <a:t>alayhi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wa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sallam</a:t>
            </a:r>
            <a:r>
              <a:rPr lang="en-US" sz="3200" b="1" dirty="0" smtClean="0"/>
              <a:t>) said: “The </a:t>
            </a:r>
            <a:r>
              <a:rPr lang="en-US" sz="3200" b="1" dirty="0" err="1" smtClean="0"/>
              <a:t>Qur’aan</a:t>
            </a:r>
            <a:r>
              <a:rPr lang="en-US" sz="3200" b="1" dirty="0" smtClean="0"/>
              <a:t> will be brought on the Day of </a:t>
            </a:r>
            <a:r>
              <a:rPr lang="en-US" sz="3200" b="1" dirty="0" err="1" smtClean="0"/>
              <a:t>Judgement</a:t>
            </a:r>
            <a:r>
              <a:rPr lang="en-US" sz="3200" b="1" dirty="0" smtClean="0"/>
              <a:t> and it will say, ‘O my Lord, clothe him.’ So he’ll be clothed with the crown of </a:t>
            </a:r>
            <a:r>
              <a:rPr lang="en-US" sz="3200" b="1" dirty="0" err="1" smtClean="0"/>
              <a:t>honour</a:t>
            </a:r>
            <a:r>
              <a:rPr lang="en-US" sz="3200" b="1" dirty="0" smtClean="0"/>
              <a:t>. Then it will say, ‘Increase him’ and he’ll be clothed with the garment of </a:t>
            </a:r>
            <a:r>
              <a:rPr lang="en-US" sz="3200" b="1" dirty="0" err="1" smtClean="0"/>
              <a:t>honour</a:t>
            </a:r>
            <a:r>
              <a:rPr lang="en-US" sz="3200" b="1" dirty="0" smtClean="0"/>
              <a:t>. Then it will say, ‘O my Lord, be pleased with him so that He (</a:t>
            </a:r>
            <a:r>
              <a:rPr lang="en-US" sz="3200" b="1" dirty="0" err="1" smtClean="0"/>
              <a:t>Allaah</a:t>
            </a:r>
            <a:r>
              <a:rPr lang="en-US" sz="3200" b="1" dirty="0" smtClean="0"/>
              <a:t>) will be pleased with him and say, ‘Read &amp; ascend!’ and he’ll be increased in one good deed for every verse.”</a:t>
            </a:r>
            <a:endParaRPr lang="en-US" sz="3200" b="1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68400" y="6781436"/>
            <a:ext cx="10730263" cy="1752964"/>
          </a:xfrm>
        </p:spPr>
        <p:txBody>
          <a:bodyPr/>
          <a:lstStyle/>
          <a:p>
            <a:r>
              <a:rPr lang="en-US" sz="4400" dirty="0" smtClean="0"/>
              <a:t>Pure hearts will never find satisfaction enough from the book of Allah!</a:t>
            </a:r>
            <a:endParaRPr lang="en-US" sz="4400" dirty="0"/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Rectangle 4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Our objective?</a:t>
            </a:r>
            <a:endParaRPr lang="en-US" dirty="0"/>
          </a:p>
        </p:txBody>
      </p:sp>
      <p:sp>
        <p:nvSpPr>
          <p:cNvPr id="16389" name="Rectangle 5"/>
          <p:cNvSpPr>
            <a:spLocks noGrp="1" noChangeArrowheads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Together to paradise</a:t>
            </a:r>
            <a:endParaRPr lang="en-US" dirty="0"/>
          </a:p>
        </p:txBody>
      </p:sp>
      <p:pic>
        <p:nvPicPr>
          <p:cNvPr id="6" name="Picture 2" descr="39:73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rcRect l="32444" r="41926" b="60656"/>
          <a:stretch>
            <a:fillRect/>
          </a:stretch>
        </p:blipFill>
        <p:spPr bwMode="auto">
          <a:xfrm>
            <a:off x="3149600" y="6934200"/>
            <a:ext cx="7315201" cy="2819399"/>
          </a:xfrm>
          <a:prstGeom prst="rect">
            <a:avLst/>
          </a:prstGeom>
          <a:noFill/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Imagine…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 descr="DSC00288.JPG"/>
          <p:cNvPicPr>
            <a:picLocks noGrp="1" noChangeAspect="1"/>
          </p:cNvPicPr>
          <p:nvPr>
            <p:ph type="pic" sz="quarter" idx="30"/>
          </p:nvPr>
        </p:nvPicPr>
        <p:blipFill>
          <a:blip r:embed="rId2"/>
          <a:srcRect t="24961" b="24961"/>
          <a:stretch>
            <a:fillRect/>
          </a:stretch>
        </p:blipFill>
        <p:spPr>
          <a:xfrm>
            <a:off x="711200" y="1981200"/>
            <a:ext cx="11704320" cy="390144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61443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702736" y="6100936"/>
            <a:ext cx="11704320" cy="3576320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Messenger of Allah (Peace be upon him) said: </a:t>
            </a:r>
          </a:p>
          <a:p>
            <a:pPr algn="ctr"/>
            <a:r>
              <a:rPr lang="en-US" dirty="0" smtClean="0"/>
              <a:t>"It will be said to the beholder of the </a:t>
            </a:r>
            <a:r>
              <a:rPr lang="en-US" dirty="0" err="1" smtClean="0"/>
              <a:t>Qur’aan</a:t>
            </a:r>
            <a:r>
              <a:rPr lang="en-US" dirty="0" smtClean="0"/>
              <a:t>: </a:t>
            </a:r>
          </a:p>
          <a:p>
            <a:pPr algn="ctr"/>
            <a:r>
              <a:rPr lang="en-US" dirty="0" smtClean="0"/>
              <a:t>‘Recite, ascend, and </a:t>
            </a:r>
            <a:r>
              <a:rPr lang="en-US" dirty="0" err="1" smtClean="0"/>
              <a:t>Rattil</a:t>
            </a:r>
            <a:r>
              <a:rPr lang="en-US" dirty="0" smtClean="0"/>
              <a:t> (recite slowly and distinctly) as you used to </a:t>
            </a:r>
            <a:r>
              <a:rPr lang="en-US" dirty="0" err="1" smtClean="0"/>
              <a:t>Rattil</a:t>
            </a:r>
            <a:r>
              <a:rPr lang="en-US" dirty="0" smtClean="0"/>
              <a:t> in the life of this world, for verily your level (in Paradise) is at the last verse you read’” </a:t>
            </a:r>
          </a:p>
          <a:p>
            <a:pPr algn="ctr"/>
            <a:r>
              <a:rPr lang="en-US" dirty="0" smtClean="0"/>
              <a:t>(Abu </a:t>
            </a:r>
            <a:r>
              <a:rPr lang="en-US" dirty="0" err="1" smtClean="0"/>
              <a:t>Dawud</a:t>
            </a:r>
            <a:r>
              <a:rPr lang="en-US" dirty="0" smtClean="0"/>
              <a:t> &amp; At-</a:t>
            </a:r>
            <a:r>
              <a:rPr lang="en-US" dirty="0" err="1" smtClean="0"/>
              <a:t>Tirmidhi</a:t>
            </a:r>
            <a:r>
              <a:rPr lang="en-US" dirty="0" smtClean="0"/>
              <a:t>)</a:t>
            </a:r>
          </a:p>
          <a:p>
            <a:pPr algn="ctr"/>
            <a:endParaRPr lang="en-US" dirty="0" smtClean="0"/>
          </a:p>
          <a:p>
            <a:pPr algn="ctr"/>
            <a:endParaRPr lang="en-US" dirty="0" smtClean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 Beholder of the </a:t>
            </a:r>
            <a:r>
              <a:rPr lang="en-US" dirty="0" err="1" smtClean="0"/>
              <a:t>Qur’aan</a:t>
            </a:r>
            <a:r>
              <a:rPr lang="en-US" dirty="0" smtClean="0"/>
              <a:t> ascends through the levels of Paradise</a:t>
            </a:r>
            <a:br>
              <a:rPr lang="en-US" dirty="0" smtClean="0"/>
            </a:br>
            <a:endParaRPr lang="en-US" dirty="0"/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 descr="DSC00288.JPG"/>
          <p:cNvPicPr>
            <a:picLocks noGrp="1" noChangeAspect="1"/>
          </p:cNvPicPr>
          <p:nvPr>
            <p:ph type="pic" sz="quarter" idx="30"/>
          </p:nvPr>
        </p:nvPicPr>
        <p:blipFill>
          <a:blip r:embed="rId2"/>
          <a:srcRect t="24961" b="24961"/>
          <a:stretch>
            <a:fillRect/>
          </a:stretch>
        </p:blipFill>
        <p:spPr>
          <a:xfrm>
            <a:off x="711200" y="1981200"/>
            <a:ext cx="11704320" cy="390144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 </a:t>
            </a:r>
            <a:r>
              <a:rPr lang="en-US" dirty="0" err="1" smtClean="0"/>
              <a:t>Haafidh</a:t>
            </a:r>
            <a:r>
              <a:rPr lang="en-US" dirty="0" smtClean="0"/>
              <a:t> of </a:t>
            </a:r>
            <a:r>
              <a:rPr lang="en-US" dirty="0" err="1" smtClean="0"/>
              <a:t>Qur’aan</a:t>
            </a:r>
            <a:r>
              <a:rPr lang="en-US" dirty="0" smtClean="0"/>
              <a:t> ascends through the levels of Paradise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711200" y="6096000"/>
            <a:ext cx="11704320" cy="2796148"/>
          </a:xfrm>
          <a:prstGeom prst="rect">
            <a:avLst/>
          </a:prstGeom>
        </p:spPr>
        <p:txBody>
          <a:bodyPr wrap="square" lIns="130046" tIns="65023" rIns="130046" bIns="65023">
            <a:spAutoFit/>
          </a:bodyPr>
          <a:lstStyle/>
          <a:p>
            <a:pPr>
              <a:lnSpc>
                <a:spcPct val="150000"/>
              </a:lnSpc>
              <a:spcAft>
                <a:spcPts val="1707"/>
              </a:spcAft>
            </a:pPr>
            <a:r>
              <a:rPr lang="en-US" sz="3600" dirty="0" err="1"/>
              <a:t>الترمذي</a:t>
            </a:r>
            <a:endParaRPr lang="en-US" sz="3600" dirty="0"/>
          </a:p>
          <a:p>
            <a:pPr>
              <a:lnSpc>
                <a:spcPct val="150000"/>
              </a:lnSpc>
              <a:spcAft>
                <a:spcPts val="1707"/>
              </a:spcAft>
            </a:pPr>
            <a:r>
              <a:rPr lang="en-US" sz="3600" dirty="0" err="1"/>
              <a:t>عَنْ</a:t>
            </a:r>
            <a:r>
              <a:rPr lang="en-US" sz="3600" dirty="0"/>
              <a:t> </a:t>
            </a:r>
            <a:r>
              <a:rPr lang="en-US" sz="3600" dirty="0" err="1"/>
              <a:t>عَبْدِ</a:t>
            </a:r>
            <a:r>
              <a:rPr lang="en-US" sz="3600" dirty="0"/>
              <a:t> </a:t>
            </a:r>
            <a:r>
              <a:rPr lang="en-US" sz="3600" dirty="0" err="1"/>
              <a:t>اللَّهِ</a:t>
            </a:r>
            <a:r>
              <a:rPr lang="en-US" sz="3600" dirty="0"/>
              <a:t> </a:t>
            </a:r>
            <a:r>
              <a:rPr lang="en-US" sz="3600" dirty="0" err="1"/>
              <a:t>بْنِ</a:t>
            </a:r>
            <a:r>
              <a:rPr lang="en-US" sz="3600" dirty="0"/>
              <a:t> </a:t>
            </a:r>
            <a:r>
              <a:rPr lang="en-US" sz="3600" dirty="0" err="1"/>
              <a:t>عَمْرٍو</a:t>
            </a:r>
            <a:r>
              <a:rPr lang="en-US" sz="3600" dirty="0"/>
              <a:t> </a:t>
            </a:r>
            <a:r>
              <a:rPr lang="en-US" sz="3600" dirty="0" err="1"/>
              <a:t>عَنْ</a:t>
            </a:r>
            <a:r>
              <a:rPr lang="en-US" sz="3600" dirty="0"/>
              <a:t> </a:t>
            </a:r>
            <a:r>
              <a:rPr lang="en-US" sz="3600" dirty="0" err="1"/>
              <a:t>النَّبِيِّ</a:t>
            </a:r>
            <a:r>
              <a:rPr lang="en-US" sz="3600" dirty="0"/>
              <a:t> </a:t>
            </a:r>
            <a:r>
              <a:rPr lang="en-US" sz="3600" dirty="0" err="1"/>
              <a:t>صَلَّى</a:t>
            </a:r>
            <a:r>
              <a:rPr lang="en-US" sz="3600" dirty="0"/>
              <a:t> </a:t>
            </a:r>
            <a:r>
              <a:rPr lang="en-US" sz="3600" dirty="0" err="1"/>
              <a:t>اللَّهُ</a:t>
            </a:r>
            <a:r>
              <a:rPr lang="en-US" sz="3600" dirty="0"/>
              <a:t> </a:t>
            </a:r>
            <a:r>
              <a:rPr lang="en-US" sz="3600" dirty="0" err="1"/>
              <a:t>عَلَيْهِ</a:t>
            </a:r>
            <a:r>
              <a:rPr lang="en-US" sz="3600" dirty="0"/>
              <a:t> </a:t>
            </a:r>
            <a:r>
              <a:rPr lang="en-US" sz="3600" dirty="0" err="1"/>
              <a:t>وَسَلَّمَ</a:t>
            </a:r>
            <a:r>
              <a:rPr lang="en-US" sz="3600" dirty="0"/>
              <a:t> </a:t>
            </a:r>
            <a:r>
              <a:rPr lang="en-US" sz="3600" dirty="0" err="1"/>
              <a:t>قَالَ</a:t>
            </a:r>
            <a:r>
              <a:rPr lang="en-US" sz="3600" dirty="0"/>
              <a:t> </a:t>
            </a:r>
            <a:r>
              <a:rPr lang="en-US" sz="3600" dirty="0" err="1"/>
              <a:t>يُقَالُ</a:t>
            </a:r>
            <a:r>
              <a:rPr lang="en-US" sz="3600" dirty="0"/>
              <a:t> </a:t>
            </a:r>
            <a:r>
              <a:rPr lang="en-US" sz="3600" dirty="0" err="1"/>
              <a:t>لِصَاحِبِ</a:t>
            </a:r>
            <a:r>
              <a:rPr lang="en-US" sz="3600" dirty="0"/>
              <a:t> </a:t>
            </a:r>
            <a:r>
              <a:rPr lang="en-US" sz="3600" dirty="0" err="1"/>
              <a:t>الْقُرْآنِ</a:t>
            </a:r>
            <a:r>
              <a:rPr lang="en-US" sz="3600" dirty="0"/>
              <a:t> </a:t>
            </a:r>
            <a:r>
              <a:rPr lang="en-US" sz="3600" dirty="0" err="1"/>
              <a:t>اقْرَأْ</a:t>
            </a:r>
            <a:r>
              <a:rPr lang="en-US" sz="3600" dirty="0"/>
              <a:t> </a:t>
            </a:r>
            <a:r>
              <a:rPr lang="en-US" sz="3600" dirty="0" err="1"/>
              <a:t>وَارْتَقِ</a:t>
            </a:r>
            <a:r>
              <a:rPr lang="en-US" sz="3600" dirty="0"/>
              <a:t> </a:t>
            </a:r>
            <a:r>
              <a:rPr lang="en-US" sz="3600" dirty="0" err="1"/>
              <a:t>وَرَتِّلْ</a:t>
            </a:r>
            <a:r>
              <a:rPr lang="en-US" sz="3600" dirty="0"/>
              <a:t> </a:t>
            </a:r>
            <a:r>
              <a:rPr lang="en-US" sz="3600" dirty="0" err="1"/>
              <a:t>كَمَا</a:t>
            </a:r>
            <a:r>
              <a:rPr lang="en-US" sz="3600" dirty="0"/>
              <a:t> </a:t>
            </a:r>
            <a:r>
              <a:rPr lang="en-US" sz="3600" dirty="0" err="1"/>
              <a:t>كُنْتَ</a:t>
            </a:r>
            <a:r>
              <a:rPr lang="en-US" sz="3600" dirty="0"/>
              <a:t> </a:t>
            </a:r>
            <a:r>
              <a:rPr lang="en-US" sz="3600" dirty="0" err="1"/>
              <a:t>تُرَتِّلُ</a:t>
            </a:r>
            <a:r>
              <a:rPr lang="en-US" sz="3600" dirty="0"/>
              <a:t> </a:t>
            </a:r>
            <a:r>
              <a:rPr lang="en-US" sz="3600" dirty="0" err="1"/>
              <a:t>فِي</a:t>
            </a:r>
            <a:r>
              <a:rPr lang="en-US" sz="3600" dirty="0"/>
              <a:t> </a:t>
            </a:r>
            <a:r>
              <a:rPr lang="en-US" sz="3600" dirty="0" err="1"/>
              <a:t>الدُّنْيَا</a:t>
            </a:r>
            <a:r>
              <a:rPr lang="en-US" sz="3600" dirty="0"/>
              <a:t> </a:t>
            </a:r>
            <a:r>
              <a:rPr lang="en-US" sz="3600" dirty="0" err="1"/>
              <a:t>فَإِنَّ</a:t>
            </a:r>
            <a:r>
              <a:rPr lang="en-US" sz="3600" dirty="0"/>
              <a:t> </a:t>
            </a:r>
            <a:r>
              <a:rPr lang="en-US" sz="3600" dirty="0" err="1"/>
              <a:t>مَنْزِلَتَكَ</a:t>
            </a:r>
            <a:r>
              <a:rPr lang="en-US" sz="3600" dirty="0"/>
              <a:t> </a:t>
            </a:r>
            <a:r>
              <a:rPr lang="en-US" sz="3600" dirty="0" err="1"/>
              <a:t>عِنْدَ</a:t>
            </a:r>
            <a:r>
              <a:rPr lang="en-US" sz="3600" dirty="0"/>
              <a:t> </a:t>
            </a:r>
            <a:r>
              <a:rPr lang="en-US" sz="3600" dirty="0" err="1"/>
              <a:t>آخِرِ</a:t>
            </a:r>
            <a:r>
              <a:rPr lang="en-US" sz="3600" dirty="0"/>
              <a:t> </a:t>
            </a:r>
            <a:r>
              <a:rPr lang="en-US" sz="3600" dirty="0" err="1"/>
              <a:t>آيَةٍ</a:t>
            </a:r>
            <a:r>
              <a:rPr lang="en-US" sz="3600" dirty="0"/>
              <a:t> </a:t>
            </a:r>
            <a:r>
              <a:rPr lang="en-US" sz="3600" dirty="0" err="1"/>
              <a:t>تَقْرَأُ</a:t>
            </a:r>
            <a:r>
              <a:rPr lang="en-US" sz="3600" dirty="0"/>
              <a:t> </a:t>
            </a:r>
            <a:r>
              <a:rPr lang="en-US" sz="3600" dirty="0" err="1"/>
              <a:t>بِهَا</a:t>
            </a:r>
            <a:endParaRPr lang="en-US" sz="3600" dirty="0"/>
          </a:p>
          <a:p>
            <a:pPr>
              <a:lnSpc>
                <a:spcPct val="150000"/>
              </a:lnSpc>
              <a:spcAft>
                <a:spcPts val="1707"/>
              </a:spcAft>
            </a:pPr>
            <a:endParaRPr lang="en-US" sz="3600" dirty="0"/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06400" y="6705600"/>
            <a:ext cx="12217400" cy="2254250"/>
          </a:xfrm>
        </p:spPr>
        <p:txBody>
          <a:bodyPr/>
          <a:lstStyle/>
          <a:p>
            <a:r>
              <a:rPr lang="en-US" sz="4800" dirty="0" smtClean="0"/>
              <a:t>Together to higher levels of paradise!!!</a:t>
            </a:r>
            <a:endParaRPr lang="en-US" sz="4800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Rectangle 4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>
                <a:sym typeface="PFMonumentaPro-Metallica" pitchFamily="-107" charset="0"/>
              </a:rPr>
              <a:t>Impact of the Quran!</a:t>
            </a:r>
            <a:endParaRPr lang="en-US" dirty="0">
              <a:sym typeface="PFMonumentaPro-Metallica" pitchFamily="-107" charset="0"/>
            </a:endParaRP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2692400" y="6172200"/>
            <a:ext cx="7802563" cy="806450"/>
          </a:xfrm>
        </p:spPr>
        <p:txBody>
          <a:bodyPr/>
          <a:lstStyle/>
          <a:p>
            <a:r>
              <a:rPr lang="en-US" dirty="0" smtClean="0"/>
              <a:t>Be amongst the best!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6"/>
          <p:cNvSpPr txBox="1">
            <a:spLocks/>
          </p:cNvSpPr>
          <p:nvPr/>
        </p:nvSpPr>
        <p:spPr>
          <a:xfrm>
            <a:off x="2616200" y="8153400"/>
            <a:ext cx="7746436" cy="1211231"/>
          </a:xfrm>
          <a:prstGeom prst="rect">
            <a:avLst/>
          </a:prstGeom>
        </p:spPr>
        <p:txBody>
          <a:bodyPr vert="horz" lIns="130046" tIns="65023" rIns="130046" bIns="65023" rtlCol="0">
            <a:normAutofit/>
          </a:bodyPr>
          <a:lstStyle/>
          <a:p>
            <a:pPr defTabSz="1300460" fontAlgn="auto">
              <a:spcBef>
                <a:spcPts val="3413"/>
              </a:spcBef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defRPr/>
            </a:pPr>
            <a:r>
              <a:rPr lang="en-US" sz="2600" i="1" dirty="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  "The best among you is the one who learns  and teaches the Holy Qur'an" (</a:t>
            </a:r>
            <a:r>
              <a:rPr lang="en-US" sz="2600" i="1" dirty="0" err="1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Sahih</a:t>
            </a:r>
            <a:r>
              <a:rPr lang="en-US" sz="2600" i="1" dirty="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600" i="1" dirty="0" err="1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Bukhari</a:t>
            </a:r>
            <a:r>
              <a:rPr lang="en-US" sz="2600" i="1" dirty="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)</a:t>
            </a:r>
            <a:endParaRPr lang="en-US" sz="2600" dirty="0" smtClean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  <a:p>
            <a:pPr defTabSz="1300460" fontAlgn="auto">
              <a:spcBef>
                <a:spcPts val="3413"/>
              </a:spcBef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defRPr/>
            </a:pPr>
            <a:endParaRPr lang="en-US" sz="26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8" name="Picture 7" descr="hadith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59000" y="7010400"/>
            <a:ext cx="8783256" cy="1265078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12304"/>
            <a:ext cx="13004800" cy="1752964"/>
          </a:xfrm>
        </p:spPr>
        <p:txBody>
          <a:bodyPr/>
          <a:lstStyle/>
          <a:p>
            <a:r>
              <a:rPr lang="en-US" sz="5400" b="1" dirty="0" smtClean="0">
                <a:latin typeface="Book Antiqua"/>
                <a:cs typeface="Book Antiqua"/>
              </a:rPr>
              <a:t>The </a:t>
            </a:r>
            <a:r>
              <a:rPr lang="en-US" sz="5400" b="1" dirty="0" err="1" smtClean="0">
                <a:latin typeface="Book Antiqua"/>
                <a:cs typeface="Book Antiqua"/>
              </a:rPr>
              <a:t>Qur’aan</a:t>
            </a:r>
            <a:r>
              <a:rPr lang="en-US" sz="5400" b="1" dirty="0" smtClean="0">
                <a:latin typeface="Book Antiqua"/>
                <a:cs typeface="Book Antiqua"/>
              </a:rPr>
              <a:t> increases your </a:t>
            </a:r>
            <a:r>
              <a:rPr lang="en-US" sz="5400" b="1" dirty="0" err="1" smtClean="0">
                <a:latin typeface="Book Antiqua"/>
                <a:cs typeface="Book Antiqua"/>
              </a:rPr>
              <a:t>Imaan</a:t>
            </a:r>
            <a:r>
              <a:rPr lang="en-US" sz="5400" b="1" dirty="0" smtClean="0">
                <a:latin typeface="Book Antiqua"/>
                <a:cs typeface="Book Antiqua"/>
              </a:rPr>
              <a:t/>
            </a:r>
            <a:br>
              <a:rPr lang="en-US" sz="5400" b="1" dirty="0" smtClean="0">
                <a:latin typeface="Book Antiqua"/>
                <a:cs typeface="Book Antiqua"/>
              </a:rPr>
            </a:br>
            <a:endParaRPr lang="en-US" sz="5400" b="1" dirty="0">
              <a:latin typeface="Book Antiqua"/>
              <a:cs typeface="Book Antiqua"/>
            </a:endParaRPr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ubtitle 12"/>
          <p:cNvSpPr txBox="1">
            <a:spLocks/>
          </p:cNvSpPr>
          <p:nvPr/>
        </p:nvSpPr>
        <p:spPr>
          <a:xfrm>
            <a:off x="-228600" y="7238999"/>
            <a:ext cx="13436600" cy="2667001"/>
          </a:xfrm>
          <a:prstGeom prst="rect">
            <a:avLst/>
          </a:prstGeom>
        </p:spPr>
        <p:txBody>
          <a:bodyPr lIns="130046" tIns="65023" rIns="130046" bIns="65023">
            <a:norm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Book Antiqua"/>
                <a:ea typeface="+mn-ea"/>
                <a:cs typeface="Book Antiqua"/>
                <a:sym typeface="Didot" pitchFamily="-107" charset="0"/>
              </a:rPr>
              <a:t> 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Book Antiqua"/>
                <a:ea typeface="+mn-ea"/>
                <a:cs typeface="Book Antiqua"/>
                <a:sym typeface="Didot" pitchFamily="-107" charset="0"/>
              </a:rPr>
              <a:t>“The believers are only those who, when Allah is mentioned, feel a fear in their hearts and when His Verses are recited unto them, they increase their Faith; and they put their trust in their Lord (Alone)”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Book Antiqua"/>
                <a:ea typeface="+mn-ea"/>
                <a:cs typeface="Book Antiqua"/>
                <a:sym typeface="Didot" pitchFamily="-107" charset="0"/>
              </a:rPr>
              <a:t>[Al-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Book Antiqua"/>
                <a:ea typeface="+mn-ea"/>
                <a:cs typeface="Book Antiqua"/>
                <a:sym typeface="Didot" pitchFamily="-107" charset="0"/>
              </a:rPr>
              <a:t>Anfaal</a:t>
            </a:r>
            <a:r>
              <a:rPr lang="en-US" sz="2800" kern="0" dirty="0" smtClean="0">
                <a:latin typeface="Book Antiqua"/>
                <a:ea typeface="+mn-ea"/>
                <a:cs typeface="Book Antiqua"/>
              </a:rPr>
              <a:t>(8)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Book Antiqua"/>
                <a:ea typeface="+mn-ea"/>
                <a:cs typeface="Book Antiqua"/>
                <a:sym typeface="Didot" pitchFamily="-107" charset="0"/>
              </a:rPr>
              <a:t>:2]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Book Antiqua"/>
              <a:ea typeface="+mn-ea"/>
              <a:cs typeface="Book Antiqua"/>
              <a:sym typeface="Didot" pitchFamily="-107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334000"/>
            <a:ext cx="12647951" cy="22860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100_0754.jpg"/>
          <p:cNvPicPr>
            <a:picLocks noGrp="1" noChangeAspect="1"/>
          </p:cNvPicPr>
          <p:nvPr>
            <p:ph type="pic" sz="quarter" idx="30"/>
          </p:nvPr>
        </p:nvPicPr>
        <p:blipFill>
          <a:blip r:embed="rId3"/>
          <a:srcRect t="24961" b="24961"/>
          <a:stretch>
            <a:fillRect/>
          </a:stretch>
        </p:blipFill>
        <p:spPr>
          <a:xfrm>
            <a:off x="650240" y="2492587"/>
            <a:ext cx="11704320" cy="3901440"/>
          </a:xfrm>
        </p:spPr>
      </p:pic>
      <p:sp>
        <p:nvSpPr>
          <p:cNvPr id="3" name="Subtitle 2"/>
          <p:cNvSpPr>
            <a:spLocks noGrp="1"/>
          </p:cNvSpPr>
          <p:nvPr>
            <p:ph type="body" sz="quarter" idx="12"/>
          </p:nvPr>
        </p:nvSpPr>
        <p:spPr>
          <a:xfrm>
            <a:off x="741680" y="7923107"/>
            <a:ext cx="11704320" cy="2059093"/>
          </a:xfrm>
        </p:spPr>
        <p:txBody>
          <a:bodyPr>
            <a:normAutofit/>
          </a:bodyPr>
          <a:lstStyle/>
          <a:p>
            <a:r>
              <a:rPr lang="en-US" dirty="0" smtClean="0"/>
              <a:t>Say, "In the bounty of Allah and in His mercy – in/ that let them rejoice; it is better than what they accumulate."</a:t>
            </a:r>
          </a:p>
          <a:p>
            <a:endParaRPr lang="en-US" dirty="0"/>
          </a:p>
        </p:txBody>
      </p:sp>
      <p:sp>
        <p:nvSpPr>
          <p:cNvPr id="6" name="Title 1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the </a:t>
            </a:r>
            <a:r>
              <a:rPr lang="en-US" sz="2800" dirty="0" err="1" smtClean="0"/>
              <a:t>Qur’aan</a:t>
            </a:r>
            <a:r>
              <a:rPr lang="en-US" sz="2800" dirty="0" smtClean="0"/>
              <a:t> is better than the world and all that is in it</a:t>
            </a:r>
            <a:endParaRPr lang="en-US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120" y="6714632"/>
            <a:ext cx="10384779" cy="1738489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Quran- A healing and Mercy for mankind!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type="subTitle" idx="1"/>
          </p:nvPr>
        </p:nvSpPr>
        <p:spPr>
          <a:xfrm>
            <a:off x="2616200" y="8542369"/>
            <a:ext cx="7746436" cy="1211231"/>
          </a:xfrm>
        </p:spPr>
        <p:txBody>
          <a:bodyPr>
            <a:normAutofit fontScale="40000" lnSpcReduction="20000"/>
          </a:bodyPr>
          <a:lstStyle/>
          <a:p>
            <a:pPr lvl="0"/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</a:rPr>
              <a:t>And We send down of the Qur'an that which is healing and mercy for the believers, but it does not increase the wrongdoers except in loss.</a:t>
            </a:r>
            <a:endParaRPr lang="en-US" sz="5700" dirty="0" smtClean="0">
              <a:solidFill>
                <a:schemeClr val="tx1"/>
              </a:solidFill>
              <a:latin typeface="Arial" pitchFamily="34" charset="0"/>
            </a:endParaRPr>
          </a:p>
          <a:p>
            <a:r>
              <a:rPr lang="en-US" dirty="0" smtClean="0"/>
              <a:t>(Al- </a:t>
            </a:r>
            <a:r>
              <a:rPr lang="en-US" dirty="0" err="1" smtClean="0"/>
              <a:t>Isra</a:t>
            </a:r>
            <a:r>
              <a:rPr lang="en-US" dirty="0" smtClean="0"/>
              <a:t> 17: 82)</a:t>
            </a:r>
            <a:endParaRPr lang="en-US" dirty="0"/>
          </a:p>
        </p:txBody>
      </p:sp>
      <p:pic>
        <p:nvPicPr>
          <p:cNvPr id="20481" name="Picture 1" descr="17:8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25600" y="6858000"/>
            <a:ext cx="9144000" cy="170688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620205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Analyzing the need of Quran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Why do we not benefit as much as we should from the Quran?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1546030"/>
      </p:ext>
    </p:extLst>
  </p:cSld>
  <p:clrMapOvr>
    <a:masterClrMapping/>
  </p:clrMapOvr>
  <p:transition xmlns:p14="http://schemas.microsoft.com/office/powerpoint/2010/main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Blessings of the Quran!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366224"/>
      </p:ext>
    </p:extLst>
  </p:cSld>
  <p:clrMapOvr>
    <a:masterClrMapping/>
  </p:clrMapOvr>
  <p:transition xmlns:p14="http://schemas.microsoft.com/office/powerpoint/2010/main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◊ The People of </a:t>
            </a:r>
            <a:r>
              <a:rPr lang="en-US" dirty="0" err="1" smtClean="0"/>
              <a:t>Qur’aan</a:t>
            </a:r>
            <a:r>
              <a:rPr lang="en-US" dirty="0" smtClean="0"/>
              <a:t> hope for a trade that will never perish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942451" y="9068286"/>
            <a:ext cx="2567270" cy="623759"/>
          </a:xfrm>
          <a:prstGeom prst="rect">
            <a:avLst/>
          </a:prstGeom>
          <a:noFill/>
        </p:spPr>
        <p:txBody>
          <a:bodyPr wrap="none" lIns="130046" tIns="65023" rIns="130046" bIns="65023" rtlCol="0">
            <a:spAutoFit/>
          </a:bodyPr>
          <a:lstStyle/>
          <a:p>
            <a:r>
              <a:rPr lang="en-US" sz="3200" dirty="0" smtClean="0"/>
              <a:t>[</a:t>
            </a:r>
            <a:r>
              <a:rPr lang="en-US" sz="3200" dirty="0" err="1" smtClean="0"/>
              <a:t>Fatir</a:t>
            </a:r>
            <a:r>
              <a:rPr lang="en-US" sz="3200" dirty="0" smtClean="0"/>
              <a:t>: 29-35]</a:t>
            </a:r>
            <a:endParaRPr lang="en-US" sz="3200" dirty="0"/>
          </a:p>
        </p:txBody>
      </p:sp>
      <p:sp>
        <p:nvSpPr>
          <p:cNvPr id="10" name="Rectangle 9"/>
          <p:cNvSpPr/>
          <p:nvPr/>
        </p:nvSpPr>
        <p:spPr>
          <a:xfrm>
            <a:off x="2223347" y="5943600"/>
            <a:ext cx="8546253" cy="3147527"/>
          </a:xfrm>
          <a:prstGeom prst="rect">
            <a:avLst/>
          </a:prstGeom>
        </p:spPr>
        <p:txBody>
          <a:bodyPr wrap="square" lIns="130046" tIns="65023" rIns="130046" bIns="65023">
            <a:spAutoFit/>
          </a:bodyPr>
          <a:lstStyle/>
          <a:p>
            <a:pPr algn="just"/>
            <a:r>
              <a:rPr lang="en-US" sz="2800" dirty="0" smtClean="0"/>
              <a:t>Those who rehearse the Book of Allah, establish regular Prayer, and spend (in Charity) out of what We have provided for them, secretly and openly, hope for a commerce that will never fail: </a:t>
            </a:r>
            <a:r>
              <a:rPr lang="en-US" sz="2800" b="1" dirty="0" smtClean="0"/>
              <a:t>(29) For He will pay them their </a:t>
            </a:r>
            <a:r>
              <a:rPr lang="en-US" sz="2800" b="1" dirty="0" err="1" smtClean="0"/>
              <a:t>meed</a:t>
            </a:r>
            <a:r>
              <a:rPr lang="en-US" sz="2800" b="1" dirty="0" smtClean="0"/>
              <a:t>, nay, He will give them (even) more out of His Bounty: for He is Oft-Forgiving, Most Ready to appreciate (service). (30)</a:t>
            </a:r>
            <a:endParaRPr lang="en-US" sz="28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3200" y="2209800"/>
            <a:ext cx="9372600" cy="170647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3200" y="4114799"/>
            <a:ext cx="9372600" cy="1534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83687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Title, Bullets &amp; Photo">
  <a:themeElements>
    <a:clrScheme name="Title, Bullets &amp; Phot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, Bullets &amp; Photo">
      <a:majorFont>
        <a:latin typeface="Didot"/>
        <a:ea typeface="ヒラギノ明朝 ProN W3"/>
        <a:cs typeface="ヒラギノ明朝 ProN W3"/>
      </a:majorFont>
      <a:minorFont>
        <a:latin typeface="Didot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342C2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Didot" pitchFamily="-107" charset="0"/>
            <a:ea typeface="ヒラギノ明朝 ProN W3" pitchFamily="-107" charset="-128"/>
            <a:cs typeface="ヒラギノ明朝 ProN W3" pitchFamily="-107" charset="-128"/>
            <a:sym typeface="Didot" pitchFamily="-107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342C2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Didot" pitchFamily="-107" charset="0"/>
            <a:ea typeface="ヒラギノ明朝 ProN W3" pitchFamily="-107" charset="-128"/>
            <a:cs typeface="ヒラギノ明朝 ProN W3" pitchFamily="-107" charset="-128"/>
            <a:sym typeface="Didot" pitchFamily="-107" charset="0"/>
          </a:defRPr>
        </a:defPPr>
      </a:lstStyle>
    </a:lnDef>
  </a:objectDefaults>
  <a:extraClrSchemeLst>
    <a:extraClrScheme>
      <a:clrScheme name="Title, Bullets &amp; Phot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2826</TotalTime>
  <Pages>0</Pages>
  <Words>1817</Words>
  <Characters>0</Characters>
  <Application>Microsoft Macintosh PowerPoint</Application>
  <PresentationFormat>Custom</PresentationFormat>
  <Lines>0</Lines>
  <Paragraphs>142</Paragraphs>
  <Slides>30</Slides>
  <Notes>18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1" baseType="lpstr">
      <vt:lpstr>Title, Bullets &amp; Photo</vt:lpstr>
      <vt:lpstr>Journey Towards Light…</vt:lpstr>
      <vt:lpstr>PowerPoint Presentation</vt:lpstr>
      <vt:lpstr>Impact of the Quran!</vt:lpstr>
      <vt:lpstr>The Qur’aan increases your Imaan </vt:lpstr>
      <vt:lpstr>the Qur’aan is better than the world and all that is in it</vt:lpstr>
      <vt:lpstr>Quran- A healing and Mercy for mankind!</vt:lpstr>
      <vt:lpstr>Analyzing the need of Quran</vt:lpstr>
      <vt:lpstr>Blessings of the Quran!</vt:lpstr>
      <vt:lpstr>◊ The People of Qur’aan hope for a trade that will never perish </vt:lpstr>
      <vt:lpstr>Allah’s Chosen Ones!</vt:lpstr>
      <vt:lpstr>al-Qur’aan is one of the causes of salvation from the Hellfire</vt:lpstr>
      <vt:lpstr>An enlightened heart …or a destroyed house?</vt:lpstr>
      <vt:lpstr>Tranquility descends upon the people of Qur’aan and mercy envelopes them</vt:lpstr>
      <vt:lpstr>PowerPoint Presentation</vt:lpstr>
      <vt:lpstr>The Haafidh of Qur’aan will be in the company of the Noble Angels </vt:lpstr>
      <vt:lpstr>The Qur’aan puts you in the company of the Elite </vt:lpstr>
      <vt:lpstr>PowerPoint Presentation</vt:lpstr>
      <vt:lpstr>Endless rewards coming your way…</vt:lpstr>
      <vt:lpstr>Blessings of the Quran spreading far &amp; wide</vt:lpstr>
      <vt:lpstr>Quran will intercede for you</vt:lpstr>
      <vt:lpstr>Quran will intercede for you</vt:lpstr>
      <vt:lpstr>PowerPoint Presentation</vt:lpstr>
      <vt:lpstr>Pure hearts will never find satisfaction enough from the book of Allah!</vt:lpstr>
      <vt:lpstr>Our objective?</vt:lpstr>
      <vt:lpstr>Together to paradise</vt:lpstr>
      <vt:lpstr>Imagine…</vt:lpstr>
      <vt:lpstr>The Beholder of the Qur’aan ascends through the levels of Paradise </vt:lpstr>
      <vt:lpstr>The Haafidh of Qur’aan ascends through the levels of Paradise </vt:lpstr>
      <vt:lpstr>Together to higher levels of paradise!!!</vt:lpstr>
      <vt:lpstr>Be amongst the best!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Connect With Quran</dc:title>
  <dc:subject/>
  <dc:creator/>
  <cp:keywords/>
  <dc:description/>
  <cp:lastModifiedBy>Amna  Basharat</cp:lastModifiedBy>
  <cp:revision>78</cp:revision>
  <dcterms:created xsi:type="dcterms:W3CDTF">2011-02-23T21:38:33Z</dcterms:created>
  <dcterms:modified xsi:type="dcterms:W3CDTF">2013-03-15T18:34:56Z</dcterms:modified>
</cp:coreProperties>
</file>