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9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0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5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5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0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7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06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11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607E-CB91-4663-8B12-685618257B00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3F6F-8F41-4D0E-A8C6-46D38906E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6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sa.co.za/mastershowimages/845_hot_seat_the_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5990"/>
            <a:ext cx="5904656" cy="378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3d-game-word-isolated-1706125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 bwMode="auto">
          <a:xfrm>
            <a:off x="4355976" y="3861049"/>
            <a:ext cx="4464496" cy="217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98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Rules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One person at the front facing the other students.</a:t>
            </a:r>
          </a:p>
          <a:p>
            <a:pPr marL="0" indent="0">
              <a:buNone/>
            </a:pPr>
            <a:r>
              <a:rPr lang="en-GB" dirty="0" smtClean="0"/>
              <a:t>Key words will come up.</a:t>
            </a:r>
          </a:p>
          <a:p>
            <a:pPr marL="0" indent="0">
              <a:buNone/>
            </a:pPr>
            <a:r>
              <a:rPr lang="en-GB" dirty="0" smtClean="0"/>
              <a:t>Students will use clues to help the other person guess the word.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0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Sallah</a:t>
            </a:r>
            <a:r>
              <a:rPr lang="en-GB" dirty="0" smtClean="0"/>
              <a:t>/ </a:t>
            </a:r>
            <a:r>
              <a:rPr lang="en-GB" dirty="0" err="1" smtClean="0"/>
              <a:t>wudhu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words relating to above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5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 smtClean="0"/>
              <a:t>Niyyah</a:t>
            </a:r>
            <a:r>
              <a:rPr lang="en-GB" b="1" dirty="0" smtClean="0"/>
              <a:t> </a:t>
            </a:r>
            <a:endParaRPr lang="en-GB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901" y="1484784"/>
            <a:ext cx="3164098" cy="203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916832"/>
            <a:ext cx="54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Words not allowed</a:t>
            </a:r>
          </a:p>
          <a:p>
            <a:r>
              <a:rPr lang="en-GB" sz="4400" dirty="0" smtClean="0"/>
              <a:t>intention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752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 smtClean="0"/>
              <a:t>khilaal</a:t>
            </a:r>
            <a:endParaRPr lang="en-GB" b="1" dirty="0"/>
          </a:p>
        </p:txBody>
      </p:sp>
      <p:pic>
        <p:nvPicPr>
          <p:cNvPr id="4" name="Picture 2" descr="http://www.tvsa.co.za/mastershowimages/845_hot_seat_the_4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3164954" cy="202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204864"/>
            <a:ext cx="55446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Words and actions not allowed</a:t>
            </a:r>
          </a:p>
          <a:p>
            <a:r>
              <a:rPr lang="en-GB" sz="2800" dirty="0" smtClean="0"/>
              <a:t>Rubbing the hands together.</a:t>
            </a:r>
          </a:p>
          <a:p>
            <a:r>
              <a:rPr lang="en-GB" sz="2800" dirty="0" err="1" smtClean="0"/>
              <a:t>Wudhu</a:t>
            </a:r>
            <a:endParaRPr lang="en-GB" sz="2800" dirty="0" smtClean="0"/>
          </a:p>
          <a:p>
            <a:r>
              <a:rPr lang="en-GB" sz="2800" dirty="0" smtClean="0"/>
              <a:t>Clean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23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 smtClean="0"/>
              <a:t>Masah</a:t>
            </a:r>
            <a:r>
              <a:rPr lang="en-GB" b="1" dirty="0" smtClean="0"/>
              <a:t> </a:t>
            </a:r>
            <a:endParaRPr lang="en-GB" b="1" dirty="0"/>
          </a:p>
        </p:txBody>
      </p:sp>
      <p:pic>
        <p:nvPicPr>
          <p:cNvPr id="4" name="Picture 2" descr="http://www.tvsa.co.za/mastershowimages/845_hot_seat_the_4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693" y="1556792"/>
            <a:ext cx="3164954" cy="202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204864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Words and actions not allowed</a:t>
            </a:r>
          </a:p>
          <a:p>
            <a:r>
              <a:rPr lang="en-GB" sz="3600" dirty="0" smtClean="0"/>
              <a:t>Putting hands on head</a:t>
            </a:r>
          </a:p>
          <a:p>
            <a:r>
              <a:rPr lang="en-GB" sz="3600" dirty="0" smtClean="0"/>
              <a:t>Clean.</a:t>
            </a:r>
          </a:p>
          <a:p>
            <a:r>
              <a:rPr lang="en-GB" sz="3600" dirty="0" err="1" smtClean="0"/>
              <a:t>Wudhu</a:t>
            </a:r>
            <a:r>
              <a:rPr lang="en-GB" sz="3600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5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err="1" smtClean="0"/>
              <a:t>Tayamum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pic>
        <p:nvPicPr>
          <p:cNvPr id="4" name="Picture 2" descr="http://www.tvsa.co.za/mastershowimages/845_hot_seat_the_4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793840" cy="179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2122814"/>
            <a:ext cx="5256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Words not allowed</a:t>
            </a:r>
          </a:p>
          <a:p>
            <a:r>
              <a:rPr lang="en-GB" sz="3200" dirty="0" smtClean="0"/>
              <a:t>Dry ablution</a:t>
            </a:r>
          </a:p>
          <a:p>
            <a:r>
              <a:rPr lang="en-GB" sz="3200" dirty="0" err="1" smtClean="0"/>
              <a:t>Wudhu</a:t>
            </a:r>
            <a:endParaRPr lang="en-GB" sz="3200" dirty="0" smtClean="0"/>
          </a:p>
          <a:p>
            <a:r>
              <a:rPr lang="en-GB" sz="3200" dirty="0" smtClean="0"/>
              <a:t>Water</a:t>
            </a:r>
          </a:p>
          <a:p>
            <a:r>
              <a:rPr lang="en-GB" sz="3200" dirty="0" smtClean="0"/>
              <a:t>Sand</a:t>
            </a:r>
          </a:p>
          <a:p>
            <a:r>
              <a:rPr lang="en-GB" sz="3200" dirty="0" smtClean="0"/>
              <a:t>Stone</a:t>
            </a:r>
          </a:p>
          <a:p>
            <a:r>
              <a:rPr lang="en-GB" sz="3200" dirty="0" smtClean="0"/>
              <a:t>Clean earth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449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Gargling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Words and action not allowed</a:t>
            </a:r>
          </a:p>
          <a:p>
            <a:pPr marL="0" indent="0">
              <a:buNone/>
            </a:pPr>
            <a:r>
              <a:rPr lang="en-GB" dirty="0" smtClean="0"/>
              <a:t>Gargling the mouth</a:t>
            </a:r>
          </a:p>
          <a:p>
            <a:pPr marL="0" indent="0">
              <a:buNone/>
            </a:pPr>
            <a:r>
              <a:rPr lang="en-GB" dirty="0" smtClean="0"/>
              <a:t>Washing</a:t>
            </a:r>
          </a:p>
          <a:p>
            <a:pPr marL="0" indent="0">
              <a:buNone/>
            </a:pPr>
            <a:r>
              <a:rPr lang="en-GB" dirty="0" smtClean="0"/>
              <a:t>Cleaning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http://www.tvsa.co.za/mastershowimages/845_hot_seat_the_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4784"/>
            <a:ext cx="2592288" cy="16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Rules </vt:lpstr>
      <vt:lpstr>Sallah/ wudhu</vt:lpstr>
      <vt:lpstr>Niyyah </vt:lpstr>
      <vt:lpstr>khilaal</vt:lpstr>
      <vt:lpstr>Masah </vt:lpstr>
      <vt:lpstr> Tayamum </vt:lpstr>
      <vt:lpstr>Gargling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shenaz j</dc:creator>
  <cp:lastModifiedBy>Anise Patel</cp:lastModifiedBy>
  <cp:revision>4</cp:revision>
  <dcterms:created xsi:type="dcterms:W3CDTF">2014-03-16T17:40:39Z</dcterms:created>
  <dcterms:modified xsi:type="dcterms:W3CDTF">2014-11-26T14:21:25Z</dcterms:modified>
</cp:coreProperties>
</file>