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3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23T01:27:24.653" idx="1">
    <p:pos x="6000" y="0"/>
    <p:text>-Maryam Rehman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23T01:27:24.653" idx="2">
    <p:pos x="6000" y="0"/>
    <p:text>-Maryam Rehman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5"/>
          </a:xfrm>
        </p:grpSpPr>
        <p:cxnSp>
          <p:nvCxnSpPr>
            <p:cNvPr id="21" name="Google Shape;21;p2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24;p2"/>
          <p:cNvGrpSpPr/>
          <p:nvPr/>
        </p:nvGrpSpPr>
        <p:grpSpPr>
          <a:xfrm>
            <a:off x="-8915" y="6057149"/>
            <a:ext cx="5498725" cy="820207"/>
            <a:chOff x="-6689" y="4553748"/>
            <a:chExt cx="4125118" cy="615155"/>
          </a:xfrm>
        </p:grpSpPr>
        <p:sp>
          <p:nvSpPr>
            <p:cNvPr id="25" name="Google Shape;25;p2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avLst/>
              <a:gdLst/>
              <a:ahLst/>
              <a:cxnLst/>
              <a:rect l="l" t="t" r="r" b="b"/>
              <a:pathLst>
                <a:path w="612775" h="4115481" extrusionOk="0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604659" y="3152814"/>
              <a:ext cx="410751" cy="3621427"/>
            </a:xfrm>
            <a:custGeom>
              <a:avLst/>
              <a:gdLst/>
              <a:ahLst/>
              <a:cxnLst/>
              <a:rect l="l" t="t" r="r" b="b"/>
              <a:pathLst>
                <a:path w="410751" h="3621427" extrusionOk="0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1462308" y="3453376"/>
              <a:ext cx="241768" cy="3179761"/>
            </a:xfrm>
            <a:custGeom>
              <a:avLst/>
              <a:gdLst/>
              <a:ahLst/>
              <a:cxnLst/>
              <a:rect l="l" t="t" r="r" b="b"/>
              <a:pathLst>
                <a:path w="241768" h="3179761" extrusionOk="0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4167998" y="-1247317"/>
            <a:ext cx="4462272" cy="103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7414141" y="2006957"/>
            <a:ext cx="5588000" cy="27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2132316" y="-329234"/>
            <a:ext cx="5588000" cy="741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5"/>
          </a:xfrm>
        </p:grpSpPr>
        <p:cxnSp>
          <p:nvCxnSpPr>
            <p:cNvPr id="48" name="Google Shape;48;p5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5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5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27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505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1" name="Google Shape;11;p1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/>
              <a:ahLst/>
              <a:cxnLst/>
              <a:rect l="l" t="t" r="r" b="b"/>
              <a:pathLst>
                <a:path w="612775" h="3919538" extrusionOk="0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/>
              <a:ahLst/>
              <a:cxnLst/>
              <a:rect l="l" t="t" r="r" b="b"/>
              <a:pathLst>
                <a:path w="410751" h="3421856" extrusionOk="0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/>
              <a:ahLst/>
              <a:cxnLst/>
              <a:rect l="l" t="t" r="r" b="b"/>
              <a:pathLst>
                <a:path w="238919" h="2976561" extrusionOk="0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 /><Relationship Id="rId7" Type="http://schemas.openxmlformats.org/officeDocument/2006/relationships/image" Target="../media/image27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6.jpg" /><Relationship Id="rId5" Type="http://schemas.openxmlformats.org/officeDocument/2006/relationships/image" Target="../media/image25.jpg" /><Relationship Id="rId4" Type="http://schemas.openxmlformats.org/officeDocument/2006/relationships/image" Target="../media/image24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693812" y="584201"/>
            <a:ext cx="11017224" cy="118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CA"/>
              <a:t>Great Islamic thinkers/inventors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625176" y="2060848"/>
            <a:ext cx="8735325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15 OF THE MOST GREATEST THINKERS WHO EVER LIVED.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BY: Abdullah Saeed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426" y="3140968"/>
            <a:ext cx="20955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4612" y="3229777"/>
            <a:ext cx="3858767" cy="264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0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CA">
                <a:solidFill>
                  <a:srgbClr val="0070C0"/>
                </a:solidFill>
              </a:rPr>
              <a:t>Ibn al Haytham – astronomer &amp; mathematician 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232643" y="1178272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 Arab astronomer and mathematician known for his incredible contributions to the principals of optics and the use of scientific experiments.  </a:t>
            </a:r>
            <a:endParaRPr/>
          </a:p>
        </p:txBody>
      </p:sp>
      <p:pic>
        <p:nvPicPr>
          <p:cNvPr id="177" name="Google Shape;177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98468" y="910877"/>
            <a:ext cx="4572000" cy="4170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405780" y="4725144"/>
            <a:ext cx="3024336" cy="2002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His life  was from 950 to 1040 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CA">
                <a:solidFill>
                  <a:srgbClr val="0070C0"/>
                </a:solidFill>
              </a:rPr>
              <a:t>Ibn al Haytham – astronomer &amp; mathematician </a:t>
            </a:r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 Arab astronomer and mathematician known for his incredible contributions to the principals of optics and the use of scientific experiments. The word ”camera” is from Arabic. </a:t>
            </a:r>
            <a:endParaRPr/>
          </a:p>
        </p:txBody>
      </p:sp>
      <p:pic>
        <p:nvPicPr>
          <p:cNvPr id="185" name="Google Shape;185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7560" y="2060848"/>
            <a:ext cx="5413476" cy="345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86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Calibri"/>
              <a:buNone/>
            </a:pPr>
            <a:r>
              <a:rPr lang="en-CA">
                <a:solidFill>
                  <a:srgbClr val="0000CC"/>
                </a:solidFill>
              </a:rPr>
              <a:t>Ibn Sina – doctor &amp; philosopher &amp; scientist  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1218883" y="1137712"/>
            <a:ext cx="5078677" cy="50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Persian philosopher ,scientist and doctor known for his contributions to artistolian philosophy and medicine. He made most of the modern tools for surgery including the scalpel.</a:t>
            </a:r>
            <a:endParaRPr/>
          </a:p>
        </p:txBody>
      </p:sp>
      <p:pic>
        <p:nvPicPr>
          <p:cNvPr id="192" name="Google Shape;192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64893" y="1505970"/>
            <a:ext cx="4614491" cy="44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333772" y="4221088"/>
            <a:ext cx="3291353" cy="223224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His life  was from 980 to 1037 AD 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0304" y="3743325"/>
            <a:ext cx="23812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477788" y="274637"/>
            <a:ext cx="11305257" cy="85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40"/>
              <a:buFont typeface="Calibri"/>
              <a:buNone/>
            </a:pPr>
            <a:r>
              <a:rPr lang="en-CA" sz="3240">
                <a:solidFill>
                  <a:srgbClr val="7030A0"/>
                </a:solidFill>
              </a:rPr>
              <a:t>Omar Khayyam – astronomer &amp; poet &amp; mathematician &amp; scientist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1218883" y="1268760"/>
            <a:ext cx="5078677" cy="490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Persian astronomer, poet, mathematician and scientist known for his scientific achievements and for his “rubihats”</a:t>
            </a:r>
            <a:endParaRPr sz="3600"/>
          </a:p>
        </p:txBody>
      </p:sp>
      <p:pic>
        <p:nvPicPr>
          <p:cNvPr id="201" name="Google Shape;201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22732" y="1146651"/>
            <a:ext cx="4176464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527002" y="4365104"/>
            <a:ext cx="3191146" cy="223224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His life  was from 1048 to 1131 AD</a:t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0028" y="3933056"/>
            <a:ext cx="3041725" cy="264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FFFE"/>
              </a:buClr>
              <a:buSzPts val="3600"/>
              <a:buFont typeface="Calibri"/>
              <a:buNone/>
            </a:pPr>
            <a:r>
              <a:rPr lang="en-CA">
                <a:solidFill>
                  <a:srgbClr val="70FFFE"/>
                </a:solidFill>
              </a:rPr>
              <a:t>Ibn Zuhr – physician &amp; surgeon  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1773932" y="1706880"/>
            <a:ext cx="5256584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Arabic physician and surgeon known for his influential book al-tafsir fil mudawatwal tadbeer</a:t>
            </a:r>
            <a:endParaRPr sz="3600"/>
          </a:p>
        </p:txBody>
      </p:sp>
      <p:pic>
        <p:nvPicPr>
          <p:cNvPr id="210" name="Google Shape;210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62564" y="1706880"/>
            <a:ext cx="3672407" cy="460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585800" y="3789040"/>
            <a:ext cx="3816424" cy="28803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His life  was from 1091 to 1161 AD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56E7"/>
              </a:buClr>
              <a:buSzPts val="3600"/>
              <a:buFont typeface="Calibri"/>
              <a:buNone/>
            </a:pPr>
            <a:r>
              <a:rPr lang="en-CA">
                <a:solidFill>
                  <a:srgbClr val="E456E7"/>
                </a:solidFill>
              </a:rPr>
              <a:t>Ibn rushd –philosopher &amp; scholar 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218883" y="1268760"/>
            <a:ext cx="5451593" cy="490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 philosopher and scholar who produced a series of summaries and commentaries on most of Aristotle's works and on Plato's republic </a:t>
            </a:r>
            <a:endParaRPr/>
          </a:p>
        </p:txBody>
      </p:sp>
      <p:pic>
        <p:nvPicPr>
          <p:cNvPr id="218" name="Google Shape;218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4532" y="1268760"/>
            <a:ext cx="4248472" cy="467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344279" y="4293096"/>
            <a:ext cx="3600400" cy="244827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His life  was from 1126 to 1198 AD</a:t>
            </a:r>
            <a:endParaRPr sz="2800" b="0" i="0" u="none" strike="noStrike" cap="none">
              <a:solidFill>
                <a:srgbClr val="CC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3600"/>
              <a:buFont typeface="Calibri"/>
              <a:buNone/>
            </a:pPr>
            <a:r>
              <a:rPr lang="en-CA">
                <a:solidFill>
                  <a:srgbClr val="FF66CC"/>
                </a:solidFill>
              </a:rPr>
              <a:t>Ibn al baitar – botanist &amp; physician 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Botanist and physician who systematically recorded the discovers made by Islamic physicians in the middle ages</a:t>
            </a:r>
            <a:endParaRPr/>
          </a:p>
        </p:txBody>
      </p:sp>
      <p:pic>
        <p:nvPicPr>
          <p:cNvPr id="226" name="Google Shape;226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30516" y="1498601"/>
            <a:ext cx="4104456" cy="4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485927" y="4365104"/>
            <a:ext cx="3376237" cy="237626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His life  was from 1197 to 1248 AD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99"/>
              </a:buClr>
              <a:buSzPts val="3600"/>
              <a:buFont typeface="Calibri"/>
              <a:buNone/>
            </a:pPr>
            <a:r>
              <a:rPr lang="en-CA">
                <a:solidFill>
                  <a:srgbClr val="00FF99"/>
                </a:solidFill>
              </a:rPr>
              <a:t>Ibn Battuta – traveler &amp; scholar 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1218883" y="1498600"/>
            <a:ext cx="5078677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 traveller and scholar who wrote one of the most famous travel books in history, the rihlah.</a:t>
            </a:r>
            <a:endParaRPr/>
          </a:p>
        </p:txBody>
      </p:sp>
      <p:pic>
        <p:nvPicPr>
          <p:cNvPr id="234" name="Google Shape;234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4532" y="1498600"/>
            <a:ext cx="4268341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/>
          <p:nvPr/>
        </p:nvSpPr>
        <p:spPr>
          <a:xfrm>
            <a:off x="981844" y="4077072"/>
            <a:ext cx="3507377" cy="25922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FF99"/>
                </a:solidFill>
                <a:latin typeface="Calibri"/>
                <a:ea typeface="Calibri"/>
                <a:cs typeface="Calibri"/>
                <a:sym typeface="Calibri"/>
              </a:rPr>
              <a:t>His life  was from 1304 to 1369 AD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218883" y="274638"/>
            <a:ext cx="10360501" cy="79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99FF"/>
              </a:buClr>
              <a:buSzPts val="3600"/>
              <a:buFont typeface="Calibri"/>
              <a:buNone/>
            </a:pPr>
            <a:r>
              <a:rPr lang="en-CA">
                <a:solidFill>
                  <a:srgbClr val="CC99FF"/>
                </a:solidFill>
              </a:rPr>
              <a:t>Ibn khaldun – philosopher &amp; historian </a:t>
            </a: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393416" y="908721"/>
            <a:ext cx="5379073" cy="526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He developed one of the earliest non religious philosophies of history. He structured what is now modern historiography sociology and economics </a:t>
            </a:r>
            <a:endParaRPr/>
          </a:p>
        </p:txBody>
      </p:sp>
      <p:pic>
        <p:nvPicPr>
          <p:cNvPr id="242" name="Google Shape;242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34572" y="908720"/>
            <a:ext cx="453650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/>
          <p:nvPr/>
        </p:nvSpPr>
        <p:spPr>
          <a:xfrm>
            <a:off x="18341" y="4522091"/>
            <a:ext cx="3108708" cy="208985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His life  was from 1332 to 1406 AD </a:t>
            </a: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049" y="4402453"/>
            <a:ext cx="4320479" cy="240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1218883" y="274638"/>
            <a:ext cx="10360501" cy="60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CA" sz="3240"/>
              <a:t>Reflecting 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1218883" y="878815"/>
            <a:ext cx="10360501" cy="83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We should feel proud about the intelligent men on this list; that they were on the straight path; may Allah accept all their efforts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6867" y="1876986"/>
            <a:ext cx="2981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035" y="1725539"/>
            <a:ext cx="2743200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796" y="4523461"/>
            <a:ext cx="3096344" cy="200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7575" y="4674909"/>
            <a:ext cx="3308660" cy="185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2896" y="1716536"/>
            <a:ext cx="4448028" cy="302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CA">
                <a:solidFill>
                  <a:srgbClr val="C00000"/>
                </a:solidFill>
              </a:rPr>
              <a:t>Jabir ibn Haiyan --- chemist &amp; pharmacist 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The father of Arab chemistry known for his highly influential work on alchemy and metallurgy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14" name="Google Shape;114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98468" y="1501810"/>
            <a:ext cx="4824536" cy="502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/>
          <p:nvPr/>
        </p:nvSpPr>
        <p:spPr>
          <a:xfrm>
            <a:off x="117748" y="4013577"/>
            <a:ext cx="3168352" cy="266429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His life  was from 722 to 804 AD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ctrTitle"/>
          </p:nvPr>
        </p:nvSpPr>
        <p:spPr>
          <a:xfrm>
            <a:off x="1625176" y="584201"/>
            <a:ext cx="8735325" cy="162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en-CA" sz="9600"/>
              <a:t>THE END!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1"/>
          </p:nvPr>
        </p:nvSpPr>
        <p:spPr>
          <a:xfrm>
            <a:off x="1341884" y="2616200"/>
            <a:ext cx="101531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/>
              <a:t>I HOPE YOU BENEFITED FROM THIS PRESENTATION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CA">
                <a:solidFill>
                  <a:srgbClr val="FF0000"/>
                </a:solidFill>
              </a:rPr>
              <a:t>Muhammad ibn musa al Khwarizmi – mathematician </a:t>
            </a:r>
            <a:endParaRPr/>
          </a:p>
        </p:txBody>
      </p:sp>
      <p:pic>
        <p:nvPicPr>
          <p:cNvPr id="121" name="Google Shape;12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18548" y="1628800"/>
            <a:ext cx="426083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1917948" y="1772816"/>
            <a:ext cx="482453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 works introduced Arabic  numerals and the concept of algebra into European mathematics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37828" y="4081140"/>
            <a:ext cx="3528392" cy="27768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 life  was from 780 to 850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218883" y="116633"/>
            <a:ext cx="10360501" cy="115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CA">
                <a:solidFill>
                  <a:srgbClr val="FF0000"/>
                </a:solidFill>
              </a:rPr>
              <a:t>Muhammad ibn musa al Khwarizmi – mathematician (2) 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218883" y="836712"/>
            <a:ext cx="482453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“algebra was derived from the name of his book “al-jabr” and algorithm was derived from his name al Khwarizmi  with out algorithms you wouldn't be watching this on your tv; thank you al –Khwarizmi. </a:t>
            </a:r>
            <a:endParaRPr/>
          </a:p>
        </p:txBody>
      </p:sp>
      <p:pic>
        <p:nvPicPr>
          <p:cNvPr id="130" name="Google Shape;13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3419" y="1484784"/>
            <a:ext cx="553580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0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CA">
                <a:solidFill>
                  <a:srgbClr val="FFC000"/>
                </a:solidFill>
              </a:rPr>
              <a:t>Ibn Ishaq al kindi – philosopher &amp; scientist 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1218883" y="1340768"/>
            <a:ext cx="5078677" cy="48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 philosopher and scientist, who is known as the first of the Muslim philosophers  </a:t>
            </a:r>
            <a:endParaRPr/>
          </a:p>
        </p:txBody>
      </p:sp>
      <p:pic>
        <p:nvPicPr>
          <p:cNvPr id="137" name="Google Shape;137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6460" y="1569312"/>
            <a:ext cx="4896544" cy="495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405780" y="3933056"/>
            <a:ext cx="3528391" cy="28083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His life was from 801 to 873 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93812" y="274637"/>
            <a:ext cx="11305255" cy="92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CA">
                <a:solidFill>
                  <a:srgbClr val="FFFF00"/>
                </a:solidFill>
              </a:rPr>
              <a:t>Thabit ibn qurra –physician &amp; astronomer &amp; mathematician 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1218883" y="1340768"/>
            <a:ext cx="5523601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 Arab mathematician, physician and astronomer; who was the first reformer of the Ptolemaic system and the founder of statics  </a:t>
            </a:r>
            <a:endParaRPr/>
          </a:p>
        </p:txBody>
      </p:sp>
      <p:pic>
        <p:nvPicPr>
          <p:cNvPr id="145" name="Google Shape;145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6500" y="1420880"/>
            <a:ext cx="4392488" cy="496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909836" y="4077072"/>
            <a:ext cx="3528392" cy="266429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His life  was from 826 to 901 AD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alibri"/>
              <a:buNone/>
            </a:pPr>
            <a:r>
              <a:rPr lang="en-CA">
                <a:solidFill>
                  <a:srgbClr val="92D050"/>
                </a:solidFill>
              </a:rPr>
              <a:t>Al Battani – mathematician &amp; scientist &amp; astronomer 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1218883" y="1498600"/>
            <a:ext cx="5078677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 mathematician, scientist and astronomer who greatly improved existing values for the length of the year and of the season </a:t>
            </a:r>
            <a:endParaRPr/>
          </a:p>
        </p:txBody>
      </p:sp>
      <p:pic>
        <p:nvPicPr>
          <p:cNvPr id="153" name="Google Shape;153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02524" y="1700808"/>
            <a:ext cx="43204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19845" y="4468349"/>
            <a:ext cx="3312368" cy="237626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His life  was from 858 to 929 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CA">
                <a:solidFill>
                  <a:srgbClr val="00B050"/>
                </a:solidFill>
              </a:rPr>
              <a:t>Abu-Bakr al razi – alchemist &amp; physician    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1978325" y="1706875"/>
            <a:ext cx="4582800" cy="4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 Persian alchemist and philosopher, who was one of the greatest physicians in history   </a:t>
            </a:r>
            <a:endParaRPr/>
          </a:p>
        </p:txBody>
      </p:sp>
      <p:pic>
        <p:nvPicPr>
          <p:cNvPr id="161" name="Google Shape;16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18391" y="1706863"/>
            <a:ext cx="4176600" cy="4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158078" y="3948527"/>
            <a:ext cx="3456300" cy="2736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His life  was from 865 to 925 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lang="en-CA">
                <a:solidFill>
                  <a:srgbClr val="00B0F0"/>
                </a:solidFill>
              </a:rPr>
              <a:t>Abu Nasr al farabi – scientist &amp; philosopher 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lvl="0" indent="-30474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CA" sz="3600"/>
              <a:t>Arab scientist and philosopher considered as one of the preeminent  thinkers of the medieval era </a:t>
            </a:r>
            <a:endParaRPr/>
          </a:p>
        </p:txBody>
      </p:sp>
      <p:pic>
        <p:nvPicPr>
          <p:cNvPr id="169" name="Google Shape;169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6500" y="1726501"/>
            <a:ext cx="4176464" cy="479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1053852" y="4293096"/>
            <a:ext cx="3456384" cy="244827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FFFF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His life  was from 872 to 950 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 16x9</vt:lpstr>
      <vt:lpstr>Great Islamic thinkers/inventors</vt:lpstr>
      <vt:lpstr>Jabir ibn Haiyan --- chemist &amp; pharmacist </vt:lpstr>
      <vt:lpstr>Muhammad ibn musa al Khwarizmi – mathematician </vt:lpstr>
      <vt:lpstr>Muhammad ibn musa al Khwarizmi – mathematician (2) </vt:lpstr>
      <vt:lpstr>Ibn Ishaq al kindi – philosopher &amp; scientist </vt:lpstr>
      <vt:lpstr>Thabit ibn qurra –physician &amp; astronomer &amp; mathematician </vt:lpstr>
      <vt:lpstr>Al Battani – mathematician &amp; scientist &amp; astronomer </vt:lpstr>
      <vt:lpstr>Abu-Bakr al razi – alchemist &amp; physician    </vt:lpstr>
      <vt:lpstr>Abu Nasr al farabi – scientist &amp; philosopher </vt:lpstr>
      <vt:lpstr>Ibn al Haytham – astronomer &amp; mathematician </vt:lpstr>
      <vt:lpstr>Ibn al Haytham – astronomer &amp; mathematician </vt:lpstr>
      <vt:lpstr>Ibn Sina – doctor &amp; philosopher &amp; scientist  </vt:lpstr>
      <vt:lpstr>Omar Khayyam – astronomer &amp; poet &amp; mathematician &amp; scientist</vt:lpstr>
      <vt:lpstr>Ibn Zuhr – physician &amp; surgeon  </vt:lpstr>
      <vt:lpstr>Ibn rushd –philosopher &amp; scholar </vt:lpstr>
      <vt:lpstr>Ibn al baitar – botanist &amp; physician </vt:lpstr>
      <vt:lpstr>Ibn Battuta – traveler &amp; scholar </vt:lpstr>
      <vt:lpstr>Ibn khaldun – philosopher &amp; historian </vt:lpstr>
      <vt:lpstr>Reflecting 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Islamic thinkers/inventors</dc:title>
  <cp:lastModifiedBy>Unknown User</cp:lastModifiedBy>
  <cp:revision>1</cp:revision>
  <dcterms:modified xsi:type="dcterms:W3CDTF">2021-04-04T11:43:53Z</dcterms:modified>
</cp:coreProperties>
</file>