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8" d="100"/>
          <a:sy n="78" d="100"/>
        </p:scale>
        <p:origin x="117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EC03-444A-0C4B-99DF-4391C5CFCDC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2C72-1B0B-694A-9825-2507CD81C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EC03-444A-0C4B-99DF-4391C5CFCDC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2C72-1B0B-694A-9825-2507CD81C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EC03-444A-0C4B-99DF-4391C5CFCDC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2C72-1B0B-694A-9825-2507CD81C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EC03-444A-0C4B-99DF-4391C5CFCDC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2C72-1B0B-694A-9825-2507CD81C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EC03-444A-0C4B-99DF-4391C5CFCDC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2C72-1B0B-694A-9825-2507CD81C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EC03-444A-0C4B-99DF-4391C5CFCDC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2C72-1B0B-694A-9825-2507CD81C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EC03-444A-0C4B-99DF-4391C5CFCDC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2C72-1B0B-694A-9825-2507CD81C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EC03-444A-0C4B-99DF-4391C5CFCDC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2C72-1B0B-694A-9825-2507CD81C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EC03-444A-0C4B-99DF-4391C5CFCDC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2C72-1B0B-694A-9825-2507CD81C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EC03-444A-0C4B-99DF-4391C5CFCDC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2C72-1B0B-694A-9825-2507CD81C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EC03-444A-0C4B-99DF-4391C5CFCDC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2C72-1B0B-694A-9825-2507CD81C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EC03-444A-0C4B-99DF-4391C5CFCDC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D2C72-1B0B-694A-9825-2507CD81C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id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717165"/>
            <a:ext cx="3111500" cy="3111500"/>
          </a:xfrm>
          <a:prstGeom prst="rect">
            <a:avLst/>
          </a:prstGeom>
        </p:spPr>
      </p:pic>
      <p:pic>
        <p:nvPicPr>
          <p:cNvPr id="5" name="Picture 4" descr="12231391541611988226eid mubarak.svg.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717165"/>
            <a:ext cx="2979151" cy="29891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533400"/>
            <a:ext cx="3657600" cy="3429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533400"/>
            <a:ext cx="3657600" cy="3429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lamic-decorative-canon.gif"/>
          <p:cNvPicPr>
            <a:picLocks noGrp="1" noChangeAspect="1"/>
          </p:cNvPicPr>
          <p:nvPr>
            <p:ph idx="1"/>
          </p:nvPr>
        </p:nvPicPr>
        <p:blipFill>
          <a:blip r:embed="rId2">
            <a:biLevel thresh="50000"/>
          </a:blip>
          <a:srcRect l="67592" t="12259" r="926" b="9281"/>
          <a:stretch>
            <a:fillRect/>
          </a:stretch>
        </p:blipFill>
        <p:spPr>
          <a:xfrm>
            <a:off x="4638675" y="304800"/>
            <a:ext cx="3562350" cy="3352800"/>
          </a:xfrm>
        </p:spPr>
      </p:pic>
      <p:pic>
        <p:nvPicPr>
          <p:cNvPr id="5" name="Content Placeholder 3" descr="islamic-decorative-canon.gif"/>
          <p:cNvPicPr>
            <a:picLocks noChangeAspect="1"/>
          </p:cNvPicPr>
          <p:nvPr/>
        </p:nvPicPr>
        <p:blipFill>
          <a:blip r:embed="rId2">
            <a:biLevel thresh="50000"/>
          </a:blip>
          <a:srcRect l="33333" t="12259" r="36111" b="9281"/>
          <a:stretch>
            <a:fillRect/>
          </a:stretch>
        </p:blipFill>
        <p:spPr>
          <a:xfrm>
            <a:off x="609599" y="304800"/>
            <a:ext cx="3457576" cy="3352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3400" y="304800"/>
            <a:ext cx="3657600" cy="3429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304800"/>
            <a:ext cx="3657600" cy="3429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JMC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Alizah Ali</dc:creator>
  <cp:lastModifiedBy>Anise Patel</cp:lastModifiedBy>
  <cp:revision>1</cp:revision>
  <dcterms:created xsi:type="dcterms:W3CDTF">2010-11-09T06:46:24Z</dcterms:created>
  <dcterms:modified xsi:type="dcterms:W3CDTF">2013-10-10T14:48:14Z</dcterms:modified>
</cp:coreProperties>
</file>