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8" r:id="rId4"/>
    <p:sldId id="259" r:id="rId5"/>
    <p:sldId id="26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FB092F62-0FA2-4643-9C50-5245DFD4830A}"/>
              </a:ext>
            </a:extLst>
          </p:cNvPr>
          <p:cNvSpPr txBox="1">
            <a:spLocks noGrp="1"/>
          </p:cNvSpPr>
          <p:nvPr>
            <p:ph type="dt" sz="half" idx="10"/>
          </p:nvPr>
        </p:nvSpPr>
        <p:spPr>
          <a:ln/>
        </p:spPr>
        <p:txBody>
          <a:bodyPr/>
          <a:lstStyle>
            <a:lvl1pPr>
              <a:defRPr/>
            </a:lvl1pPr>
          </a:lstStyle>
          <a:p>
            <a:pPr>
              <a:defRPr/>
            </a:pPr>
            <a:fld id="{173B4603-570B-477C-B48F-FE566673D0E7}" type="datetime1">
              <a:rPr lang="en-US"/>
              <a:pPr>
                <a:defRPr/>
              </a:pPr>
              <a:t>11/8/2021</a:t>
            </a:fld>
            <a:endParaRPr/>
          </a:p>
        </p:txBody>
      </p:sp>
      <p:sp>
        <p:nvSpPr>
          <p:cNvPr id="5" name="Footer Placeholder 4">
            <a:extLst>
              <a:ext uri="{FF2B5EF4-FFF2-40B4-BE49-F238E27FC236}">
                <a16:creationId xmlns:a16="http://schemas.microsoft.com/office/drawing/2014/main" id="{9CEADEEC-F5F9-429C-BED5-B5200C7DC396}"/>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C431763A-0AF5-4C20-BAF4-4359C4173227}"/>
              </a:ext>
            </a:extLst>
          </p:cNvPr>
          <p:cNvSpPr txBox="1">
            <a:spLocks noGrp="1"/>
          </p:cNvSpPr>
          <p:nvPr>
            <p:ph type="sldNum" sz="quarter" idx="12"/>
          </p:nvPr>
        </p:nvSpPr>
        <p:spPr>
          <a:ln/>
        </p:spPr>
        <p:txBody>
          <a:bodyPr/>
          <a:lstStyle>
            <a:lvl1pPr>
              <a:defRPr/>
            </a:lvl1pPr>
          </a:lstStyle>
          <a:p>
            <a:pPr>
              <a:defRPr/>
            </a:pPr>
            <a:fld id="{BC8DC86D-BA5F-4964-AC56-7AF09066F3C9}" type="slidenum">
              <a:rPr/>
              <a:pPr>
                <a:defRPr/>
              </a:pPr>
              <a:t>‹#›</a:t>
            </a:fld>
            <a:endParaRPr/>
          </a:p>
        </p:txBody>
      </p:sp>
    </p:spTree>
    <p:extLst>
      <p:ext uri="{BB962C8B-B14F-4D97-AF65-F5344CB8AC3E}">
        <p14:creationId xmlns:p14="http://schemas.microsoft.com/office/powerpoint/2010/main" val="244346437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F0FBE1-4FB0-44AF-B419-3CAD155D15E4}"/>
              </a:ext>
            </a:extLst>
          </p:cNvPr>
          <p:cNvSpPr txBox="1">
            <a:spLocks noGrp="1"/>
          </p:cNvSpPr>
          <p:nvPr>
            <p:ph type="dt" sz="half" idx="10"/>
          </p:nvPr>
        </p:nvSpPr>
        <p:spPr>
          <a:ln/>
        </p:spPr>
        <p:txBody>
          <a:bodyPr/>
          <a:lstStyle>
            <a:lvl1pPr>
              <a:defRPr/>
            </a:lvl1pPr>
          </a:lstStyle>
          <a:p>
            <a:pPr>
              <a:defRPr/>
            </a:pPr>
            <a:fld id="{13C0969E-E2CF-471D-B649-EA8AA4C91D23}" type="datetime1">
              <a:rPr lang="en-US"/>
              <a:pPr>
                <a:defRPr/>
              </a:pPr>
              <a:t>11/8/2021</a:t>
            </a:fld>
            <a:endParaRPr/>
          </a:p>
        </p:txBody>
      </p:sp>
      <p:sp>
        <p:nvSpPr>
          <p:cNvPr id="5" name="Footer Placeholder 4">
            <a:extLst>
              <a:ext uri="{FF2B5EF4-FFF2-40B4-BE49-F238E27FC236}">
                <a16:creationId xmlns:a16="http://schemas.microsoft.com/office/drawing/2014/main" id="{3DBBBE94-5796-4920-B27E-198C4C45F8C3}"/>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29B6530A-E0CE-46AE-AE01-EB45E67C5061}"/>
              </a:ext>
            </a:extLst>
          </p:cNvPr>
          <p:cNvSpPr txBox="1">
            <a:spLocks noGrp="1"/>
          </p:cNvSpPr>
          <p:nvPr>
            <p:ph type="sldNum" sz="quarter" idx="12"/>
          </p:nvPr>
        </p:nvSpPr>
        <p:spPr>
          <a:ln/>
        </p:spPr>
        <p:txBody>
          <a:bodyPr/>
          <a:lstStyle>
            <a:lvl1pPr>
              <a:defRPr/>
            </a:lvl1pPr>
          </a:lstStyle>
          <a:p>
            <a:pPr>
              <a:defRPr/>
            </a:pPr>
            <a:fld id="{E9999534-06D8-49A1-9BCA-6225C6018295}" type="slidenum">
              <a:rPr/>
              <a:pPr>
                <a:defRPr/>
              </a:pPr>
              <a:t>‹#›</a:t>
            </a:fld>
            <a:endParaRPr/>
          </a:p>
        </p:txBody>
      </p:sp>
    </p:spTree>
    <p:extLst>
      <p:ext uri="{BB962C8B-B14F-4D97-AF65-F5344CB8AC3E}">
        <p14:creationId xmlns:p14="http://schemas.microsoft.com/office/powerpoint/2010/main" val="142950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7BF0B0-FF61-4A60-BFE1-EA5E3DF4C49C}"/>
              </a:ext>
            </a:extLst>
          </p:cNvPr>
          <p:cNvSpPr txBox="1">
            <a:spLocks noGrp="1"/>
          </p:cNvSpPr>
          <p:nvPr>
            <p:ph type="dt" sz="half" idx="10"/>
          </p:nvPr>
        </p:nvSpPr>
        <p:spPr>
          <a:ln/>
        </p:spPr>
        <p:txBody>
          <a:bodyPr/>
          <a:lstStyle>
            <a:lvl1pPr>
              <a:defRPr/>
            </a:lvl1pPr>
          </a:lstStyle>
          <a:p>
            <a:pPr>
              <a:defRPr/>
            </a:pPr>
            <a:fld id="{33B65487-0713-4BD0-B6C7-336A901A3B02}" type="datetime1">
              <a:rPr lang="en-US"/>
              <a:pPr>
                <a:defRPr/>
              </a:pPr>
              <a:t>11/8/2021</a:t>
            </a:fld>
            <a:endParaRPr/>
          </a:p>
        </p:txBody>
      </p:sp>
      <p:sp>
        <p:nvSpPr>
          <p:cNvPr id="5" name="Footer Placeholder 4">
            <a:extLst>
              <a:ext uri="{FF2B5EF4-FFF2-40B4-BE49-F238E27FC236}">
                <a16:creationId xmlns:a16="http://schemas.microsoft.com/office/drawing/2014/main" id="{A5BA5887-3889-4ADE-8DAF-94745B59ECC9}"/>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BB4D96E0-B991-4605-8847-C156E1BE5F99}"/>
              </a:ext>
            </a:extLst>
          </p:cNvPr>
          <p:cNvSpPr txBox="1">
            <a:spLocks noGrp="1"/>
          </p:cNvSpPr>
          <p:nvPr>
            <p:ph type="sldNum" sz="quarter" idx="12"/>
          </p:nvPr>
        </p:nvSpPr>
        <p:spPr>
          <a:ln/>
        </p:spPr>
        <p:txBody>
          <a:bodyPr/>
          <a:lstStyle>
            <a:lvl1pPr>
              <a:defRPr/>
            </a:lvl1pPr>
          </a:lstStyle>
          <a:p>
            <a:pPr>
              <a:defRPr/>
            </a:pPr>
            <a:fld id="{CC3CB036-4DA0-4297-8DF0-9E9ADE522706}" type="slidenum">
              <a:rPr/>
              <a:pPr>
                <a:defRPr/>
              </a:pPr>
              <a:t>‹#›</a:t>
            </a:fld>
            <a:endParaRPr/>
          </a:p>
        </p:txBody>
      </p:sp>
    </p:spTree>
    <p:extLst>
      <p:ext uri="{BB962C8B-B14F-4D97-AF65-F5344CB8AC3E}">
        <p14:creationId xmlns:p14="http://schemas.microsoft.com/office/powerpoint/2010/main" val="7830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6ACD0D-66BB-4E1C-904D-BF035D943EFA}"/>
              </a:ext>
            </a:extLst>
          </p:cNvPr>
          <p:cNvSpPr txBox="1">
            <a:spLocks noGrp="1"/>
          </p:cNvSpPr>
          <p:nvPr>
            <p:ph type="dt" sz="half" idx="10"/>
          </p:nvPr>
        </p:nvSpPr>
        <p:spPr>
          <a:ln/>
        </p:spPr>
        <p:txBody>
          <a:bodyPr/>
          <a:lstStyle>
            <a:lvl1pPr>
              <a:defRPr/>
            </a:lvl1pPr>
          </a:lstStyle>
          <a:p>
            <a:pPr>
              <a:defRPr/>
            </a:pPr>
            <a:fld id="{760F83D1-AADC-4D60-9A75-1491985A8C42}" type="datetime1">
              <a:rPr lang="en-US"/>
              <a:pPr>
                <a:defRPr/>
              </a:pPr>
              <a:t>11/8/2021</a:t>
            </a:fld>
            <a:endParaRPr/>
          </a:p>
        </p:txBody>
      </p:sp>
      <p:sp>
        <p:nvSpPr>
          <p:cNvPr id="5" name="Footer Placeholder 4">
            <a:extLst>
              <a:ext uri="{FF2B5EF4-FFF2-40B4-BE49-F238E27FC236}">
                <a16:creationId xmlns:a16="http://schemas.microsoft.com/office/drawing/2014/main" id="{8E6BAEAC-8DD0-4853-843F-E9532A9574B7}"/>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858C6A25-EBA8-4606-8000-0D18DF155F81}"/>
              </a:ext>
            </a:extLst>
          </p:cNvPr>
          <p:cNvSpPr txBox="1">
            <a:spLocks noGrp="1"/>
          </p:cNvSpPr>
          <p:nvPr>
            <p:ph type="sldNum" sz="quarter" idx="12"/>
          </p:nvPr>
        </p:nvSpPr>
        <p:spPr>
          <a:ln/>
        </p:spPr>
        <p:txBody>
          <a:bodyPr/>
          <a:lstStyle>
            <a:lvl1pPr>
              <a:defRPr/>
            </a:lvl1pPr>
          </a:lstStyle>
          <a:p>
            <a:pPr>
              <a:defRPr/>
            </a:pPr>
            <a:fld id="{875E1CA5-E879-48C9-9828-9DE922339F7E}" type="slidenum">
              <a:rPr/>
              <a:pPr>
                <a:defRPr/>
              </a:pPr>
              <a:t>‹#›</a:t>
            </a:fld>
            <a:endParaRPr/>
          </a:p>
        </p:txBody>
      </p:sp>
    </p:spTree>
    <p:extLst>
      <p:ext uri="{BB962C8B-B14F-4D97-AF65-F5344CB8AC3E}">
        <p14:creationId xmlns:p14="http://schemas.microsoft.com/office/powerpoint/2010/main" val="210042391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8846021B-4495-4363-B02A-CB638A59EF2E}"/>
              </a:ext>
            </a:extLst>
          </p:cNvPr>
          <p:cNvSpPr txBox="1">
            <a:spLocks noGrp="1"/>
          </p:cNvSpPr>
          <p:nvPr>
            <p:ph type="dt" sz="half" idx="10"/>
          </p:nvPr>
        </p:nvSpPr>
        <p:spPr>
          <a:ln/>
        </p:spPr>
        <p:txBody>
          <a:bodyPr/>
          <a:lstStyle>
            <a:lvl1pPr>
              <a:defRPr/>
            </a:lvl1pPr>
          </a:lstStyle>
          <a:p>
            <a:pPr>
              <a:defRPr/>
            </a:pPr>
            <a:fld id="{E4ED2AC8-B037-4CA3-8CB5-E88269221D28}" type="datetime1">
              <a:rPr lang="en-US"/>
              <a:pPr>
                <a:defRPr/>
              </a:pPr>
              <a:t>11/8/2021</a:t>
            </a:fld>
            <a:endParaRPr/>
          </a:p>
        </p:txBody>
      </p:sp>
      <p:sp>
        <p:nvSpPr>
          <p:cNvPr id="5" name="Footer Placeholder 4">
            <a:extLst>
              <a:ext uri="{FF2B5EF4-FFF2-40B4-BE49-F238E27FC236}">
                <a16:creationId xmlns:a16="http://schemas.microsoft.com/office/drawing/2014/main" id="{B433151D-94C6-4630-A324-2E2CCF599EA8}"/>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CEDEAD33-F1B5-4235-B3E4-CC41A4610C81}"/>
              </a:ext>
            </a:extLst>
          </p:cNvPr>
          <p:cNvSpPr txBox="1">
            <a:spLocks noGrp="1"/>
          </p:cNvSpPr>
          <p:nvPr>
            <p:ph type="sldNum" sz="quarter" idx="12"/>
          </p:nvPr>
        </p:nvSpPr>
        <p:spPr>
          <a:ln/>
        </p:spPr>
        <p:txBody>
          <a:bodyPr/>
          <a:lstStyle>
            <a:lvl1pPr>
              <a:defRPr/>
            </a:lvl1pPr>
          </a:lstStyle>
          <a:p>
            <a:pPr>
              <a:defRPr/>
            </a:pPr>
            <a:fld id="{9AAD1903-AB48-481C-8B09-1994558EEAF1}" type="slidenum">
              <a:rPr/>
              <a:pPr>
                <a:defRPr/>
              </a:pPr>
              <a:t>‹#›</a:t>
            </a:fld>
            <a:endParaRPr/>
          </a:p>
        </p:txBody>
      </p:sp>
    </p:spTree>
    <p:extLst>
      <p:ext uri="{BB962C8B-B14F-4D97-AF65-F5344CB8AC3E}">
        <p14:creationId xmlns:p14="http://schemas.microsoft.com/office/powerpoint/2010/main" val="320968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32C1969-7248-4E29-873D-70B67E951B4C}"/>
              </a:ext>
            </a:extLst>
          </p:cNvPr>
          <p:cNvSpPr txBox="1">
            <a:spLocks noGrp="1"/>
          </p:cNvSpPr>
          <p:nvPr>
            <p:ph type="dt" sz="half" idx="10"/>
          </p:nvPr>
        </p:nvSpPr>
        <p:spPr>
          <a:ln/>
        </p:spPr>
        <p:txBody>
          <a:bodyPr/>
          <a:lstStyle>
            <a:lvl1pPr>
              <a:defRPr/>
            </a:lvl1pPr>
          </a:lstStyle>
          <a:p>
            <a:pPr>
              <a:defRPr/>
            </a:pPr>
            <a:fld id="{6492E508-EA1D-47F1-B56E-7087359EDE08}" type="datetime1">
              <a:rPr lang="en-US"/>
              <a:pPr>
                <a:defRPr/>
              </a:pPr>
              <a:t>11/8/2021</a:t>
            </a:fld>
            <a:endParaRPr/>
          </a:p>
        </p:txBody>
      </p:sp>
      <p:sp>
        <p:nvSpPr>
          <p:cNvPr id="6" name="Footer Placeholder 4">
            <a:extLst>
              <a:ext uri="{FF2B5EF4-FFF2-40B4-BE49-F238E27FC236}">
                <a16:creationId xmlns:a16="http://schemas.microsoft.com/office/drawing/2014/main" id="{23AA4E58-0F4F-4043-88C7-1BAE0F26DEBC}"/>
              </a:ext>
            </a:extLst>
          </p:cNvPr>
          <p:cNvSpPr txBox="1">
            <a:spLocks noGrp="1"/>
          </p:cNvSpPr>
          <p:nvPr>
            <p:ph type="ftr" sz="quarter" idx="11"/>
          </p:nvPr>
        </p:nvSpPr>
        <p:spPr>
          <a:ln/>
        </p:spPr>
        <p:txBody>
          <a:bodyPr/>
          <a:lstStyle>
            <a:lvl1pPr>
              <a:defRPr/>
            </a:lvl1pPr>
          </a:lstStyle>
          <a:p>
            <a:pPr>
              <a:defRPr/>
            </a:pPr>
            <a:endParaRPr/>
          </a:p>
        </p:txBody>
      </p:sp>
      <p:sp>
        <p:nvSpPr>
          <p:cNvPr id="7" name="Slide Number Placeholder 5">
            <a:extLst>
              <a:ext uri="{FF2B5EF4-FFF2-40B4-BE49-F238E27FC236}">
                <a16:creationId xmlns:a16="http://schemas.microsoft.com/office/drawing/2014/main" id="{530B50B0-11B7-4609-890A-BB9E72B60BF0}"/>
              </a:ext>
            </a:extLst>
          </p:cNvPr>
          <p:cNvSpPr txBox="1">
            <a:spLocks noGrp="1"/>
          </p:cNvSpPr>
          <p:nvPr>
            <p:ph type="sldNum" sz="quarter" idx="12"/>
          </p:nvPr>
        </p:nvSpPr>
        <p:spPr>
          <a:ln/>
        </p:spPr>
        <p:txBody>
          <a:bodyPr/>
          <a:lstStyle>
            <a:lvl1pPr>
              <a:defRPr/>
            </a:lvl1pPr>
          </a:lstStyle>
          <a:p>
            <a:pPr>
              <a:defRPr/>
            </a:pPr>
            <a:fld id="{46E4D48E-6F85-480F-93FF-B250CCB0EC67}" type="slidenum">
              <a:rPr/>
              <a:pPr>
                <a:defRPr/>
              </a:pPr>
              <a:t>‹#›</a:t>
            </a:fld>
            <a:endParaRPr/>
          </a:p>
        </p:txBody>
      </p:sp>
    </p:spTree>
    <p:extLst>
      <p:ext uri="{BB962C8B-B14F-4D97-AF65-F5344CB8AC3E}">
        <p14:creationId xmlns:p14="http://schemas.microsoft.com/office/powerpoint/2010/main" val="381899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4F9CB793-10D7-4FD4-8DB8-A690725FE28F}"/>
              </a:ext>
            </a:extLst>
          </p:cNvPr>
          <p:cNvSpPr txBox="1">
            <a:spLocks noGrp="1"/>
          </p:cNvSpPr>
          <p:nvPr>
            <p:ph type="dt" sz="half" idx="10"/>
          </p:nvPr>
        </p:nvSpPr>
        <p:spPr>
          <a:ln/>
        </p:spPr>
        <p:txBody>
          <a:bodyPr/>
          <a:lstStyle>
            <a:lvl1pPr>
              <a:defRPr/>
            </a:lvl1pPr>
          </a:lstStyle>
          <a:p>
            <a:pPr>
              <a:defRPr/>
            </a:pPr>
            <a:fld id="{DC7C2FD0-0C03-41E8-BFB0-C8DBD0DD1F0A}" type="datetime1">
              <a:rPr lang="en-US"/>
              <a:pPr>
                <a:defRPr/>
              </a:pPr>
              <a:t>11/8/2021</a:t>
            </a:fld>
            <a:endParaRPr/>
          </a:p>
        </p:txBody>
      </p:sp>
      <p:sp>
        <p:nvSpPr>
          <p:cNvPr id="8" name="Footer Placeholder 4">
            <a:extLst>
              <a:ext uri="{FF2B5EF4-FFF2-40B4-BE49-F238E27FC236}">
                <a16:creationId xmlns:a16="http://schemas.microsoft.com/office/drawing/2014/main" id="{7A910144-7B5C-4251-A248-FB9540F37AC7}"/>
              </a:ext>
            </a:extLst>
          </p:cNvPr>
          <p:cNvSpPr txBox="1">
            <a:spLocks noGrp="1"/>
          </p:cNvSpPr>
          <p:nvPr>
            <p:ph type="ftr" sz="quarter" idx="11"/>
          </p:nvPr>
        </p:nvSpPr>
        <p:spPr>
          <a:ln/>
        </p:spPr>
        <p:txBody>
          <a:bodyPr/>
          <a:lstStyle>
            <a:lvl1pPr>
              <a:defRPr/>
            </a:lvl1pPr>
          </a:lstStyle>
          <a:p>
            <a:pPr>
              <a:defRPr/>
            </a:pPr>
            <a:endParaRPr/>
          </a:p>
        </p:txBody>
      </p:sp>
      <p:sp>
        <p:nvSpPr>
          <p:cNvPr id="9" name="Slide Number Placeholder 5">
            <a:extLst>
              <a:ext uri="{FF2B5EF4-FFF2-40B4-BE49-F238E27FC236}">
                <a16:creationId xmlns:a16="http://schemas.microsoft.com/office/drawing/2014/main" id="{1B658F43-F2C6-459B-8A67-27AFB0FDD473}"/>
              </a:ext>
            </a:extLst>
          </p:cNvPr>
          <p:cNvSpPr txBox="1">
            <a:spLocks noGrp="1"/>
          </p:cNvSpPr>
          <p:nvPr>
            <p:ph type="sldNum" sz="quarter" idx="12"/>
          </p:nvPr>
        </p:nvSpPr>
        <p:spPr>
          <a:ln/>
        </p:spPr>
        <p:txBody>
          <a:bodyPr/>
          <a:lstStyle>
            <a:lvl1pPr>
              <a:defRPr/>
            </a:lvl1pPr>
          </a:lstStyle>
          <a:p>
            <a:pPr>
              <a:defRPr/>
            </a:pPr>
            <a:fld id="{53AC88F8-1FF9-4C32-B9B9-868E581B404E}" type="slidenum">
              <a:rPr/>
              <a:pPr>
                <a:defRPr/>
              </a:pPr>
              <a:t>‹#›</a:t>
            </a:fld>
            <a:endParaRPr/>
          </a:p>
        </p:txBody>
      </p:sp>
    </p:spTree>
    <p:extLst>
      <p:ext uri="{BB962C8B-B14F-4D97-AF65-F5344CB8AC3E}">
        <p14:creationId xmlns:p14="http://schemas.microsoft.com/office/powerpoint/2010/main" val="15971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3">
            <a:extLst>
              <a:ext uri="{FF2B5EF4-FFF2-40B4-BE49-F238E27FC236}">
                <a16:creationId xmlns:a16="http://schemas.microsoft.com/office/drawing/2014/main" id="{8D6D572C-F8A3-4669-BC46-C89FE7F1D260}"/>
              </a:ext>
            </a:extLst>
          </p:cNvPr>
          <p:cNvSpPr txBox="1">
            <a:spLocks noGrp="1"/>
          </p:cNvSpPr>
          <p:nvPr>
            <p:ph type="dt" sz="half" idx="10"/>
          </p:nvPr>
        </p:nvSpPr>
        <p:spPr>
          <a:ln/>
        </p:spPr>
        <p:txBody>
          <a:bodyPr/>
          <a:lstStyle>
            <a:lvl1pPr>
              <a:defRPr/>
            </a:lvl1pPr>
          </a:lstStyle>
          <a:p>
            <a:pPr>
              <a:defRPr/>
            </a:pPr>
            <a:fld id="{A3AE5AE8-80C9-47B3-A244-BD25DF7C705B}" type="datetime1">
              <a:rPr lang="en-US"/>
              <a:pPr>
                <a:defRPr/>
              </a:pPr>
              <a:t>11/8/2021</a:t>
            </a:fld>
            <a:endParaRPr/>
          </a:p>
        </p:txBody>
      </p:sp>
      <p:sp>
        <p:nvSpPr>
          <p:cNvPr id="4" name="Footer Placeholder 4">
            <a:extLst>
              <a:ext uri="{FF2B5EF4-FFF2-40B4-BE49-F238E27FC236}">
                <a16:creationId xmlns:a16="http://schemas.microsoft.com/office/drawing/2014/main" id="{D6F5D126-7002-4F8E-A4C8-46F8CBADD3D8}"/>
              </a:ext>
            </a:extLst>
          </p:cNvPr>
          <p:cNvSpPr txBox="1">
            <a:spLocks noGrp="1"/>
          </p:cNvSpPr>
          <p:nvPr>
            <p:ph type="ftr" sz="quarter" idx="11"/>
          </p:nvPr>
        </p:nvSpPr>
        <p:spPr>
          <a:ln/>
        </p:spPr>
        <p:txBody>
          <a:bodyPr/>
          <a:lstStyle>
            <a:lvl1pPr>
              <a:defRPr/>
            </a:lvl1pPr>
          </a:lstStyle>
          <a:p>
            <a:pPr>
              <a:defRPr/>
            </a:pPr>
            <a:endParaRPr/>
          </a:p>
        </p:txBody>
      </p:sp>
      <p:sp>
        <p:nvSpPr>
          <p:cNvPr id="5" name="Slide Number Placeholder 5">
            <a:extLst>
              <a:ext uri="{FF2B5EF4-FFF2-40B4-BE49-F238E27FC236}">
                <a16:creationId xmlns:a16="http://schemas.microsoft.com/office/drawing/2014/main" id="{BEFB98B2-16B0-4532-AE58-D1D7D2EB7BD8}"/>
              </a:ext>
            </a:extLst>
          </p:cNvPr>
          <p:cNvSpPr txBox="1">
            <a:spLocks noGrp="1"/>
          </p:cNvSpPr>
          <p:nvPr>
            <p:ph type="sldNum" sz="quarter" idx="12"/>
          </p:nvPr>
        </p:nvSpPr>
        <p:spPr>
          <a:ln/>
        </p:spPr>
        <p:txBody>
          <a:bodyPr/>
          <a:lstStyle>
            <a:lvl1pPr>
              <a:defRPr/>
            </a:lvl1pPr>
          </a:lstStyle>
          <a:p>
            <a:pPr>
              <a:defRPr/>
            </a:pPr>
            <a:fld id="{7E87232C-F7E5-465D-8EAD-C366775EA9C2}" type="slidenum">
              <a:rPr/>
              <a:pPr>
                <a:defRPr/>
              </a:pPr>
              <a:t>‹#›</a:t>
            </a:fld>
            <a:endParaRPr/>
          </a:p>
        </p:txBody>
      </p:sp>
    </p:spTree>
    <p:extLst>
      <p:ext uri="{BB962C8B-B14F-4D97-AF65-F5344CB8AC3E}">
        <p14:creationId xmlns:p14="http://schemas.microsoft.com/office/powerpoint/2010/main" val="376403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7D3C7E0-7EAA-4FE2-9EBB-FD708FCBF588}"/>
              </a:ext>
            </a:extLst>
          </p:cNvPr>
          <p:cNvSpPr txBox="1">
            <a:spLocks noGrp="1"/>
          </p:cNvSpPr>
          <p:nvPr>
            <p:ph type="dt" sz="half" idx="10"/>
          </p:nvPr>
        </p:nvSpPr>
        <p:spPr>
          <a:ln/>
        </p:spPr>
        <p:txBody>
          <a:bodyPr/>
          <a:lstStyle>
            <a:lvl1pPr>
              <a:defRPr/>
            </a:lvl1pPr>
          </a:lstStyle>
          <a:p>
            <a:pPr>
              <a:defRPr/>
            </a:pPr>
            <a:fld id="{1FAF4FC0-F4D4-40A7-A4C9-5EE2B69EF612}" type="datetime1">
              <a:rPr lang="en-US"/>
              <a:pPr>
                <a:defRPr/>
              </a:pPr>
              <a:t>11/8/2021</a:t>
            </a:fld>
            <a:endParaRPr/>
          </a:p>
        </p:txBody>
      </p:sp>
      <p:sp>
        <p:nvSpPr>
          <p:cNvPr id="3" name="Footer Placeholder 4">
            <a:extLst>
              <a:ext uri="{FF2B5EF4-FFF2-40B4-BE49-F238E27FC236}">
                <a16:creationId xmlns:a16="http://schemas.microsoft.com/office/drawing/2014/main" id="{D41D61FC-F47D-4F1F-B143-AECB4471F313}"/>
              </a:ext>
            </a:extLst>
          </p:cNvPr>
          <p:cNvSpPr txBox="1">
            <a:spLocks noGrp="1"/>
          </p:cNvSpPr>
          <p:nvPr>
            <p:ph type="ftr" sz="quarter" idx="11"/>
          </p:nvPr>
        </p:nvSpPr>
        <p:spPr>
          <a:ln/>
        </p:spPr>
        <p:txBody>
          <a:bodyPr/>
          <a:lstStyle>
            <a:lvl1pPr>
              <a:defRPr/>
            </a:lvl1pPr>
          </a:lstStyle>
          <a:p>
            <a:pPr>
              <a:defRPr/>
            </a:pPr>
            <a:endParaRPr/>
          </a:p>
        </p:txBody>
      </p:sp>
      <p:sp>
        <p:nvSpPr>
          <p:cNvPr id="4" name="Slide Number Placeholder 5">
            <a:extLst>
              <a:ext uri="{FF2B5EF4-FFF2-40B4-BE49-F238E27FC236}">
                <a16:creationId xmlns:a16="http://schemas.microsoft.com/office/drawing/2014/main" id="{BEF14E0C-903D-4FBF-8FE3-5A866D2CFBD3}"/>
              </a:ext>
            </a:extLst>
          </p:cNvPr>
          <p:cNvSpPr txBox="1">
            <a:spLocks noGrp="1"/>
          </p:cNvSpPr>
          <p:nvPr>
            <p:ph type="sldNum" sz="quarter" idx="12"/>
          </p:nvPr>
        </p:nvSpPr>
        <p:spPr>
          <a:ln/>
        </p:spPr>
        <p:txBody>
          <a:bodyPr/>
          <a:lstStyle>
            <a:lvl1pPr>
              <a:defRPr/>
            </a:lvl1pPr>
          </a:lstStyle>
          <a:p>
            <a:pPr>
              <a:defRPr/>
            </a:pPr>
            <a:fld id="{58E7B722-F9FC-4DEE-9F3C-74E92F080A8D}" type="slidenum">
              <a:rPr/>
              <a:pPr>
                <a:defRPr/>
              </a:pPr>
              <a:t>‹#›</a:t>
            </a:fld>
            <a:endParaRPr/>
          </a:p>
        </p:txBody>
      </p:sp>
    </p:spTree>
    <p:extLst>
      <p:ext uri="{BB962C8B-B14F-4D97-AF65-F5344CB8AC3E}">
        <p14:creationId xmlns:p14="http://schemas.microsoft.com/office/powerpoint/2010/main" val="7455892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3">
            <a:extLst>
              <a:ext uri="{FF2B5EF4-FFF2-40B4-BE49-F238E27FC236}">
                <a16:creationId xmlns:a16="http://schemas.microsoft.com/office/drawing/2014/main" id="{9C09E61D-7BC9-46B3-AD44-7C8D65412810}"/>
              </a:ext>
            </a:extLst>
          </p:cNvPr>
          <p:cNvSpPr txBox="1">
            <a:spLocks noGrp="1"/>
          </p:cNvSpPr>
          <p:nvPr>
            <p:ph type="dt" sz="half" idx="10"/>
          </p:nvPr>
        </p:nvSpPr>
        <p:spPr>
          <a:ln/>
        </p:spPr>
        <p:txBody>
          <a:bodyPr/>
          <a:lstStyle>
            <a:lvl1pPr>
              <a:defRPr/>
            </a:lvl1pPr>
          </a:lstStyle>
          <a:p>
            <a:pPr>
              <a:defRPr/>
            </a:pPr>
            <a:fld id="{745501B8-86F5-40E8-9DFD-047A12E426BD}" type="datetime1">
              <a:rPr lang="en-US"/>
              <a:pPr>
                <a:defRPr/>
              </a:pPr>
              <a:t>11/8/2021</a:t>
            </a:fld>
            <a:endParaRPr/>
          </a:p>
        </p:txBody>
      </p:sp>
      <p:sp>
        <p:nvSpPr>
          <p:cNvPr id="6" name="Footer Placeholder 4">
            <a:extLst>
              <a:ext uri="{FF2B5EF4-FFF2-40B4-BE49-F238E27FC236}">
                <a16:creationId xmlns:a16="http://schemas.microsoft.com/office/drawing/2014/main" id="{534BC0BD-2FE0-480A-8F6B-48894457F211}"/>
              </a:ext>
            </a:extLst>
          </p:cNvPr>
          <p:cNvSpPr txBox="1">
            <a:spLocks noGrp="1"/>
          </p:cNvSpPr>
          <p:nvPr>
            <p:ph type="ftr" sz="quarter" idx="11"/>
          </p:nvPr>
        </p:nvSpPr>
        <p:spPr>
          <a:ln/>
        </p:spPr>
        <p:txBody>
          <a:bodyPr/>
          <a:lstStyle>
            <a:lvl1pPr>
              <a:defRPr/>
            </a:lvl1pPr>
          </a:lstStyle>
          <a:p>
            <a:pPr>
              <a:defRPr/>
            </a:pPr>
            <a:endParaRPr/>
          </a:p>
        </p:txBody>
      </p:sp>
      <p:sp>
        <p:nvSpPr>
          <p:cNvPr id="7" name="Slide Number Placeholder 5">
            <a:extLst>
              <a:ext uri="{FF2B5EF4-FFF2-40B4-BE49-F238E27FC236}">
                <a16:creationId xmlns:a16="http://schemas.microsoft.com/office/drawing/2014/main" id="{4F1C1E55-C9A1-4B3F-9E78-4323A3989A27}"/>
              </a:ext>
            </a:extLst>
          </p:cNvPr>
          <p:cNvSpPr txBox="1">
            <a:spLocks noGrp="1"/>
          </p:cNvSpPr>
          <p:nvPr>
            <p:ph type="sldNum" sz="quarter" idx="12"/>
          </p:nvPr>
        </p:nvSpPr>
        <p:spPr>
          <a:ln/>
        </p:spPr>
        <p:txBody>
          <a:bodyPr/>
          <a:lstStyle>
            <a:lvl1pPr>
              <a:defRPr/>
            </a:lvl1pPr>
          </a:lstStyle>
          <a:p>
            <a:pPr>
              <a:defRPr/>
            </a:pPr>
            <a:fld id="{313663E3-D469-4D73-8886-3113A6C8B8EF}" type="slidenum">
              <a:rPr/>
              <a:pPr>
                <a:defRPr/>
              </a:pPr>
              <a:t>‹#›</a:t>
            </a:fld>
            <a:endParaRPr/>
          </a:p>
        </p:txBody>
      </p:sp>
    </p:spTree>
    <p:extLst>
      <p:ext uri="{BB962C8B-B14F-4D97-AF65-F5344CB8AC3E}">
        <p14:creationId xmlns:p14="http://schemas.microsoft.com/office/powerpoint/2010/main" val="22541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p:cNvSpPr txBox="1">
            <a:spLocks noGrp="1"/>
          </p:cNvSpPr>
          <p:nvPr>
            <p:ph type="pic" idx="1"/>
          </p:nvPr>
        </p:nvSpPr>
        <p:spPr>
          <a:xfrm>
            <a:off x="5183184" y="987423"/>
            <a:ext cx="6172200" cy="4873623"/>
          </a:xfrm>
        </p:spPr>
        <p:txBody>
          <a:bodyPr>
            <a:normAutofit/>
          </a:bodyPr>
          <a:lstStyle>
            <a:lvl1pPr marL="0" indent="0">
              <a:buNone/>
              <a:defRPr lang="en-GB" sz="3200"/>
            </a:lvl1pPr>
          </a:lstStyle>
          <a:p>
            <a:pPr lvl="0"/>
            <a:endParaRPr lang="en-GB" noProof="0"/>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3">
            <a:extLst>
              <a:ext uri="{FF2B5EF4-FFF2-40B4-BE49-F238E27FC236}">
                <a16:creationId xmlns:a16="http://schemas.microsoft.com/office/drawing/2014/main" id="{1CAD279C-DD56-41C9-B17D-62DFF8A3893F}"/>
              </a:ext>
            </a:extLst>
          </p:cNvPr>
          <p:cNvSpPr txBox="1">
            <a:spLocks noGrp="1"/>
          </p:cNvSpPr>
          <p:nvPr>
            <p:ph type="dt" sz="half" idx="10"/>
          </p:nvPr>
        </p:nvSpPr>
        <p:spPr>
          <a:ln/>
        </p:spPr>
        <p:txBody>
          <a:bodyPr/>
          <a:lstStyle>
            <a:lvl1pPr>
              <a:defRPr/>
            </a:lvl1pPr>
          </a:lstStyle>
          <a:p>
            <a:pPr>
              <a:defRPr/>
            </a:pPr>
            <a:fld id="{0589FF23-61E3-4385-B429-A8929971E21A}" type="datetime1">
              <a:rPr lang="en-US"/>
              <a:pPr>
                <a:defRPr/>
              </a:pPr>
              <a:t>11/8/2021</a:t>
            </a:fld>
            <a:endParaRPr/>
          </a:p>
        </p:txBody>
      </p:sp>
      <p:sp>
        <p:nvSpPr>
          <p:cNvPr id="6" name="Footer Placeholder 4">
            <a:extLst>
              <a:ext uri="{FF2B5EF4-FFF2-40B4-BE49-F238E27FC236}">
                <a16:creationId xmlns:a16="http://schemas.microsoft.com/office/drawing/2014/main" id="{A879E23F-2B9A-474F-9224-0C73A76E3BE8}"/>
              </a:ext>
            </a:extLst>
          </p:cNvPr>
          <p:cNvSpPr txBox="1">
            <a:spLocks noGrp="1"/>
          </p:cNvSpPr>
          <p:nvPr>
            <p:ph type="ftr" sz="quarter" idx="11"/>
          </p:nvPr>
        </p:nvSpPr>
        <p:spPr>
          <a:ln/>
        </p:spPr>
        <p:txBody>
          <a:bodyPr/>
          <a:lstStyle>
            <a:lvl1pPr>
              <a:defRPr/>
            </a:lvl1pPr>
          </a:lstStyle>
          <a:p>
            <a:pPr>
              <a:defRPr/>
            </a:pPr>
            <a:endParaRPr/>
          </a:p>
        </p:txBody>
      </p:sp>
      <p:sp>
        <p:nvSpPr>
          <p:cNvPr id="7" name="Slide Number Placeholder 5">
            <a:extLst>
              <a:ext uri="{FF2B5EF4-FFF2-40B4-BE49-F238E27FC236}">
                <a16:creationId xmlns:a16="http://schemas.microsoft.com/office/drawing/2014/main" id="{830EF4CC-C1C6-42A9-9EE4-8C9ECB97C7AE}"/>
              </a:ext>
            </a:extLst>
          </p:cNvPr>
          <p:cNvSpPr txBox="1">
            <a:spLocks noGrp="1"/>
          </p:cNvSpPr>
          <p:nvPr>
            <p:ph type="sldNum" sz="quarter" idx="12"/>
          </p:nvPr>
        </p:nvSpPr>
        <p:spPr>
          <a:ln/>
        </p:spPr>
        <p:txBody>
          <a:bodyPr/>
          <a:lstStyle>
            <a:lvl1pPr>
              <a:defRPr/>
            </a:lvl1pPr>
          </a:lstStyle>
          <a:p>
            <a:pPr>
              <a:defRPr/>
            </a:pPr>
            <a:fld id="{AB862D5F-29B3-414F-B6AB-19DE6E32D33B}" type="slidenum">
              <a:rPr/>
              <a:pPr>
                <a:defRPr/>
              </a:pPr>
              <a:t>‹#›</a:t>
            </a:fld>
            <a:endParaRPr/>
          </a:p>
        </p:txBody>
      </p:sp>
    </p:spTree>
    <p:extLst>
      <p:ext uri="{BB962C8B-B14F-4D97-AF65-F5344CB8AC3E}">
        <p14:creationId xmlns:p14="http://schemas.microsoft.com/office/powerpoint/2010/main" val="3720005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D6BAC88-C942-4243-A2B0-8764D38C9BD5}"/>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579292D3-F8B5-4E0C-A177-4DBDE2168E0F}"/>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1843C6AB-E099-457B-BE75-FDE1A8202DB1}"/>
              </a:ext>
            </a:extLst>
          </p:cNvPr>
          <p:cNvSpPr txBox="1">
            <a:spLocks noGrp="1"/>
          </p:cNvSpPr>
          <p:nvPr>
            <p:ph type="dt" sz="half" idx="2"/>
          </p:nvPr>
        </p:nvSpPr>
        <p:spPr>
          <a:xfrm>
            <a:off x="838200" y="6356350"/>
            <a:ext cx="2743200" cy="365125"/>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smtClean="0">
                <a:solidFill>
                  <a:srgbClr val="898989"/>
                </a:solidFill>
                <a:uFillTx/>
                <a:latin typeface="Calibri"/>
              </a:defRPr>
            </a:lvl1pPr>
          </a:lstStyle>
          <a:p>
            <a:pPr>
              <a:defRPr/>
            </a:pPr>
            <a:fld id="{8A1BB009-3F9C-4B26-9486-F9AF7B0E9786}" type="datetime1">
              <a:rPr lang="en-US"/>
              <a:pPr>
                <a:defRPr/>
              </a:pPr>
              <a:t>11/8/2021</a:t>
            </a:fld>
            <a:endParaRPr/>
          </a:p>
        </p:txBody>
      </p:sp>
      <p:sp>
        <p:nvSpPr>
          <p:cNvPr id="5" name="Footer Placeholder 4">
            <a:extLst>
              <a:ext uri="{FF2B5EF4-FFF2-40B4-BE49-F238E27FC236}">
                <a16:creationId xmlns:a16="http://schemas.microsoft.com/office/drawing/2014/main" id="{C4ED661F-1EBC-485D-A8B7-70D3B812CB83}"/>
              </a:ext>
            </a:extLst>
          </p:cNvPr>
          <p:cNvSpPr txBox="1">
            <a:spLocks noGrp="1"/>
          </p:cNvSpPr>
          <p:nvPr>
            <p:ph type="ftr" sz="quarter" idx="3"/>
          </p:nvPr>
        </p:nvSpPr>
        <p:spPr>
          <a:xfrm>
            <a:off x="4038600" y="6356350"/>
            <a:ext cx="4114800" cy="365125"/>
          </a:xfrm>
          <a:prstGeom prst="rect">
            <a:avLst/>
          </a:prstGeom>
          <a:noFill/>
          <a:ln>
            <a:noFill/>
          </a:ln>
        </p:spPr>
        <p:txBody>
          <a:bodyPr vert="horz" wrap="square" lIns="91440" tIns="45720" rIns="91440" bIns="45720" anchor="ctr" anchorCtr="1" compatLnSpc="1">
            <a:noAutofit/>
          </a:bodyPr>
          <a:lstStyle>
            <a:lvl1pPr marL="0" marR="0" lvl="0" indent="0" algn="ctr" defTabSz="914400" rtl="0" eaLnBrk="1"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a:defRPr/>
            </a:pPr>
            <a:endParaRPr/>
          </a:p>
        </p:txBody>
      </p:sp>
      <p:sp>
        <p:nvSpPr>
          <p:cNvPr id="6" name="Slide Number Placeholder 5">
            <a:extLst>
              <a:ext uri="{FF2B5EF4-FFF2-40B4-BE49-F238E27FC236}">
                <a16:creationId xmlns:a16="http://schemas.microsoft.com/office/drawing/2014/main" id="{AC37BD78-8994-492B-AE03-BCBA7A829065}"/>
              </a:ext>
            </a:extLst>
          </p:cNvPr>
          <p:cNvSpPr txBox="1">
            <a:spLocks noGrp="1"/>
          </p:cNvSpPr>
          <p:nvPr>
            <p:ph type="sldNum" sz="quarter" idx="4"/>
          </p:nvPr>
        </p:nvSpPr>
        <p:spPr>
          <a:xfrm>
            <a:off x="8610600" y="6356350"/>
            <a:ext cx="2743200" cy="365125"/>
          </a:xfrm>
          <a:prstGeom prst="rect">
            <a:avLst/>
          </a:prstGeom>
          <a:noFill/>
          <a:ln>
            <a:noFill/>
          </a:ln>
        </p:spPr>
        <p:txBody>
          <a:bodyPr vert="horz" wrap="square" lIns="91440" tIns="45720" rIns="91440" bIns="45720" anchor="ctr"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smtClean="0">
                <a:solidFill>
                  <a:srgbClr val="898989"/>
                </a:solidFill>
                <a:uFillTx/>
                <a:latin typeface="Calibri"/>
              </a:defRPr>
            </a:lvl1pPr>
          </a:lstStyle>
          <a:p>
            <a:pPr>
              <a:defRPr/>
            </a:pPr>
            <a:fld id="{AC530352-791F-4A3A-89A7-86A0610A2BE3}"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l" rtl="0" eaLnBrk="0" fontAlgn="base">
        <a:lnSpc>
          <a:spcPct val="90000"/>
        </a:lnSpc>
        <a:spcBef>
          <a:spcPct val="0"/>
        </a:spcBef>
        <a:spcAft>
          <a:spcPct val="0"/>
        </a:spcAft>
        <a:defRPr lang="en-US" sz="4400" kern="1200">
          <a:solidFill>
            <a:srgbClr val="000000"/>
          </a:solidFill>
          <a:latin typeface="Calibri Light"/>
        </a:defRPr>
      </a:lvl1pPr>
      <a:lvl2pPr algn="l" rtl="0" eaLnBrk="0" fontAlgn="base">
        <a:lnSpc>
          <a:spcPct val="90000"/>
        </a:lnSpc>
        <a:spcBef>
          <a:spcPct val="0"/>
        </a:spcBef>
        <a:spcAft>
          <a:spcPct val="0"/>
        </a:spcAft>
        <a:defRPr sz="4400">
          <a:solidFill>
            <a:srgbClr val="000000"/>
          </a:solidFill>
          <a:latin typeface="Calibri Light" panose="020F0302020204030204" pitchFamily="34" charset="0"/>
        </a:defRPr>
      </a:lvl2pPr>
      <a:lvl3pPr algn="l" rtl="0" eaLnBrk="0" fontAlgn="base">
        <a:lnSpc>
          <a:spcPct val="90000"/>
        </a:lnSpc>
        <a:spcBef>
          <a:spcPct val="0"/>
        </a:spcBef>
        <a:spcAft>
          <a:spcPct val="0"/>
        </a:spcAft>
        <a:defRPr sz="4400">
          <a:solidFill>
            <a:srgbClr val="000000"/>
          </a:solidFill>
          <a:latin typeface="Calibri Light" panose="020F0302020204030204" pitchFamily="34" charset="0"/>
        </a:defRPr>
      </a:lvl3pPr>
      <a:lvl4pPr algn="l" rtl="0" eaLnBrk="0" fontAlgn="base">
        <a:lnSpc>
          <a:spcPct val="90000"/>
        </a:lnSpc>
        <a:spcBef>
          <a:spcPct val="0"/>
        </a:spcBef>
        <a:spcAft>
          <a:spcPct val="0"/>
        </a:spcAft>
        <a:defRPr sz="4400">
          <a:solidFill>
            <a:srgbClr val="000000"/>
          </a:solidFill>
          <a:latin typeface="Calibri Light" panose="020F0302020204030204" pitchFamily="34" charset="0"/>
        </a:defRPr>
      </a:lvl4pPr>
      <a:lvl5pPr algn="l" rtl="0" eaLnBrk="0" fontAlgn="base">
        <a:lnSpc>
          <a:spcPct val="90000"/>
        </a:lnSpc>
        <a:spcBef>
          <a:spcPct val="0"/>
        </a:spcBef>
        <a:spcAft>
          <a:spcPct val="0"/>
        </a:spcAft>
        <a:defRPr sz="4400">
          <a:solidFill>
            <a:srgbClr val="000000"/>
          </a:solidFill>
          <a:latin typeface="Calibri Light" panose="020F0302020204030204" pitchFamily="34" charset="0"/>
        </a:defRPr>
      </a:lvl5pPr>
      <a:lvl6pPr marL="457200" algn="l" rtl="0" eaLnBrk="0" fontAlgn="base">
        <a:lnSpc>
          <a:spcPct val="90000"/>
        </a:lnSpc>
        <a:spcBef>
          <a:spcPct val="0"/>
        </a:spcBef>
        <a:spcAft>
          <a:spcPct val="0"/>
        </a:spcAft>
        <a:defRPr sz="4400">
          <a:solidFill>
            <a:srgbClr val="000000"/>
          </a:solidFill>
          <a:latin typeface="Calibri Light" panose="020F0302020204030204" pitchFamily="34" charset="0"/>
        </a:defRPr>
      </a:lvl6pPr>
      <a:lvl7pPr marL="914400" algn="l" rtl="0" eaLnBrk="0" fontAlgn="base">
        <a:lnSpc>
          <a:spcPct val="90000"/>
        </a:lnSpc>
        <a:spcBef>
          <a:spcPct val="0"/>
        </a:spcBef>
        <a:spcAft>
          <a:spcPct val="0"/>
        </a:spcAft>
        <a:defRPr sz="4400">
          <a:solidFill>
            <a:srgbClr val="000000"/>
          </a:solidFill>
          <a:latin typeface="Calibri Light" panose="020F0302020204030204" pitchFamily="34" charset="0"/>
        </a:defRPr>
      </a:lvl7pPr>
      <a:lvl8pPr marL="1371600" algn="l" rtl="0" eaLnBrk="0" fontAlgn="base">
        <a:lnSpc>
          <a:spcPct val="90000"/>
        </a:lnSpc>
        <a:spcBef>
          <a:spcPct val="0"/>
        </a:spcBef>
        <a:spcAft>
          <a:spcPct val="0"/>
        </a:spcAft>
        <a:defRPr sz="4400">
          <a:solidFill>
            <a:srgbClr val="000000"/>
          </a:solidFill>
          <a:latin typeface="Calibri Light" panose="020F0302020204030204" pitchFamily="34" charset="0"/>
        </a:defRPr>
      </a:lvl8pPr>
      <a:lvl9pPr marL="1828800" algn="l" rtl="0" eaLnBrk="0" fontAlgn="base">
        <a:lnSpc>
          <a:spcPct val="90000"/>
        </a:lnSpc>
        <a:spcBef>
          <a:spcPct val="0"/>
        </a:spcBef>
        <a:spcAft>
          <a:spcPct val="0"/>
        </a:spcAft>
        <a:defRPr sz="4400">
          <a:solidFill>
            <a:srgbClr val="000000"/>
          </a:solidFill>
          <a:latin typeface="Calibri Light" panose="020F0302020204030204" pitchFamily="34" charset="0"/>
        </a:defRPr>
      </a:lvl9pPr>
    </p:titleStyle>
    <p:bodyStyle>
      <a:lvl1pPr marL="228600" indent="-228600" algn="l" rtl="0" eaLnBrk="0" fontAlgn="base">
        <a:lnSpc>
          <a:spcPct val="90000"/>
        </a:lnSpc>
        <a:spcBef>
          <a:spcPts val="1000"/>
        </a:spcBef>
        <a:spcAft>
          <a:spcPct val="0"/>
        </a:spcAft>
        <a:buSzPct val="100000"/>
        <a:buFont typeface="Arial" panose="020B0604020202020204" pitchFamily="34" charset="0"/>
        <a:buChar char="•"/>
        <a:defRPr lang="en-US" sz="2800" kern="1200">
          <a:solidFill>
            <a:srgbClr val="000000"/>
          </a:solidFill>
          <a:latin typeface="Calibri"/>
        </a:defRPr>
      </a:lvl1pPr>
      <a:lvl2pPr marL="685800" lvl="1" indent="-228600" algn="l" rtl="0" eaLnBrk="0" fontAlgn="base">
        <a:lnSpc>
          <a:spcPct val="90000"/>
        </a:lnSpc>
        <a:spcBef>
          <a:spcPts val="500"/>
        </a:spcBef>
        <a:spcAft>
          <a:spcPct val="0"/>
        </a:spcAft>
        <a:buSzPct val="100000"/>
        <a:buFont typeface="Arial" panose="020B0604020202020204" pitchFamily="34" charset="0"/>
        <a:buChar char="•"/>
        <a:defRPr lang="en-US" sz="2400" kern="1200">
          <a:solidFill>
            <a:srgbClr val="000000"/>
          </a:solidFill>
          <a:latin typeface="Calibri"/>
        </a:defRPr>
      </a:lvl2pPr>
      <a:lvl3pPr marL="1143000" lvl="2" indent="-228600" algn="l" rtl="0" eaLnBrk="0" fontAlgn="base">
        <a:lnSpc>
          <a:spcPct val="90000"/>
        </a:lnSpc>
        <a:spcBef>
          <a:spcPts val="500"/>
        </a:spcBef>
        <a:spcAft>
          <a:spcPct val="0"/>
        </a:spcAft>
        <a:buSzPct val="100000"/>
        <a:buFont typeface="Arial" panose="020B0604020202020204" pitchFamily="34" charset="0"/>
        <a:buChar char="•"/>
        <a:defRPr lang="en-US" sz="2000" kern="1200">
          <a:solidFill>
            <a:srgbClr val="000000"/>
          </a:solidFill>
          <a:latin typeface="Calibri"/>
        </a:defRPr>
      </a:lvl3pPr>
      <a:lvl4pPr marL="1600200" lvl="3" indent="-228600" algn="l" rtl="0" eaLnBrk="0" fontAlgn="base">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4pPr>
      <a:lvl5pPr marL="2057400" lvl="4" indent="-228600" algn="l" rtl="0" eaLnBrk="0" fontAlgn="base">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user/SafarAcademyOnline" TargetMode="External" /><Relationship Id="rId2" Type="http://schemas.openxmlformats.org/officeDocument/2006/relationships/image" Target="../media/image12.png" /><Relationship Id="rId1" Type="http://schemas.openxmlformats.org/officeDocument/2006/relationships/slideLayout" Target="../slideLayouts/slideLayout7.xml" /><Relationship Id="rId4" Type="http://schemas.openxmlformats.org/officeDocument/2006/relationships/hyperlink" Target="https://resources.safarpublications.org/" TargetMode="Externa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id="{53F0842B-7A10-47C8-AA88-331ACF728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738" y="566738"/>
            <a:ext cx="572452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F24295CB-3646-4307-962E-6C89E6DD1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03" t="15533" r="23544" b="12233"/>
          <a:stretch>
            <a:fillRect/>
          </a:stretch>
        </p:blipFill>
        <p:spPr bwMode="auto">
          <a:xfrm>
            <a:off x="1258888" y="774700"/>
            <a:ext cx="9674225"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3CBE7283-E3E4-4A45-AE90-CF339E8B7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9" t="16829" r="23836" b="12621"/>
          <a:stretch>
            <a:fillRect/>
          </a:stretch>
        </p:blipFill>
        <p:spPr bwMode="auto">
          <a:xfrm>
            <a:off x="5256213" y="319088"/>
            <a:ext cx="6618287"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3">
            <a:extLst>
              <a:ext uri="{FF2B5EF4-FFF2-40B4-BE49-F238E27FC236}">
                <a16:creationId xmlns:a16="http://schemas.microsoft.com/office/drawing/2014/main" id="{D65E7535-76C7-458E-9089-E10B419DD62C}"/>
              </a:ext>
            </a:extLst>
          </p:cNvPr>
          <p:cNvSpPr txBox="1"/>
          <p:nvPr/>
        </p:nvSpPr>
        <p:spPr>
          <a:xfrm>
            <a:off x="411163" y="390525"/>
            <a:ext cx="4498975" cy="2586038"/>
          </a:xfrm>
          <a:prstGeom prst="rect">
            <a:avLst/>
          </a:prstGeom>
          <a:noFill/>
          <a:ln cap="flat">
            <a:noFill/>
          </a:ln>
        </p:spPr>
        <p:txBody>
          <a:bodyPr>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GB" b="1" i="1">
                <a:solidFill>
                  <a:srgbClr val="000000"/>
                </a:solidFill>
                <a:latin typeface="Calibri Light"/>
              </a:rPr>
              <a:t>Knowledge vs Spirituality:</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a:solidFill>
                  <a:srgbClr val="000000"/>
                </a:solidFill>
                <a:latin typeface="Calibri Light"/>
              </a:rPr>
              <a:t>Hikmah gives you acumen – Broadens you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a:solidFill>
                  <a:srgbClr val="000000"/>
                </a:solidFill>
                <a:latin typeface="Calibri Light"/>
              </a:rPr>
              <a:t>Understand the context of that which you are teaching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a:solidFill>
                  <a:srgbClr val="000000"/>
                </a:solidFill>
                <a:latin typeface="Calibri Light"/>
              </a:rPr>
              <a:t>Knowing when and when not – without compromising our Deen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a:solidFill>
                  <a:srgbClr val="000000"/>
                </a:solidFill>
                <a:latin typeface="Calibri Light"/>
              </a:rPr>
              <a:t>Develop a real human connection with your students so that they can understand fully Sabr, Tawakkul etc.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DBA13047-F3BB-4FB6-96BC-57B652DC2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13" t="14240" r="24419" b="21423"/>
          <a:stretch>
            <a:fillRect/>
          </a:stretch>
        </p:blipFill>
        <p:spPr bwMode="auto">
          <a:xfrm>
            <a:off x="1770063" y="236538"/>
            <a:ext cx="865187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a:extLst>
              <a:ext uri="{FF2B5EF4-FFF2-40B4-BE49-F238E27FC236}">
                <a16:creationId xmlns:a16="http://schemas.microsoft.com/office/drawing/2014/main" id="{CFFA1656-97F0-4A92-A62A-BB2A3529AAFB}"/>
              </a:ext>
            </a:extLst>
          </p:cNvPr>
          <p:cNvSpPr txBox="1">
            <a:spLocks noChangeArrowheads="1"/>
          </p:cNvSpPr>
          <p:nvPr/>
        </p:nvSpPr>
        <p:spPr bwMode="auto">
          <a:xfrm>
            <a:off x="3216275" y="5572125"/>
            <a:ext cx="6094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a:solidFill>
                  <a:srgbClr val="000000"/>
                </a:solidFill>
                <a:latin typeface="Calibri Light" panose="020F0302020204030204" pitchFamily="34" charset="0"/>
                <a:hlinkClick r:id="rId3"/>
              </a:rPr>
              <a:t>https://www.youtube.com/user/SafarAcademyOnline</a:t>
            </a:r>
            <a:endParaRPr lang="en-GB" altLang="en-US">
              <a:solidFill>
                <a:srgbClr val="000000"/>
              </a:solidFill>
              <a:latin typeface="Calibri Light" panose="020F0302020204030204" pitchFamily="34" charset="0"/>
            </a:endParaRPr>
          </a:p>
          <a:p>
            <a:pPr eaLnBrk="1" hangingPunct="1"/>
            <a:r>
              <a:rPr lang="en-GB" altLang="en-US">
                <a:solidFill>
                  <a:srgbClr val="000000"/>
                </a:solidFill>
                <a:latin typeface="Calibri Light" panose="020F0302020204030204" pitchFamily="34" charset="0"/>
                <a:hlinkClick r:id="rId4"/>
              </a:rPr>
              <a:t>https://resources.safarpublications.org/</a:t>
            </a:r>
            <a:endParaRPr lang="en-GB" altLang="en-US">
              <a:solidFill>
                <a:srgbClr val="000000"/>
              </a:solidFill>
              <a:latin typeface="Calibri Light" panose="020F0302020204030204" pitchFamily="34" charset="0"/>
            </a:endParaRPr>
          </a:p>
          <a:p>
            <a:pPr eaLnBrk="1" hangingPunct="1"/>
            <a:endParaRPr lang="en-GB" altLang="en-US">
              <a:solidFill>
                <a:srgbClr val="000000"/>
              </a:solidFill>
              <a:latin typeface="Calibri Light" panose="020F0302020204030204"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id="{B71B8CBE-145E-40DA-9699-3EA2FA679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46" t="12909" r="23882" b="11559"/>
          <a:stretch>
            <a:fillRect/>
          </a:stretch>
        </p:blipFill>
        <p:spPr bwMode="auto">
          <a:xfrm>
            <a:off x="6062663" y="150813"/>
            <a:ext cx="5753100"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5">
            <a:extLst>
              <a:ext uri="{FF2B5EF4-FFF2-40B4-BE49-F238E27FC236}">
                <a16:creationId xmlns:a16="http://schemas.microsoft.com/office/drawing/2014/main" id="{0F258704-595F-4D37-84CF-95E6F00408B6}"/>
              </a:ext>
            </a:extLst>
          </p:cNvPr>
          <p:cNvSpPr txBox="1"/>
          <p:nvPr/>
        </p:nvSpPr>
        <p:spPr>
          <a:xfrm>
            <a:off x="376238" y="790575"/>
            <a:ext cx="5343525" cy="5078413"/>
          </a:xfrm>
          <a:prstGeom prst="rect">
            <a:avLst/>
          </a:prstGeom>
          <a:noFill/>
          <a:ln cap="flat">
            <a:noFill/>
          </a:ln>
        </p:spPr>
        <p:txBody>
          <a:bodyPr>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GB" sz="1600" b="1" i="1">
                <a:solidFill>
                  <a:srgbClr val="000000"/>
                </a:solidFill>
                <a:latin typeface="Calibri Light"/>
              </a:rPr>
              <a:t>Effective Teachers:</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Combine their understanding of Islam with living in the contemporary world.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Implement holistic teaching methods</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Accept and appreciate that a child’s upbringing is very different to their own (esp. with children being born into a technological era).</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Understand that wisdom is a far broader topic than knowledge.</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i="1">
                <a:solidFill>
                  <a:srgbClr val="000000"/>
                </a:solidFill>
                <a:latin typeface="Calibri Light"/>
              </a:rPr>
              <a:t>“For one tonne of knowledge, a person needs ten tonnes of wisdom.”</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Know that the Prophet SAW came with wisdom and spirituality (hand in hand), therefore as teachers, we need to teach the wider awareness of Allah and help to build their connection to Him.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The longest war that has been fought is that of Shaytaan vs Mankind and so we need to encourage and guide with wisdom.</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Ensure that we are sensitive in the way that we deliver our sessions to our pupils. </a:t>
            </a:r>
          </a:p>
        </p:txBody>
      </p:sp>
      <p:pic>
        <p:nvPicPr>
          <p:cNvPr id="3076" name="Picture 6">
            <a:extLst>
              <a:ext uri="{FF2B5EF4-FFF2-40B4-BE49-F238E27FC236}">
                <a16:creationId xmlns:a16="http://schemas.microsoft.com/office/drawing/2014/main" id="{19950280-238A-4766-B842-C0642927A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9" t="15964" r="23485" b="12810"/>
          <a:stretch>
            <a:fillRect/>
          </a:stretch>
        </p:blipFill>
        <p:spPr bwMode="auto">
          <a:xfrm>
            <a:off x="6062663" y="3560763"/>
            <a:ext cx="57531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8E0D0E5-5454-4F20-A1D6-84A9FCA1A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9" t="15276" r="23180" b="11844"/>
          <a:stretch>
            <a:fillRect/>
          </a:stretch>
        </p:blipFill>
        <p:spPr bwMode="auto">
          <a:xfrm>
            <a:off x="5867400" y="311150"/>
            <a:ext cx="5975350"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a:extLst>
              <a:ext uri="{FF2B5EF4-FFF2-40B4-BE49-F238E27FC236}">
                <a16:creationId xmlns:a16="http://schemas.microsoft.com/office/drawing/2014/main" id="{80490DDE-E7A1-419D-89EC-43068487F1FD}"/>
              </a:ext>
            </a:extLst>
          </p:cNvPr>
          <p:cNvSpPr txBox="1"/>
          <p:nvPr/>
        </p:nvSpPr>
        <p:spPr>
          <a:xfrm>
            <a:off x="106363" y="311150"/>
            <a:ext cx="5691187" cy="6246813"/>
          </a:xfrm>
          <a:prstGeom prst="rect">
            <a:avLst/>
          </a:prstGeom>
          <a:noFill/>
          <a:ln cap="flat">
            <a:noFill/>
          </a:ln>
        </p:spPr>
        <p:txBody>
          <a:bodyPr>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GB" sz="1600" b="1" i="1">
                <a:solidFill>
                  <a:srgbClr val="000000"/>
                </a:solidFill>
                <a:latin typeface="Calibri Light"/>
              </a:rPr>
              <a:t>Engaging Students and Clear Expression:</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Increases focus and attention –</a:t>
            </a:r>
          </a:p>
          <a:p>
            <a:pPr eaLnBrk="1" fontAlgn="auto" hangingPunct="1">
              <a:spcBef>
                <a:spcPts val="0"/>
              </a:spcBef>
              <a:spcAft>
                <a:spcPts val="0"/>
              </a:spcAft>
              <a:defRPr sz="1800" b="0" i="0" u="none" strike="noStrike" kern="0" cap="none" spc="0" baseline="0">
                <a:solidFill>
                  <a:srgbClr val="000000"/>
                </a:solidFill>
                <a:uFillTx/>
              </a:defRPr>
            </a:pPr>
            <a:r>
              <a:rPr lang="en-GB" sz="1600">
                <a:solidFill>
                  <a:srgbClr val="000000"/>
                </a:solidFill>
                <a:latin typeface="Calibri Light"/>
              </a:rPr>
              <a:t>	- What age group are you teaching?</a:t>
            </a:r>
          </a:p>
          <a:p>
            <a:pPr eaLnBrk="1" fontAlgn="auto" hangingPunct="1">
              <a:spcBef>
                <a:spcPts val="0"/>
              </a:spcBef>
              <a:spcAft>
                <a:spcPts val="0"/>
              </a:spcAft>
              <a:defRPr sz="1800" b="0" i="0" u="none" strike="noStrike" kern="0" cap="none" spc="0" baseline="0">
                <a:solidFill>
                  <a:srgbClr val="000000"/>
                </a:solidFill>
                <a:uFillTx/>
              </a:defRPr>
            </a:pPr>
            <a:r>
              <a:rPr lang="en-GB" sz="1600">
                <a:solidFill>
                  <a:srgbClr val="000000"/>
                </a:solidFill>
                <a:latin typeface="Calibri Light"/>
              </a:rPr>
              <a:t>	- What levels of ability are present?</a:t>
            </a:r>
          </a:p>
          <a:p>
            <a:pPr marL="285750" indent="-285750" eaLnBrk="1" fontAlgn="auto" hangingPunct="1">
              <a:spcBef>
                <a:spcPts val="0"/>
              </a:spcBef>
              <a:spcAft>
                <a:spcPts val="0"/>
              </a:spcAft>
              <a:buSzPct val="100000"/>
              <a:buFont typeface="Calibri Light" pitchFamily="34"/>
              <a:buChar char="-"/>
              <a:defRPr sz="1800" b="0" i="0" u="none" strike="noStrike" kern="0" cap="none" spc="0" baseline="0">
                <a:solidFill>
                  <a:srgbClr val="000000"/>
                </a:solidFill>
                <a:uFillTx/>
              </a:defRPr>
            </a:pPr>
            <a:r>
              <a:rPr lang="en-GB" sz="1600">
                <a:solidFill>
                  <a:srgbClr val="000000"/>
                </a:solidFill>
                <a:latin typeface="Calibri Light"/>
              </a:rPr>
              <a:t>Hadith of the Prophet SAW: </a:t>
            </a:r>
            <a:r>
              <a:rPr lang="en-GB" sz="1600" i="1">
                <a:solidFill>
                  <a:srgbClr val="000000"/>
                </a:solidFill>
                <a:latin typeface="Calibri Light"/>
              </a:rPr>
              <a:t>“Speak to people according to their level.”</a:t>
            </a:r>
            <a:r>
              <a:rPr lang="en-GB" sz="1600">
                <a:solidFill>
                  <a:srgbClr val="000000"/>
                </a:solidFill>
                <a:latin typeface="Calibri Light"/>
              </a:rPr>
              <a:t> i.e. according to their level of comprehension and intellect. </a:t>
            </a:r>
          </a:p>
          <a:p>
            <a:pPr marL="285750" indent="-285750" eaLnBrk="1" fontAlgn="auto" hangingPunct="1">
              <a:spcBef>
                <a:spcPts val="0"/>
              </a:spcBef>
              <a:spcAft>
                <a:spcPts val="0"/>
              </a:spcAft>
              <a:buSzPct val="100000"/>
              <a:buFont typeface="Calibri Light" pitchFamily="34"/>
              <a:buChar char="-"/>
              <a:defRPr sz="1800" b="0" i="0" u="none" strike="noStrike" kern="0" cap="none" spc="0" baseline="0">
                <a:solidFill>
                  <a:srgbClr val="000000"/>
                </a:solidFill>
                <a:uFillTx/>
              </a:defRPr>
            </a:pPr>
            <a:r>
              <a:rPr lang="en-GB" sz="1600">
                <a:solidFill>
                  <a:srgbClr val="000000"/>
                </a:solidFill>
                <a:latin typeface="Calibri Light"/>
              </a:rPr>
              <a:t>Ensuring that our own vocabulary is correct, learning to articulate ourselves properly depending on the age group we are teaching. </a:t>
            </a:r>
          </a:p>
          <a:p>
            <a:pPr marL="285750" indent="-285750" eaLnBrk="1" fontAlgn="auto" hangingPunct="1">
              <a:spcBef>
                <a:spcPts val="0"/>
              </a:spcBef>
              <a:spcAft>
                <a:spcPts val="0"/>
              </a:spcAft>
              <a:buSzPct val="100000"/>
              <a:buFont typeface="Calibri Light" pitchFamily="34"/>
              <a:buChar char="-"/>
              <a:defRPr sz="1800" b="0" i="0" u="none" strike="noStrike" kern="0" cap="none" spc="0" baseline="0">
                <a:solidFill>
                  <a:srgbClr val="000000"/>
                </a:solidFill>
                <a:uFillTx/>
              </a:defRPr>
            </a:pPr>
            <a:r>
              <a:rPr lang="en-GB" sz="1600">
                <a:solidFill>
                  <a:srgbClr val="000000"/>
                </a:solidFill>
                <a:latin typeface="Calibri Light"/>
              </a:rPr>
              <a:t>Occasionally allow yourself to be informal with them and use language/phrases they would use. It shows that you are attentive to their interests and are willing to get to their level.</a:t>
            </a:r>
          </a:p>
          <a:p>
            <a:pPr marL="285750" indent="-285750" eaLnBrk="1" fontAlgn="auto" hangingPunct="1">
              <a:spcBef>
                <a:spcPts val="0"/>
              </a:spcBef>
              <a:spcAft>
                <a:spcPts val="0"/>
              </a:spcAft>
              <a:buSzPct val="100000"/>
              <a:buFont typeface="Calibri Light" pitchFamily="34"/>
              <a:buChar char="-"/>
              <a:defRPr sz="1800" b="0" i="0" u="none" strike="noStrike" kern="0" cap="none" spc="0" baseline="0">
                <a:solidFill>
                  <a:srgbClr val="000000"/>
                </a:solidFill>
                <a:uFillTx/>
              </a:defRPr>
            </a:pPr>
            <a:r>
              <a:rPr lang="en-GB" sz="1600">
                <a:solidFill>
                  <a:srgbClr val="000000"/>
                </a:solidFill>
                <a:latin typeface="Calibri Light"/>
              </a:rPr>
              <a:t>Use analogies of things they are interested in to explain Islamic concepts e.g. sports, games. </a:t>
            </a:r>
          </a:p>
          <a:p>
            <a:pPr marL="285750" indent="-285750" eaLnBrk="1" fontAlgn="auto" hangingPunct="1">
              <a:spcBef>
                <a:spcPts val="0"/>
              </a:spcBef>
              <a:spcAft>
                <a:spcPts val="0"/>
              </a:spcAft>
              <a:buSzPct val="100000"/>
              <a:buFont typeface="Calibri Light" pitchFamily="34"/>
              <a:buChar char="-"/>
              <a:defRPr sz="1800" b="0" i="0" u="none" strike="noStrike" kern="0" cap="none" spc="0" baseline="0">
                <a:solidFill>
                  <a:srgbClr val="000000"/>
                </a:solidFill>
                <a:uFillTx/>
              </a:defRPr>
            </a:pPr>
            <a:r>
              <a:rPr lang="en-GB" sz="1600" i="1">
                <a:solidFill>
                  <a:srgbClr val="000000"/>
                </a:solidFill>
                <a:latin typeface="Calibri Light"/>
              </a:rPr>
              <a:t>Engage them in what they engage in.</a:t>
            </a:r>
          </a:p>
          <a:p>
            <a:pPr eaLnBrk="1" fontAlgn="auto" hangingPunct="1">
              <a:spcBef>
                <a:spcPts val="0"/>
              </a:spcBef>
              <a:spcAft>
                <a:spcPts val="0"/>
              </a:spcAft>
              <a:defRPr sz="1800" b="0" i="0" u="none" strike="noStrike" kern="0" cap="none" spc="0" baseline="0">
                <a:solidFill>
                  <a:srgbClr val="000000"/>
                </a:solidFill>
                <a:uFillTx/>
              </a:defRPr>
            </a:pPr>
            <a:endParaRPr lang="en-GB" sz="1600" i="1">
              <a:solidFill>
                <a:srgbClr val="000000"/>
              </a:solidFill>
              <a:latin typeface="Calibri Light"/>
            </a:endParaRPr>
          </a:p>
          <a:p>
            <a:pPr marL="285750" indent="-285750" eaLnBrk="1" fontAlgn="auto" hangingPunct="1">
              <a:spcBef>
                <a:spcPts val="0"/>
              </a:spcBef>
              <a:spcAft>
                <a:spcPts val="0"/>
              </a:spcAft>
              <a:buSzPct val="100000"/>
              <a:buFont typeface="Calibri Light" pitchFamily="34"/>
              <a:buChar char="-"/>
              <a:defRPr sz="1800" b="0" i="0" u="none" strike="noStrike" kern="0" cap="none" spc="0" baseline="0">
                <a:solidFill>
                  <a:srgbClr val="000000"/>
                </a:solidFill>
                <a:uFillTx/>
              </a:defRPr>
            </a:pPr>
            <a:r>
              <a:rPr lang="en-GB" sz="1600">
                <a:solidFill>
                  <a:srgbClr val="000000"/>
                </a:solidFill>
                <a:latin typeface="Calibri Light"/>
              </a:rPr>
              <a:t>Motivate students to practice and engage in Critical thinking Skills- </a:t>
            </a:r>
          </a:p>
          <a:p>
            <a:pPr marL="285750" indent="-285750" eaLnBrk="1" fontAlgn="auto" hangingPunct="1">
              <a:spcBef>
                <a:spcPts val="0"/>
              </a:spcBef>
              <a:spcAft>
                <a:spcPts val="0"/>
              </a:spcAft>
              <a:buSzPct val="100000"/>
              <a:buFont typeface="Calibri Light" pitchFamily="34"/>
              <a:buChar char="-"/>
              <a:defRPr sz="1800" b="0" i="0" u="none" strike="noStrike" kern="0" cap="none" spc="0" baseline="0">
                <a:solidFill>
                  <a:srgbClr val="000000"/>
                </a:solidFill>
                <a:uFillTx/>
              </a:defRPr>
            </a:pPr>
            <a:r>
              <a:rPr lang="en-GB" sz="1600">
                <a:solidFill>
                  <a:srgbClr val="000000"/>
                </a:solidFill>
                <a:latin typeface="Calibri Light"/>
              </a:rPr>
              <a:t>Students now are asking increasingly difficult questions</a:t>
            </a:r>
          </a:p>
          <a:p>
            <a:pPr marL="285750" indent="-285750" eaLnBrk="1" fontAlgn="auto" hangingPunct="1">
              <a:spcBef>
                <a:spcPts val="0"/>
              </a:spcBef>
              <a:spcAft>
                <a:spcPts val="0"/>
              </a:spcAft>
              <a:buSzPct val="100000"/>
              <a:buFont typeface="Calibri Light" pitchFamily="34"/>
              <a:buChar char="-"/>
              <a:defRPr sz="1800" b="0" i="0" u="none" strike="noStrike" kern="0" cap="none" spc="0" baseline="0">
                <a:solidFill>
                  <a:srgbClr val="000000"/>
                </a:solidFill>
                <a:uFillTx/>
              </a:defRPr>
            </a:pPr>
            <a:r>
              <a:rPr lang="en-GB" sz="1600">
                <a:solidFill>
                  <a:srgbClr val="000000"/>
                </a:solidFill>
                <a:latin typeface="Calibri Light"/>
              </a:rPr>
              <a:t>Cover what is in the syllabus but set aside time to get into </a:t>
            </a:r>
            <a:r>
              <a:rPr lang="en-GB" sz="1600" i="1">
                <a:solidFill>
                  <a:srgbClr val="000000"/>
                </a:solidFill>
                <a:latin typeface="Calibri Light"/>
              </a:rPr>
              <a:t>their </a:t>
            </a:r>
            <a:r>
              <a:rPr lang="en-GB" sz="1600">
                <a:solidFill>
                  <a:srgbClr val="000000"/>
                </a:solidFill>
                <a:latin typeface="Calibri Light"/>
              </a:rPr>
              <a:t>world.</a:t>
            </a:r>
          </a:p>
          <a:p>
            <a:pPr marL="285750" indent="-285750" eaLnBrk="1" fontAlgn="auto" hangingPunct="1">
              <a:spcBef>
                <a:spcPts val="0"/>
              </a:spcBef>
              <a:spcAft>
                <a:spcPts val="0"/>
              </a:spcAft>
              <a:buSzPct val="100000"/>
              <a:buFont typeface="Calibri Light" pitchFamily="34"/>
              <a:buChar char="-"/>
              <a:defRPr sz="1800" b="0" i="0" u="none" strike="noStrike" kern="0" cap="none" spc="0" baseline="0">
                <a:solidFill>
                  <a:srgbClr val="000000"/>
                </a:solidFill>
                <a:uFillTx/>
              </a:defRPr>
            </a:pPr>
            <a:r>
              <a:rPr lang="en-GB" sz="1600">
                <a:solidFill>
                  <a:srgbClr val="000000"/>
                </a:solidFill>
                <a:latin typeface="Calibri Light"/>
              </a:rPr>
              <a:t>Hadith about the man who asked permission to commit Zina, Nabi SAW responded with compassion and invited him to think critically.</a:t>
            </a:r>
          </a:p>
        </p:txBody>
      </p:sp>
      <p:sp>
        <p:nvSpPr>
          <p:cNvPr id="4100" name="TextBox 5">
            <a:extLst>
              <a:ext uri="{FF2B5EF4-FFF2-40B4-BE49-F238E27FC236}">
                <a16:creationId xmlns:a16="http://schemas.microsoft.com/office/drawing/2014/main" id="{5229ADF8-616F-4E72-99BB-7E33588D0349}"/>
              </a:ext>
            </a:extLst>
          </p:cNvPr>
          <p:cNvSpPr txBox="1">
            <a:spLocks noChangeArrowheads="1"/>
          </p:cNvSpPr>
          <p:nvPr/>
        </p:nvSpPr>
        <p:spPr bwMode="auto">
          <a:xfrm>
            <a:off x="5797550" y="4021138"/>
            <a:ext cx="61483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SzPct val="100000"/>
              <a:buFontTx/>
              <a:buChar char="-"/>
            </a:pPr>
            <a:r>
              <a:rPr lang="en-GB" altLang="en-US" sz="1600" b="1" i="1">
                <a:solidFill>
                  <a:srgbClr val="000000"/>
                </a:solidFill>
                <a:latin typeface="Calibri Light" panose="020F0302020204030204" pitchFamily="34" charset="0"/>
              </a:rPr>
              <a:t>Allow them to ask questions</a:t>
            </a:r>
          </a:p>
          <a:p>
            <a:pPr eaLnBrk="1" hangingPunct="1">
              <a:buSzPct val="100000"/>
              <a:buFontTx/>
              <a:buChar char="-"/>
            </a:pPr>
            <a:r>
              <a:rPr lang="en-GB" altLang="en-US" sz="1600">
                <a:solidFill>
                  <a:srgbClr val="000000"/>
                </a:solidFill>
                <a:latin typeface="Calibri Light" panose="020F0302020204030204" pitchFamily="34" charset="0"/>
              </a:rPr>
              <a:t>Never make students feel small for having asked </a:t>
            </a:r>
          </a:p>
          <a:p>
            <a:pPr eaLnBrk="1" hangingPunct="1">
              <a:buSzPct val="100000"/>
              <a:buFontTx/>
              <a:buChar char="-"/>
            </a:pPr>
            <a:r>
              <a:rPr lang="en-GB" altLang="en-US" sz="1600">
                <a:solidFill>
                  <a:srgbClr val="000000"/>
                </a:solidFill>
                <a:latin typeface="Calibri Light" panose="020F0302020204030204" pitchFamily="34" charset="0"/>
              </a:rPr>
              <a:t>Remember that the most challenging students in the classroom are the greatest leaders, and so, they are the ones we need to focus on. </a:t>
            </a:r>
          </a:p>
          <a:p>
            <a:pPr eaLnBrk="1" hangingPunct="1">
              <a:buSzPct val="100000"/>
              <a:buFontTx/>
              <a:buChar char="-"/>
            </a:pPr>
            <a:r>
              <a:rPr lang="en-GB" altLang="en-US" sz="1600">
                <a:solidFill>
                  <a:srgbClr val="000000"/>
                </a:solidFill>
                <a:latin typeface="Calibri Light" panose="020F0302020204030204" pitchFamily="34" charset="0"/>
              </a:rPr>
              <a:t>Either they can be the leaders of Islam or the leaders of the Streets. </a:t>
            </a:r>
          </a:p>
          <a:p>
            <a:pPr eaLnBrk="1" hangingPunct="1">
              <a:buSzPct val="100000"/>
              <a:buFontTx/>
              <a:buChar char="-"/>
            </a:pPr>
            <a:r>
              <a:rPr lang="en-GB" altLang="en-US" sz="1600">
                <a:solidFill>
                  <a:srgbClr val="000000"/>
                </a:solidFill>
                <a:latin typeface="Calibri Light" panose="020F0302020204030204" pitchFamily="34" charset="0"/>
              </a:rPr>
              <a:t>The most outspoken and courageous ones are the ones we need to give the most attention to. </a:t>
            </a:r>
          </a:p>
          <a:p>
            <a:pPr eaLnBrk="1" hangingPunct="1">
              <a:buSzPct val="100000"/>
              <a:buFontTx/>
              <a:buChar char="-"/>
            </a:pPr>
            <a:r>
              <a:rPr lang="en-GB" altLang="en-US" sz="1600">
                <a:solidFill>
                  <a:srgbClr val="000000"/>
                </a:solidFill>
                <a:latin typeface="Calibri Light" panose="020F0302020204030204" pitchFamily="34" charset="0"/>
              </a:rPr>
              <a:t>If you allow yourself to be on their level, they will return to you; </a:t>
            </a:r>
            <a:r>
              <a:rPr lang="en-GB" altLang="en-US" sz="1600" i="1">
                <a:solidFill>
                  <a:srgbClr val="000000"/>
                </a:solidFill>
                <a:latin typeface="Calibri Light" panose="020F0302020204030204" pitchFamily="34" charset="0"/>
              </a:rPr>
              <a:t>Keep the doors of communication open. </a:t>
            </a:r>
            <a:endParaRPr lang="en-GB" altLang="en-US" sz="1600">
              <a:solidFill>
                <a:srgbClr val="000000"/>
              </a:solidFill>
              <a:latin typeface="Calibri Light" panose="020F0302020204030204" pitchFamily="34"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00DB139-34F5-45B6-ACD7-21F8AAB95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20" t="17863" r="23471" b="12621"/>
          <a:stretch>
            <a:fillRect/>
          </a:stretch>
        </p:blipFill>
        <p:spPr bwMode="auto">
          <a:xfrm>
            <a:off x="5487988" y="390525"/>
            <a:ext cx="629285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5">
            <a:extLst>
              <a:ext uri="{FF2B5EF4-FFF2-40B4-BE49-F238E27FC236}">
                <a16:creationId xmlns:a16="http://schemas.microsoft.com/office/drawing/2014/main" id="{F6DC08A7-69AA-4089-9732-DC40889059D4}"/>
              </a:ext>
            </a:extLst>
          </p:cNvPr>
          <p:cNvSpPr txBox="1"/>
          <p:nvPr/>
        </p:nvSpPr>
        <p:spPr>
          <a:xfrm>
            <a:off x="411163" y="390525"/>
            <a:ext cx="4906962" cy="6002338"/>
          </a:xfrm>
          <a:prstGeom prst="rect">
            <a:avLst/>
          </a:prstGeom>
          <a:noFill/>
          <a:ln cap="flat">
            <a:noFill/>
          </a:ln>
        </p:spPr>
        <p:txBody>
          <a:bodyPr>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GB" sz="1600" b="1" i="1">
                <a:solidFill>
                  <a:srgbClr val="000000"/>
                </a:solidFill>
                <a:latin typeface="Calibri Light"/>
              </a:rPr>
              <a:t>Understand the Child’s Life:</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b="1">
                <a:solidFill>
                  <a:srgbClr val="000000"/>
                </a:solidFill>
                <a:latin typeface="Calibri Light"/>
              </a:rPr>
              <a:t>Parents: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What are the parents like? Do they practice Islam? What is their Tarbiyyah like?</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Do not see the child’s education as ‘endgame’ by 12. This is the most pivotal age of a child so as much as you can, keep them in the Madrassah setting.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One of the biggest failures is when teachers fail to plan their lessons and instead end up delivering a Bayaan – students know when you are waffling!</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Eye contact needs to be with children so phones and gadgets should be put away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Aim to have lessons where they are fully engaged and enjoy what is being taught.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b="1" i="1">
                <a:solidFill>
                  <a:srgbClr val="000000"/>
                </a:solidFill>
                <a:latin typeface="Calibri Light"/>
              </a:rPr>
              <a:t>Teach with love </a:t>
            </a:r>
            <a:endParaRPr lang="en-GB" sz="1600">
              <a:solidFill>
                <a:srgbClr val="000000"/>
              </a:solidFill>
              <a:latin typeface="Calibri Light"/>
            </a:endParaRP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Understand the background of your children e.g if your students are refugees, then they may have just come from a war-torn country..don’t label everything as misbehaviour</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Enable students from all diversities and backgrounds to attend the Madrassah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If you are not ready for a challenge – then you won’t get the best out of your children. </a:t>
            </a:r>
          </a:p>
          <a:p>
            <a:pPr eaLnBrk="1" fontAlgn="auto" hangingPunct="1">
              <a:spcBef>
                <a:spcPts val="0"/>
              </a:spcBef>
              <a:spcAft>
                <a:spcPts val="0"/>
              </a:spcAft>
              <a:defRPr sz="1800" b="0" i="0" u="none" strike="noStrike" kern="0" cap="none" spc="0" baseline="0">
                <a:solidFill>
                  <a:srgbClr val="000000"/>
                </a:solidFill>
                <a:uFillTx/>
              </a:defRPr>
            </a:pPr>
            <a:endParaRPr lang="en-GB" sz="1600">
              <a:solidFill>
                <a:srgbClr val="000000"/>
              </a:solidFill>
              <a:latin typeface="Calibri Light"/>
            </a:endParaRPr>
          </a:p>
        </p:txBody>
      </p:sp>
      <p:sp>
        <p:nvSpPr>
          <p:cNvPr id="5124" name="TextBox 6">
            <a:extLst>
              <a:ext uri="{FF2B5EF4-FFF2-40B4-BE49-F238E27FC236}">
                <a16:creationId xmlns:a16="http://schemas.microsoft.com/office/drawing/2014/main" id="{14FB2854-8D72-4924-A580-443FE69FEE1E}"/>
              </a:ext>
            </a:extLst>
          </p:cNvPr>
          <p:cNvSpPr txBox="1">
            <a:spLocks noChangeArrowheads="1"/>
          </p:cNvSpPr>
          <p:nvPr/>
        </p:nvSpPr>
        <p:spPr bwMode="auto">
          <a:xfrm>
            <a:off x="5797550" y="4021138"/>
            <a:ext cx="6148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SzPct val="100000"/>
              <a:buFontTx/>
              <a:buChar char="-"/>
            </a:pPr>
            <a:r>
              <a:rPr lang="en-GB" altLang="en-US" sz="1600" b="1">
                <a:solidFill>
                  <a:srgbClr val="000000"/>
                </a:solidFill>
                <a:latin typeface="Calibri Light" panose="020F0302020204030204" pitchFamily="34" charset="0"/>
              </a:rPr>
              <a:t>Madrassah:</a:t>
            </a:r>
          </a:p>
          <a:p>
            <a:pPr eaLnBrk="1" hangingPunct="1">
              <a:buSzPct val="100000"/>
              <a:buFontTx/>
              <a:buChar char="-"/>
            </a:pPr>
            <a:r>
              <a:rPr lang="en-GB" altLang="en-US" sz="1600">
                <a:solidFill>
                  <a:srgbClr val="000000"/>
                </a:solidFill>
                <a:latin typeface="Calibri Light" panose="020F0302020204030204" pitchFamily="34" charset="0"/>
              </a:rPr>
              <a:t>If the rules of the Madrassah/Class are strict, then you will get resentment from the pupils.</a:t>
            </a:r>
          </a:p>
          <a:p>
            <a:pPr eaLnBrk="1" hangingPunct="1">
              <a:buSzPct val="100000"/>
              <a:buFontTx/>
              <a:buChar char="-"/>
            </a:pPr>
            <a:r>
              <a:rPr lang="en-GB" altLang="en-US" sz="1600">
                <a:solidFill>
                  <a:srgbClr val="000000"/>
                </a:solidFill>
                <a:latin typeface="Calibri Light" panose="020F0302020204030204" pitchFamily="34" charset="0"/>
              </a:rPr>
              <a:t>If they are too lenient, then the students will have it too easy.</a:t>
            </a:r>
          </a:p>
          <a:p>
            <a:pPr eaLnBrk="1" hangingPunct="1">
              <a:buSzPct val="100000"/>
              <a:buFontTx/>
              <a:buChar char="-"/>
            </a:pPr>
            <a:r>
              <a:rPr lang="en-GB" altLang="en-US" sz="1600">
                <a:solidFill>
                  <a:srgbClr val="000000"/>
                </a:solidFill>
                <a:latin typeface="Calibri Light" panose="020F0302020204030204" pitchFamily="34" charset="0"/>
              </a:rPr>
              <a:t>Aim for fairness and balance WITHOUT any favouritism.</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B07213E5-E853-42BD-A9B1-06E0E728C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20" t="17863" r="23471" b="12621"/>
          <a:stretch>
            <a:fillRect/>
          </a:stretch>
        </p:blipFill>
        <p:spPr bwMode="auto">
          <a:xfrm>
            <a:off x="5487988" y="390525"/>
            <a:ext cx="629285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5">
            <a:extLst>
              <a:ext uri="{FF2B5EF4-FFF2-40B4-BE49-F238E27FC236}">
                <a16:creationId xmlns:a16="http://schemas.microsoft.com/office/drawing/2014/main" id="{87D76083-AF0D-4F62-80EA-8B44FCA9F6E0}"/>
              </a:ext>
            </a:extLst>
          </p:cNvPr>
          <p:cNvSpPr txBox="1"/>
          <p:nvPr/>
        </p:nvSpPr>
        <p:spPr>
          <a:xfrm>
            <a:off x="411163" y="390525"/>
            <a:ext cx="4906962" cy="5508625"/>
          </a:xfrm>
          <a:prstGeom prst="rect">
            <a:avLst/>
          </a:prstGeom>
          <a:noFill/>
          <a:ln cap="flat">
            <a:noFill/>
          </a:ln>
        </p:spPr>
        <p:txBody>
          <a:bodyPr>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GB" sz="1600" b="1" i="1">
                <a:solidFill>
                  <a:srgbClr val="000000"/>
                </a:solidFill>
                <a:latin typeface="Calibri Light"/>
              </a:rPr>
              <a:t>Understand the Child’s Life:</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b="1">
                <a:solidFill>
                  <a:srgbClr val="000000"/>
                </a:solidFill>
                <a:latin typeface="Calibri Light"/>
              </a:rPr>
              <a:t>Online:</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Kids have a life online, whether that’s on social media or their gaming devices.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We need to appreciate that they live in a tech world</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When/If you see a child not engaging, befriend them.</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The core things we need to teach: Love for the Masjid, Love for their teachers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b="1" i="1">
                <a:solidFill>
                  <a:srgbClr val="000000"/>
                </a:solidFill>
                <a:latin typeface="Calibri Light"/>
              </a:rPr>
              <a:t>“Never underestimate your power as a teacher.”</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Treat them with dignity and you’ll have an impact for life.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b="1">
                <a:solidFill>
                  <a:srgbClr val="000000"/>
                </a:solidFill>
                <a:latin typeface="Calibri Light"/>
              </a:rPr>
              <a:t>Community </a:t>
            </a:r>
          </a:p>
          <a:p>
            <a:pPr eaLnBrk="1" fontAlgn="auto" hangingPunct="1">
              <a:spcBef>
                <a:spcPts val="0"/>
              </a:spcBef>
              <a:spcAft>
                <a:spcPts val="0"/>
              </a:spcAft>
              <a:defRPr sz="1800" b="0" i="0" u="none" strike="noStrike" kern="0" cap="none" spc="0" baseline="0">
                <a:solidFill>
                  <a:srgbClr val="000000"/>
                </a:solidFill>
                <a:uFillTx/>
              </a:defRPr>
            </a:pPr>
            <a:endParaRPr lang="en-GB" sz="1600" b="1">
              <a:solidFill>
                <a:srgbClr val="000000"/>
              </a:solidFill>
              <a:latin typeface="Calibri Light"/>
            </a:endParaRP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b="1">
                <a:solidFill>
                  <a:srgbClr val="000000"/>
                </a:solidFill>
                <a:latin typeface="Calibri Light"/>
              </a:rPr>
              <a:t>Own mind </a:t>
            </a:r>
            <a:endParaRPr lang="en-GB" sz="1600">
              <a:solidFill>
                <a:srgbClr val="000000"/>
              </a:solidFill>
              <a:latin typeface="Calibri Light"/>
            </a:endParaRP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Their own minds are a unique experience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A lot of children end up having a resentment for Islam because of the way that culture is forced into their upbringing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endParaRPr lang="en-GB" sz="1600">
              <a:solidFill>
                <a:srgbClr val="000000"/>
              </a:solidFill>
              <a:latin typeface="Calibri Light"/>
            </a:endParaRP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Never lie to your students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The litmus test is the next time you meet your students, do they run away or do they greet you?</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43367430-D5D4-423C-9854-E4109C503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10" t="15793" r="23253" b="12103"/>
          <a:stretch>
            <a:fillRect/>
          </a:stretch>
        </p:blipFill>
        <p:spPr bwMode="auto">
          <a:xfrm>
            <a:off x="5413375" y="293688"/>
            <a:ext cx="6419850"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3">
            <a:extLst>
              <a:ext uri="{FF2B5EF4-FFF2-40B4-BE49-F238E27FC236}">
                <a16:creationId xmlns:a16="http://schemas.microsoft.com/office/drawing/2014/main" id="{7CAF2486-1A84-43E9-A10F-5A6E6EFA848B}"/>
              </a:ext>
            </a:extLst>
          </p:cNvPr>
          <p:cNvSpPr txBox="1"/>
          <p:nvPr/>
        </p:nvSpPr>
        <p:spPr>
          <a:xfrm>
            <a:off x="358775" y="639763"/>
            <a:ext cx="4737100" cy="3170237"/>
          </a:xfrm>
          <a:prstGeom prst="rect">
            <a:avLst/>
          </a:prstGeom>
          <a:noFill/>
          <a:ln cap="flat">
            <a:noFill/>
          </a:ln>
        </p:spPr>
        <p:txBody>
          <a:bodyPr>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GB" sz="2000" b="1" i="1">
                <a:solidFill>
                  <a:srgbClr val="000000"/>
                </a:solidFill>
                <a:latin typeface="Calibri Light"/>
              </a:rPr>
              <a:t>Traditional Islam:</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2000">
                <a:solidFill>
                  <a:srgbClr val="000000"/>
                </a:solidFill>
                <a:latin typeface="Calibri Light"/>
              </a:rPr>
              <a:t>Don’t make Islam all about do’s and don’ts – because otherwise they will see Islam as the problem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2000">
                <a:solidFill>
                  <a:srgbClr val="000000"/>
                </a:solidFill>
                <a:latin typeface="Calibri Light"/>
              </a:rPr>
              <a:t>Give reasons for why things aren’t permitted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2000">
                <a:solidFill>
                  <a:srgbClr val="000000"/>
                </a:solidFill>
                <a:latin typeface="Calibri Light"/>
              </a:rPr>
              <a:t>Children in today’s world are moulded to ask questions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2000">
                <a:solidFill>
                  <a:srgbClr val="000000"/>
                </a:solidFill>
                <a:latin typeface="Calibri Light"/>
              </a:rPr>
              <a:t>Ensure that you have a reward system in place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D79B65A-B39F-4F36-AFD4-CE5674F2D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19" t="13593" r="25510" b="13399"/>
          <a:stretch>
            <a:fillRect/>
          </a:stretch>
        </p:blipFill>
        <p:spPr bwMode="auto">
          <a:xfrm>
            <a:off x="5308600" y="230188"/>
            <a:ext cx="66230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3">
            <a:extLst>
              <a:ext uri="{FF2B5EF4-FFF2-40B4-BE49-F238E27FC236}">
                <a16:creationId xmlns:a16="http://schemas.microsoft.com/office/drawing/2014/main" id="{EBB091AF-FF22-4988-BB9E-2BB818A32BE5}"/>
              </a:ext>
            </a:extLst>
          </p:cNvPr>
          <p:cNvSpPr txBox="1"/>
          <p:nvPr/>
        </p:nvSpPr>
        <p:spPr>
          <a:xfrm>
            <a:off x="411163" y="390525"/>
            <a:ext cx="4498975" cy="6002338"/>
          </a:xfrm>
          <a:prstGeom prst="rect">
            <a:avLst/>
          </a:prstGeom>
          <a:noFill/>
          <a:ln cap="flat">
            <a:noFill/>
          </a:ln>
        </p:spPr>
        <p:txBody>
          <a:bodyPr>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GB" sz="1600" b="1" i="1">
                <a:solidFill>
                  <a:srgbClr val="000000"/>
                </a:solidFill>
                <a:latin typeface="Calibri Light"/>
              </a:rPr>
              <a:t>Dealing with parents:</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b="1">
                <a:solidFill>
                  <a:srgbClr val="000000"/>
                </a:solidFill>
                <a:latin typeface="Calibri Light"/>
              </a:rPr>
              <a:t>Know that the child who is not paying attention, is the one who needs the most attention</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Each child should be equal in the eyes of the teacher.</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Think of the teachers you loved during your own studies and the ones you didn’t. Why?</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The main reason why people love their teachers, is rarely because of their intellect, but because they have taught with kindness, love, mercy and compassion.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b="1" i="1">
                <a:solidFill>
                  <a:srgbClr val="000000"/>
                </a:solidFill>
                <a:latin typeface="Calibri Light"/>
              </a:rPr>
              <a:t>What are your students going to remember YOU for?</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Give your pupils a blank piece of paper (or get them to type it out): Ask them to write down feedback of what they make of your teaching style, whether good or bad.</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You cannot escape them because it is your mirror.</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Parental engagement:</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a:solidFill>
                  <a:srgbClr val="000000"/>
                </a:solidFill>
                <a:latin typeface="Calibri Light"/>
              </a:rPr>
              <a:t>Teachers need to find the right techniques to deal with each of their child’s parents, so that they can benefit the most from the time they have in Madrassah.</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E88C6910-F5A9-4D9D-AC9E-8656F927A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58" t="15405" r="26018" b="13916"/>
          <a:stretch>
            <a:fillRect/>
          </a:stretch>
        </p:blipFill>
        <p:spPr bwMode="auto">
          <a:xfrm>
            <a:off x="5237163" y="301625"/>
            <a:ext cx="675640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3">
            <a:extLst>
              <a:ext uri="{FF2B5EF4-FFF2-40B4-BE49-F238E27FC236}">
                <a16:creationId xmlns:a16="http://schemas.microsoft.com/office/drawing/2014/main" id="{92F61000-A71E-4BF0-98EB-7C00714E4FFA}"/>
              </a:ext>
            </a:extLst>
          </p:cNvPr>
          <p:cNvSpPr txBox="1"/>
          <p:nvPr/>
        </p:nvSpPr>
        <p:spPr>
          <a:xfrm>
            <a:off x="411163" y="390525"/>
            <a:ext cx="4498975" cy="3170238"/>
          </a:xfrm>
          <a:prstGeom prst="rect">
            <a:avLst/>
          </a:prstGeom>
          <a:noFill/>
          <a:ln cap="flat">
            <a:noFill/>
          </a:ln>
        </p:spPr>
        <p:txBody>
          <a:bodyPr>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GB" sz="2000" b="1" i="1">
                <a:solidFill>
                  <a:srgbClr val="000000"/>
                </a:solidFill>
                <a:latin typeface="Calibri Light"/>
              </a:rPr>
              <a:t>Teaching Methods:</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2000" b="1">
                <a:solidFill>
                  <a:srgbClr val="000000"/>
                </a:solidFill>
                <a:latin typeface="Calibri Light"/>
              </a:rPr>
              <a:t>Know that when we engage in setting/role, there is our way and the Prophetic way.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2000">
                <a:solidFill>
                  <a:srgbClr val="000000"/>
                </a:solidFill>
                <a:latin typeface="Calibri Light"/>
              </a:rPr>
              <a:t>If our way is not in accordance to the teachings of Nabi SAW then it will be problematic </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2000">
                <a:solidFill>
                  <a:srgbClr val="000000"/>
                </a:solidFill>
                <a:latin typeface="Calibri Light"/>
              </a:rPr>
              <a:t>Know that if a child has rectified themselves, then we should not bring up the past.</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CA707816-562B-46AF-BC11-B843E5AE3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9" t="16570" r="21944" b="12621"/>
          <a:stretch>
            <a:fillRect/>
          </a:stretch>
        </p:blipFill>
        <p:spPr bwMode="auto">
          <a:xfrm>
            <a:off x="5111750" y="407988"/>
            <a:ext cx="6810375"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3">
            <a:extLst>
              <a:ext uri="{FF2B5EF4-FFF2-40B4-BE49-F238E27FC236}">
                <a16:creationId xmlns:a16="http://schemas.microsoft.com/office/drawing/2014/main" id="{5346E518-23D9-4514-B18F-EF2981060DAF}"/>
              </a:ext>
            </a:extLst>
          </p:cNvPr>
          <p:cNvSpPr txBox="1"/>
          <p:nvPr/>
        </p:nvSpPr>
        <p:spPr>
          <a:xfrm>
            <a:off x="411163" y="390525"/>
            <a:ext cx="4498975" cy="584200"/>
          </a:xfrm>
          <a:prstGeom prst="rect">
            <a:avLst/>
          </a:prstGeom>
          <a:noFill/>
          <a:ln cap="flat">
            <a:noFill/>
          </a:ln>
        </p:spPr>
        <p:txBody>
          <a:bodyPr>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GB" sz="1600" b="1" i="1">
                <a:solidFill>
                  <a:srgbClr val="000000"/>
                </a:solidFill>
                <a:latin typeface="Calibri Light"/>
              </a:rPr>
              <a:t>Broaden your own knowledge:</a:t>
            </a:r>
          </a:p>
          <a:p>
            <a:pPr marL="285750" indent="-285750" eaLnBrk="1" fontAlgn="auto" hangingPunct="1">
              <a:spcBef>
                <a:spcPts val="0"/>
              </a:spcBef>
              <a:spcAft>
                <a:spcPts val="0"/>
              </a:spcAft>
              <a:buSzPct val="100000"/>
              <a:buFontTx/>
              <a:buChar char="-"/>
              <a:defRPr sz="1800" b="0" i="0" u="none" strike="noStrike" kern="0" cap="none" spc="0" baseline="0">
                <a:solidFill>
                  <a:srgbClr val="000000"/>
                </a:solidFill>
                <a:uFillTx/>
              </a:defRPr>
            </a:pPr>
            <a:r>
              <a:rPr lang="en-GB" sz="1600" b="1">
                <a:solidFill>
                  <a:srgbClr val="000000"/>
                </a:solidFill>
                <a:latin typeface="Calibri Light"/>
              </a:rPr>
              <a:t>Read beyond the subject matter</a:t>
            </a: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1171</Words>
  <Application>Microsoft Office PowerPoint</Application>
  <PresentationFormat>Widescreen</PresentationFormat>
  <Paragraphs>88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Ammarah Ravat</dc:creator>
  <cp:lastModifiedBy>Anise Patel</cp:lastModifiedBy>
  <cp:revision>3</cp:revision>
  <dcterms:created xsi:type="dcterms:W3CDTF">2021-11-06T13:32:04Z</dcterms:created>
  <dcterms:modified xsi:type="dcterms:W3CDTF">2021-11-08T12:32:02Z</dcterms:modified>
</cp:coreProperties>
</file>