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E5E68-C24A-4356-8084-9F5B20DB5F93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4A3D0-B7C6-47E6-A7D7-805306AA707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4A3D0-B7C6-47E6-A7D7-805306AA707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7462-4572-4C89-B91B-3DFCA8238D94}" type="datetimeFigureOut">
              <a:rPr lang="en-GB" smtClean="0"/>
              <a:pPr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83AD-8C6D-4F65-ADBD-B0105157F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2.alphacoders.com/503/5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88"/>
            <a:ext cx="9144000" cy="68609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04664" y="2852936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u="sng" dirty="0" err="1" smtClean="0">
                <a:latin typeface="Arial Rounded MT Bold" pitchFamily="34" charset="0"/>
              </a:rPr>
              <a:t>Shaitan</a:t>
            </a:r>
            <a:r>
              <a:rPr lang="en-GB" sz="6600" b="1" u="sng" dirty="0" smtClean="0">
                <a:latin typeface="Arial Rounded MT Bold" pitchFamily="34" charset="0"/>
              </a:rPr>
              <a:t> </a:t>
            </a:r>
            <a:endParaRPr lang="en-GB" sz="6600" b="1" u="sng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56592" y="4077072"/>
            <a:ext cx="6400800" cy="17526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Our Enemy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Amal</a:t>
            </a:r>
            <a:r>
              <a:rPr lang="en-GB" dirty="0" smtClean="0"/>
              <a:t> Haque/</a:t>
            </a:r>
            <a:r>
              <a:rPr lang="en-GB" dirty="0" err="1" smtClean="0"/>
              <a:t>Momin</a:t>
            </a:r>
            <a:r>
              <a:rPr lang="en-GB" dirty="0" smtClean="0"/>
              <a:t> Kids/Happy Land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tatic.freepik.com/free-photo/free-fire-bright-black-red-orange-yellow-flow-smart-misc-beautiful-flame-vector-clip_270-159945.jpg"/>
          <p:cNvPicPr>
            <a:picLocks noChangeAspect="1" noChangeArrowheads="1"/>
          </p:cNvPicPr>
          <p:nvPr/>
        </p:nvPicPr>
        <p:blipFill>
          <a:blip r:embed="rId3" cstate="print"/>
          <a:srcRect l="3028" r="64176"/>
          <a:stretch>
            <a:fillRect/>
          </a:stretch>
        </p:blipFill>
        <p:spPr bwMode="auto">
          <a:xfrm>
            <a:off x="6660232" y="2752725"/>
            <a:ext cx="2483768" cy="410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38" name="Picture 2" descr="http://static.freepik.com/free-photo/free-fire-bright-black-red-orange-yellow-flow-smart-misc-beautiful-flame-vector-clip_270-159945.jpg"/>
          <p:cNvPicPr>
            <a:picLocks noChangeAspect="1" noChangeArrowheads="1"/>
          </p:cNvPicPr>
          <p:nvPr/>
        </p:nvPicPr>
        <p:blipFill>
          <a:blip r:embed="rId3" cstate="print"/>
          <a:srcRect r="2235"/>
          <a:stretch>
            <a:fillRect/>
          </a:stretch>
        </p:blipFill>
        <p:spPr bwMode="auto">
          <a:xfrm>
            <a:off x="0" y="2752725"/>
            <a:ext cx="6660232" cy="41052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278092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bg1"/>
                </a:solidFill>
              </a:rPr>
              <a:t>Who is </a:t>
            </a:r>
            <a:r>
              <a:rPr lang="en-GB" b="1" u="sng" dirty="0" err="1">
                <a:solidFill>
                  <a:schemeClr val="bg1"/>
                </a:solidFill>
              </a:rPr>
              <a:t>S</a:t>
            </a:r>
            <a:r>
              <a:rPr lang="en-GB" b="1" u="sng" dirty="0" err="1" smtClean="0">
                <a:solidFill>
                  <a:schemeClr val="bg1"/>
                </a:solidFill>
              </a:rPr>
              <a:t>haitan</a:t>
            </a:r>
            <a:r>
              <a:rPr lang="en-GB" b="1" u="sng" dirty="0" smtClean="0">
                <a:solidFill>
                  <a:schemeClr val="bg1"/>
                </a:solidFill>
              </a:rPr>
              <a:t>?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 numCol="1" anchor="t">
            <a:normAutofit/>
          </a:bodyPr>
          <a:lstStyle/>
          <a:p>
            <a:pPr algn="ctr">
              <a:buNone/>
            </a:pPr>
            <a:r>
              <a:rPr lang="en-GB" sz="2800" dirty="0" err="1" smtClean="0">
                <a:solidFill>
                  <a:schemeClr val="bg1"/>
                </a:solidFill>
              </a:rPr>
              <a:t>Shaitan</a:t>
            </a:r>
            <a:r>
              <a:rPr lang="en-GB" sz="2800" dirty="0" smtClean="0">
                <a:solidFill>
                  <a:schemeClr val="bg1"/>
                </a:solidFill>
              </a:rPr>
              <a:t> is </a:t>
            </a:r>
            <a:r>
              <a:rPr lang="en-GB" b="1" u="sng" dirty="0" smtClean="0">
                <a:solidFill>
                  <a:srgbClr val="FFFF00"/>
                </a:solidFill>
              </a:rPr>
              <a:t>not</a:t>
            </a:r>
            <a:r>
              <a:rPr lang="en-GB" sz="2800" dirty="0" smtClean="0">
                <a:solidFill>
                  <a:schemeClr val="bg1"/>
                </a:solidFill>
              </a:rPr>
              <a:t> our friend </a:t>
            </a: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He tells us to do bad things, like telling lies or disrespecting our parents. </a:t>
            </a: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If we do these bad things we will </a:t>
            </a:r>
            <a:r>
              <a:rPr lang="en-GB" b="1" u="sng" dirty="0" smtClean="0">
                <a:solidFill>
                  <a:srgbClr val="FFFF00"/>
                </a:solidFill>
              </a:rPr>
              <a:t>not</a:t>
            </a:r>
            <a:r>
              <a:rPr lang="en-GB" sz="2800" dirty="0" smtClean="0">
                <a:solidFill>
                  <a:schemeClr val="bg1"/>
                </a:solidFill>
              </a:rPr>
              <a:t> go to </a:t>
            </a:r>
            <a:r>
              <a:rPr lang="en-GB" sz="2800" dirty="0" err="1" smtClean="0">
                <a:solidFill>
                  <a:schemeClr val="bg1"/>
                </a:solidFill>
              </a:rPr>
              <a:t>Jannah</a:t>
            </a:r>
            <a:r>
              <a:rPr lang="en-GB" sz="2800" dirty="0" smtClean="0">
                <a:solidFill>
                  <a:schemeClr val="bg1"/>
                </a:solidFill>
              </a:rPr>
              <a:t> (Paradise)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Amal</a:t>
            </a:r>
            <a:r>
              <a:rPr lang="en-GB" dirty="0" smtClean="0">
                <a:solidFill>
                  <a:schemeClr val="bg1"/>
                </a:solidFill>
              </a:rPr>
              <a:t> Haque/</a:t>
            </a:r>
            <a:r>
              <a:rPr lang="en-GB" dirty="0" err="1" smtClean="0">
                <a:solidFill>
                  <a:schemeClr val="bg1"/>
                </a:solidFill>
              </a:rPr>
              <a:t>Momin</a:t>
            </a:r>
            <a:r>
              <a:rPr lang="en-GB" dirty="0" smtClean="0">
                <a:solidFill>
                  <a:schemeClr val="bg1"/>
                </a:solidFill>
              </a:rPr>
              <a:t> Kids/Happy Land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ak7.picdn.net/shutterstock/videos/3309476/preview/stock-footage-orange-fire-loopable-with-opacity-mask-on-a-black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5271" y="0"/>
            <a:ext cx="920927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He whispers in our </a:t>
            </a:r>
            <a:r>
              <a:rPr lang="en-GB" b="1" dirty="0" smtClean="0">
                <a:solidFill>
                  <a:srgbClr val="FFFF00"/>
                </a:solidFill>
              </a:rPr>
              <a:t>mind.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We cannot see him but he can see us. 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Sometimes he will make our friends tell us to do </a:t>
            </a:r>
            <a:r>
              <a:rPr lang="en-GB" b="1" dirty="0" smtClean="0">
                <a:solidFill>
                  <a:srgbClr val="FFFF00"/>
                </a:solidFill>
              </a:rPr>
              <a:t>bad things!  </a:t>
            </a:r>
          </a:p>
          <a:p>
            <a:endParaRPr lang="en-GB" dirty="0"/>
          </a:p>
        </p:txBody>
      </p:sp>
      <p:pic>
        <p:nvPicPr>
          <p:cNvPr id="12292" name="Picture 4" descr="http://siliconangle.com/files/2013/10/whispering-t133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933056"/>
            <a:ext cx="2695575" cy="2695575"/>
          </a:xfrm>
          <a:prstGeom prst="rect">
            <a:avLst/>
          </a:prstGeom>
          <a:noFill/>
        </p:spPr>
      </p:pic>
      <p:pic>
        <p:nvPicPr>
          <p:cNvPr id="12293" name="Picture 5" descr="imagesNVUQN75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861048"/>
            <a:ext cx="1924645" cy="249071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Amal</a:t>
            </a:r>
            <a:r>
              <a:rPr lang="en-GB" dirty="0" smtClean="0">
                <a:solidFill>
                  <a:schemeClr val="bg1"/>
                </a:solidFill>
              </a:rPr>
              <a:t> Haque/</a:t>
            </a:r>
            <a:r>
              <a:rPr lang="en-GB" dirty="0" err="1" smtClean="0">
                <a:solidFill>
                  <a:schemeClr val="bg1"/>
                </a:solidFill>
              </a:rPr>
              <a:t>Momin</a:t>
            </a:r>
            <a:r>
              <a:rPr lang="en-GB" dirty="0" smtClean="0">
                <a:solidFill>
                  <a:schemeClr val="bg1"/>
                </a:solidFill>
              </a:rPr>
              <a:t> Kids/Happy Land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andervogeldiary.files.wordpress.com/2011/09/volcano_682_2_1009418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559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We should </a:t>
            </a:r>
            <a:r>
              <a:rPr lang="en-GB" b="1" dirty="0" smtClean="0">
                <a:solidFill>
                  <a:srgbClr val="FFFF00"/>
                </a:solidFill>
              </a:rPr>
              <a:t>ignore</a:t>
            </a:r>
            <a:r>
              <a:rPr lang="en-GB" dirty="0" smtClean="0">
                <a:solidFill>
                  <a:schemeClr val="bg1"/>
                </a:solidFill>
              </a:rPr>
              <a:t> these thoughts and Allah will be happy with us. We should always try and do good things. </a:t>
            </a:r>
          </a:p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All the bad things we do it is because of </a:t>
            </a:r>
            <a:r>
              <a:rPr lang="en-GB" dirty="0" err="1">
                <a:solidFill>
                  <a:schemeClr val="bg1"/>
                </a:solidFill>
              </a:rPr>
              <a:t>S</a:t>
            </a:r>
            <a:r>
              <a:rPr lang="en-GB" dirty="0" err="1" smtClean="0">
                <a:solidFill>
                  <a:schemeClr val="bg1"/>
                </a:solidFill>
              </a:rPr>
              <a:t>haitan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1268" name="Picture 4" descr="fing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620688"/>
            <a:ext cx="2333625" cy="12573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64886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Amal</a:t>
            </a:r>
            <a:r>
              <a:rPr lang="en-GB" dirty="0" smtClean="0">
                <a:solidFill>
                  <a:schemeClr val="bg1"/>
                </a:solidFill>
              </a:rPr>
              <a:t> Haque/</a:t>
            </a:r>
            <a:r>
              <a:rPr lang="en-GB" dirty="0" err="1" smtClean="0">
                <a:solidFill>
                  <a:schemeClr val="bg1"/>
                </a:solidFill>
              </a:rPr>
              <a:t>Momin</a:t>
            </a:r>
            <a:r>
              <a:rPr lang="en-GB" dirty="0" smtClean="0">
                <a:solidFill>
                  <a:schemeClr val="bg1"/>
                </a:solidFill>
              </a:rPr>
              <a:t> Kids/Happy Land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wallpaprz.com/wp-content/uploads/2013/10/flames_red_fire_orange_fractals_digital_art_hd_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98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Allah has made angles out of </a:t>
            </a:r>
            <a:r>
              <a:rPr lang="en-GB" b="1" dirty="0" smtClean="0">
                <a:solidFill>
                  <a:srgbClr val="FFFF00"/>
                </a:solidFill>
              </a:rPr>
              <a:t>light</a:t>
            </a:r>
            <a:r>
              <a:rPr lang="en-GB" b="1" dirty="0" smtClean="0">
                <a:solidFill>
                  <a:schemeClr val="bg1"/>
                </a:solidFill>
              </a:rPr>
              <a:t> and </a:t>
            </a:r>
            <a:r>
              <a:rPr lang="en-GB" b="1" dirty="0" err="1" smtClean="0">
                <a:solidFill>
                  <a:schemeClr val="bg1"/>
                </a:solidFill>
              </a:rPr>
              <a:t>Shaitan</a:t>
            </a:r>
            <a:r>
              <a:rPr lang="en-GB" b="1" dirty="0" smtClean="0">
                <a:solidFill>
                  <a:schemeClr val="bg1"/>
                </a:solidFill>
              </a:rPr>
              <a:t> out of </a:t>
            </a:r>
            <a:r>
              <a:rPr lang="en-GB" b="1" dirty="0" smtClean="0">
                <a:solidFill>
                  <a:srgbClr val="FFFF00"/>
                </a:solidFill>
              </a:rPr>
              <a:t>fire! 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Allah (SWT) has made </a:t>
            </a:r>
            <a:r>
              <a:rPr lang="en-GB" b="1" dirty="0" err="1" smtClean="0">
                <a:solidFill>
                  <a:schemeClr val="bg1"/>
                </a:solidFill>
              </a:rPr>
              <a:t>shaitan</a:t>
            </a:r>
            <a:r>
              <a:rPr lang="en-GB" b="1" dirty="0" smtClean="0">
                <a:solidFill>
                  <a:schemeClr val="bg1"/>
                </a:solidFill>
              </a:rPr>
              <a:t> to </a:t>
            </a:r>
            <a:r>
              <a:rPr lang="en-GB" b="1" dirty="0" smtClean="0">
                <a:solidFill>
                  <a:srgbClr val="FFFF00"/>
                </a:solidFill>
              </a:rPr>
              <a:t>test us</a:t>
            </a:r>
            <a:r>
              <a:rPr lang="en-GB" b="1" dirty="0" smtClean="0">
                <a:solidFill>
                  <a:schemeClr val="bg1"/>
                </a:solidFill>
              </a:rPr>
              <a:t> to see if we our good </a:t>
            </a:r>
            <a:r>
              <a:rPr lang="en-GB" b="1" dirty="0">
                <a:solidFill>
                  <a:schemeClr val="bg1"/>
                </a:solidFill>
              </a:rPr>
              <a:t>M</a:t>
            </a:r>
            <a:r>
              <a:rPr lang="en-GB" b="1" dirty="0" smtClean="0">
                <a:solidFill>
                  <a:schemeClr val="bg1"/>
                </a:solidFill>
              </a:rPr>
              <a:t>uslims.  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www.peoplemaps.com/main/wp-content/uploads/2011/09/personality-assess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645024"/>
            <a:ext cx="1952123" cy="22322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Amal</a:t>
            </a:r>
            <a:r>
              <a:rPr lang="en-GB" dirty="0" smtClean="0">
                <a:solidFill>
                  <a:schemeClr val="bg1"/>
                </a:solidFill>
              </a:rPr>
              <a:t> Haque/</a:t>
            </a:r>
            <a:r>
              <a:rPr lang="en-GB" dirty="0" err="1" smtClean="0">
                <a:solidFill>
                  <a:schemeClr val="bg1"/>
                </a:solidFill>
              </a:rPr>
              <a:t>Momin</a:t>
            </a:r>
            <a:r>
              <a:rPr lang="en-GB" dirty="0" smtClean="0">
                <a:solidFill>
                  <a:schemeClr val="bg1"/>
                </a:solidFill>
              </a:rPr>
              <a:t> Kids/Happy Land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vimages.net/wp-content/uploads/2013/03/ship-red-orange-sunset-horizon-s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280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When any bad idea comes in our mind we should say:</a:t>
            </a:r>
          </a:p>
          <a:p>
            <a:pPr algn="ctr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FFFF00"/>
                </a:solidFill>
              </a:rPr>
              <a:t>A </a:t>
            </a:r>
            <a:r>
              <a:rPr lang="en-GB" b="1" dirty="0" err="1" smtClean="0">
                <a:solidFill>
                  <a:srgbClr val="FFFF00"/>
                </a:solidFill>
              </a:rPr>
              <a:t>udhu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billahi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minash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shaitanir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rajim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Amal</a:t>
            </a:r>
            <a:r>
              <a:rPr lang="en-GB" dirty="0" smtClean="0"/>
              <a:t> Haque/</a:t>
            </a:r>
            <a:r>
              <a:rPr lang="en-GB" dirty="0" err="1" smtClean="0"/>
              <a:t>Momin</a:t>
            </a:r>
            <a:r>
              <a:rPr lang="en-GB" dirty="0" smtClean="0"/>
              <a:t> Kids/Happy Land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179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Shaitan </vt:lpstr>
      <vt:lpstr>Who is Shaitan?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Shaitan</dc:title>
  <dc:creator>Rehan Haque</dc:creator>
  <cp:lastModifiedBy>Rehan Haque</cp:lastModifiedBy>
  <cp:revision>9</cp:revision>
  <dcterms:created xsi:type="dcterms:W3CDTF">2014-03-10T17:31:03Z</dcterms:created>
  <dcterms:modified xsi:type="dcterms:W3CDTF">2014-03-17T18:26:11Z</dcterms:modified>
</cp:coreProperties>
</file>