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9" r:id="rId3"/>
    <p:sldId id="257" r:id="rId4"/>
    <p:sldId id="260" r:id="rId5"/>
    <p:sldId id="258"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49C62F-D1BC-4F23-8E7B-10EE06A73867}" type="datetimeFigureOut">
              <a:rPr lang="en-GB" smtClean="0"/>
              <a:t>01/09/2013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E5623-5011-41FD-B338-962FF402D34D}"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Now tell me who is </a:t>
            </a:r>
            <a:r>
              <a:rPr lang="en-GB" dirty="0" err="1" smtClean="0"/>
              <a:t>allah</a:t>
            </a:r>
            <a:r>
              <a:rPr lang="en-GB" dirty="0" smtClean="0"/>
              <a:t>? </a:t>
            </a:r>
            <a:endParaRPr lang="en-GB" dirty="0"/>
          </a:p>
        </p:txBody>
      </p:sp>
      <p:sp>
        <p:nvSpPr>
          <p:cNvPr id="4" name="Slide Number Placeholder 3"/>
          <p:cNvSpPr>
            <a:spLocks noGrp="1"/>
          </p:cNvSpPr>
          <p:nvPr>
            <p:ph type="sldNum" sz="quarter" idx="10"/>
          </p:nvPr>
        </p:nvSpPr>
        <p:spPr/>
        <p:txBody>
          <a:bodyPr/>
          <a:lstStyle/>
          <a:p>
            <a:fld id="{740E5623-5011-41FD-B338-962FF402D34D}" type="slidenum">
              <a:rPr lang="en-GB" smtClean="0"/>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say He because in Arabic there is no other word to describe</a:t>
            </a:r>
            <a:r>
              <a:rPr lang="en-GB" baseline="0" dirty="0" smtClean="0"/>
              <a:t> Allah, but that doesn’t mean Allah is a man. Allah is nothing like us, He is special, and no body is like Allah. He knows everything! And He sees everything, he is know what we are doing right now, and he also knows what we are thinking all the time.  </a:t>
            </a:r>
            <a:endParaRPr lang="en-GB" dirty="0"/>
          </a:p>
        </p:txBody>
      </p:sp>
      <p:sp>
        <p:nvSpPr>
          <p:cNvPr id="4" name="Slide Number Placeholder 3"/>
          <p:cNvSpPr>
            <a:spLocks noGrp="1"/>
          </p:cNvSpPr>
          <p:nvPr>
            <p:ph type="sldNum" sz="quarter" idx="10"/>
          </p:nvPr>
        </p:nvSpPr>
        <p:spPr/>
        <p:txBody>
          <a:bodyPr/>
          <a:lstStyle/>
          <a:p>
            <a:fld id="{740E5623-5011-41FD-B338-962FF402D34D}" type="slidenum">
              <a:rPr lang="en-GB" smtClean="0"/>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Allah Has created</a:t>
            </a:r>
            <a:r>
              <a:rPr lang="en-GB" baseline="0" dirty="0" smtClean="0"/>
              <a:t> everything! The earth and the planets. </a:t>
            </a:r>
            <a:endParaRPr lang="en-GB" dirty="0"/>
          </a:p>
        </p:txBody>
      </p:sp>
      <p:sp>
        <p:nvSpPr>
          <p:cNvPr id="4" name="Slide Number Placeholder 3"/>
          <p:cNvSpPr>
            <a:spLocks noGrp="1"/>
          </p:cNvSpPr>
          <p:nvPr>
            <p:ph type="sldNum" sz="quarter" idx="10"/>
          </p:nvPr>
        </p:nvSpPr>
        <p:spPr/>
        <p:txBody>
          <a:bodyPr/>
          <a:lstStyle/>
          <a:p>
            <a:fld id="{740E5623-5011-41FD-B338-962FF402D34D}" type="slidenum">
              <a:rPr lang="en-GB" smtClean="0"/>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He is our God because He has created us and everything else. He has given us </a:t>
            </a:r>
            <a:r>
              <a:rPr lang="en-GB" baseline="0" dirty="0" err="1" smtClean="0"/>
              <a:t>sooooo</a:t>
            </a:r>
            <a:r>
              <a:rPr lang="en-GB" baseline="0" dirty="0" smtClean="0"/>
              <a:t> much. </a:t>
            </a:r>
            <a:endParaRPr lang="en-GB" dirty="0"/>
          </a:p>
        </p:txBody>
      </p:sp>
      <p:sp>
        <p:nvSpPr>
          <p:cNvPr id="4" name="Slide Number Placeholder 3"/>
          <p:cNvSpPr>
            <a:spLocks noGrp="1"/>
          </p:cNvSpPr>
          <p:nvPr>
            <p:ph type="sldNum" sz="quarter" idx="10"/>
          </p:nvPr>
        </p:nvSpPr>
        <p:spPr/>
        <p:txBody>
          <a:bodyPr/>
          <a:lstStyle/>
          <a:p>
            <a:fld id="{740E5623-5011-41FD-B338-962FF402D34D}"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say this after we say Allah’s name because</a:t>
            </a:r>
            <a:r>
              <a:rPr lang="en-GB" baseline="0" dirty="0" smtClean="0"/>
              <a:t> He is the most great and he deserves our praise. </a:t>
            </a:r>
            <a:endParaRPr lang="en-GB" dirty="0"/>
          </a:p>
        </p:txBody>
      </p:sp>
      <p:sp>
        <p:nvSpPr>
          <p:cNvPr id="4" name="Slide Number Placeholder 3"/>
          <p:cNvSpPr>
            <a:spLocks noGrp="1"/>
          </p:cNvSpPr>
          <p:nvPr>
            <p:ph type="sldNum" sz="quarter" idx="10"/>
          </p:nvPr>
        </p:nvSpPr>
        <p:spPr/>
        <p:txBody>
          <a:bodyPr/>
          <a:lstStyle/>
          <a:p>
            <a:fld id="{740E5623-5011-41FD-B338-962FF402D34D}" type="slidenum">
              <a:rPr lang="en-GB" smtClean="0"/>
              <a:t>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73FDCD-40F9-4131-B474-3E78093A3BED}" type="datetimeFigureOut">
              <a:rPr lang="en-GB" smtClean="0"/>
              <a:t>01/09/2013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8D8560-E051-4F2D-840F-9C574F7B069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73FDCD-40F9-4131-B474-3E78093A3BED}" type="datetimeFigureOut">
              <a:rPr lang="en-GB" smtClean="0"/>
              <a:t>01/09/2013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8D8560-E051-4F2D-840F-9C574F7B069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73FDCD-40F9-4131-B474-3E78093A3BED}" type="datetimeFigureOut">
              <a:rPr lang="en-GB" smtClean="0"/>
              <a:t>01/09/2013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8D8560-E051-4F2D-840F-9C574F7B069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73FDCD-40F9-4131-B474-3E78093A3BED}" type="datetimeFigureOut">
              <a:rPr lang="en-GB" smtClean="0"/>
              <a:t>01/09/2013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8D8560-E051-4F2D-840F-9C574F7B069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73FDCD-40F9-4131-B474-3E78093A3BED}" type="datetimeFigureOut">
              <a:rPr lang="en-GB" smtClean="0"/>
              <a:t>01/09/2013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8D8560-E051-4F2D-840F-9C574F7B069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73FDCD-40F9-4131-B474-3E78093A3BED}" type="datetimeFigureOut">
              <a:rPr lang="en-GB" smtClean="0"/>
              <a:t>01/09/2013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8D8560-E051-4F2D-840F-9C574F7B069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73FDCD-40F9-4131-B474-3E78093A3BED}" type="datetimeFigureOut">
              <a:rPr lang="en-GB" smtClean="0"/>
              <a:t>01/09/2013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8D8560-E051-4F2D-840F-9C574F7B069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73FDCD-40F9-4131-B474-3E78093A3BED}" type="datetimeFigureOut">
              <a:rPr lang="en-GB" smtClean="0"/>
              <a:t>01/09/2013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8D8560-E051-4F2D-840F-9C574F7B069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3FDCD-40F9-4131-B474-3E78093A3BED}" type="datetimeFigureOut">
              <a:rPr lang="en-GB" smtClean="0"/>
              <a:t>01/09/2013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8D8560-E051-4F2D-840F-9C574F7B069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3FDCD-40F9-4131-B474-3E78093A3BED}" type="datetimeFigureOut">
              <a:rPr lang="en-GB" smtClean="0"/>
              <a:t>01/09/2013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8D8560-E051-4F2D-840F-9C574F7B069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3FDCD-40F9-4131-B474-3E78093A3BED}" type="datetimeFigureOut">
              <a:rPr lang="en-GB" smtClean="0"/>
              <a:t>01/09/2013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8D8560-E051-4F2D-840F-9C574F7B069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3FDCD-40F9-4131-B474-3E78093A3BED}" type="datetimeFigureOut">
              <a:rPr lang="en-GB" smtClean="0"/>
              <a:t>01/09/2013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D8560-E051-4F2D-840F-9C574F7B069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96" name="Picture 32" descr="http://medsalescoach.files.wordpress.com/2013/04/picture-question-mark.jpg"/>
          <p:cNvPicPr>
            <a:picLocks noChangeAspect="1" noChangeArrowheads="1"/>
          </p:cNvPicPr>
          <p:nvPr/>
        </p:nvPicPr>
        <p:blipFill>
          <a:blip r:embed="rId3" cstate="print"/>
          <a:srcRect/>
          <a:stretch>
            <a:fillRect/>
          </a:stretch>
        </p:blipFill>
        <p:spPr bwMode="auto">
          <a:xfrm rot="439125">
            <a:off x="5176086" y="3984550"/>
            <a:ext cx="1440160" cy="2793098"/>
          </a:xfrm>
          <a:prstGeom prst="rect">
            <a:avLst/>
          </a:prstGeom>
          <a:noFill/>
        </p:spPr>
      </p:pic>
      <p:pic>
        <p:nvPicPr>
          <p:cNvPr id="11294" name="Picture 30" descr="http://toronto-realestatelawyer.ca/wp-content/uploads/Question-Mark.jpg"/>
          <p:cNvPicPr>
            <a:picLocks noChangeAspect="1" noChangeArrowheads="1"/>
          </p:cNvPicPr>
          <p:nvPr/>
        </p:nvPicPr>
        <p:blipFill>
          <a:blip r:embed="rId4" cstate="print"/>
          <a:srcRect/>
          <a:stretch>
            <a:fillRect/>
          </a:stretch>
        </p:blipFill>
        <p:spPr bwMode="auto">
          <a:xfrm>
            <a:off x="4644008" y="260648"/>
            <a:ext cx="1800200" cy="2400267"/>
          </a:xfrm>
          <a:prstGeom prst="rect">
            <a:avLst/>
          </a:prstGeom>
          <a:noFill/>
        </p:spPr>
      </p:pic>
      <p:pic>
        <p:nvPicPr>
          <p:cNvPr id="11292" name="Picture 28" descr="https://admissionblog.usc.edu/files/2013/05/Question-Mark.jpg"/>
          <p:cNvPicPr>
            <a:picLocks noChangeAspect="1" noChangeArrowheads="1"/>
          </p:cNvPicPr>
          <p:nvPr/>
        </p:nvPicPr>
        <p:blipFill>
          <a:blip r:embed="rId5" cstate="print"/>
          <a:srcRect/>
          <a:stretch>
            <a:fillRect/>
          </a:stretch>
        </p:blipFill>
        <p:spPr bwMode="auto">
          <a:xfrm rot="20705089">
            <a:off x="2674061" y="456981"/>
            <a:ext cx="1823615" cy="2276872"/>
          </a:xfrm>
          <a:prstGeom prst="rect">
            <a:avLst/>
          </a:prstGeom>
          <a:noFill/>
        </p:spPr>
      </p:pic>
      <p:pic>
        <p:nvPicPr>
          <p:cNvPr id="11288" name="Picture 24" descr="http://www.midnitetease.com/serendipity/uploads/confused-smiley.jpg"/>
          <p:cNvPicPr>
            <a:picLocks noChangeAspect="1" noChangeArrowheads="1"/>
          </p:cNvPicPr>
          <p:nvPr/>
        </p:nvPicPr>
        <p:blipFill>
          <a:blip r:embed="rId6" cstate="print"/>
          <a:srcRect/>
          <a:stretch>
            <a:fillRect/>
          </a:stretch>
        </p:blipFill>
        <p:spPr bwMode="auto">
          <a:xfrm>
            <a:off x="0" y="0"/>
            <a:ext cx="2857500" cy="2857500"/>
          </a:xfrm>
          <a:prstGeom prst="rect">
            <a:avLst/>
          </a:prstGeom>
          <a:noFill/>
        </p:spPr>
      </p:pic>
      <p:pic>
        <p:nvPicPr>
          <p:cNvPr id="11286" name="Picture 22" descr="http://srpskiumg.files.wordpress.com/2013/04/royalty-free-confused-clipart-illustration-215222.jpg"/>
          <p:cNvPicPr>
            <a:picLocks noChangeAspect="1" noChangeArrowheads="1"/>
          </p:cNvPicPr>
          <p:nvPr/>
        </p:nvPicPr>
        <p:blipFill>
          <a:blip r:embed="rId7" cstate="print"/>
          <a:srcRect/>
          <a:stretch>
            <a:fillRect/>
          </a:stretch>
        </p:blipFill>
        <p:spPr bwMode="auto">
          <a:xfrm>
            <a:off x="6012160" y="0"/>
            <a:ext cx="3810000" cy="4000501"/>
          </a:xfrm>
          <a:prstGeom prst="rect">
            <a:avLst/>
          </a:prstGeom>
          <a:noFill/>
        </p:spPr>
      </p:pic>
      <p:pic>
        <p:nvPicPr>
          <p:cNvPr id="11284" name="Picture 20" descr="http://allaboutalpha.com/blog/wp-content/uploads/2010/08/confusion.jpg"/>
          <p:cNvPicPr>
            <a:picLocks noChangeAspect="1" noChangeArrowheads="1"/>
          </p:cNvPicPr>
          <p:nvPr/>
        </p:nvPicPr>
        <p:blipFill>
          <a:blip r:embed="rId8" cstate="print"/>
          <a:srcRect/>
          <a:stretch>
            <a:fillRect/>
          </a:stretch>
        </p:blipFill>
        <p:spPr bwMode="auto">
          <a:xfrm>
            <a:off x="6516216" y="3562349"/>
            <a:ext cx="3305175" cy="3295651"/>
          </a:xfrm>
          <a:prstGeom prst="rect">
            <a:avLst/>
          </a:prstGeom>
          <a:noFill/>
        </p:spPr>
      </p:pic>
      <p:pic>
        <p:nvPicPr>
          <p:cNvPr id="11282" name="Picture 18" descr="http://1.bp.blogspot.com/-v0S64EWCt-8/TzLT8fZdPtI/AAAAAAAAAGQ/h9qTceqPVdc/s1600/confused+face.jpg"/>
          <p:cNvPicPr>
            <a:picLocks noChangeAspect="1" noChangeArrowheads="1"/>
          </p:cNvPicPr>
          <p:nvPr/>
        </p:nvPicPr>
        <p:blipFill>
          <a:blip r:embed="rId9" cstate="print"/>
          <a:srcRect/>
          <a:stretch>
            <a:fillRect/>
          </a:stretch>
        </p:blipFill>
        <p:spPr bwMode="auto">
          <a:xfrm>
            <a:off x="323528" y="2996952"/>
            <a:ext cx="2543175" cy="3581400"/>
          </a:xfrm>
          <a:prstGeom prst="rect">
            <a:avLst/>
          </a:prstGeom>
          <a:noFill/>
        </p:spPr>
      </p:pic>
      <p:sp>
        <p:nvSpPr>
          <p:cNvPr id="2" name="Title 1"/>
          <p:cNvSpPr>
            <a:spLocks noGrp="1"/>
          </p:cNvSpPr>
          <p:nvPr>
            <p:ph type="ctrTitle"/>
          </p:nvPr>
        </p:nvSpPr>
        <p:spPr/>
        <p:txBody>
          <a:bodyPr>
            <a:noAutofit/>
          </a:bodyPr>
          <a:lstStyle/>
          <a:p>
            <a:r>
              <a:rPr lang="en-GB" sz="11500" dirty="0" smtClean="0">
                <a:latin typeface="Blue Highway Linocut" pitchFamily="2" charset="0"/>
              </a:rPr>
              <a:t>Who is Allah?</a:t>
            </a:r>
            <a:endParaRPr lang="en-GB" sz="11500" dirty="0">
              <a:latin typeface="Blue Highway Linocut" pitchFamily="2" charset="0"/>
            </a:endParaRPr>
          </a:p>
        </p:txBody>
      </p:sp>
      <p:sp>
        <p:nvSpPr>
          <p:cNvPr id="3" name="Subtitle 2"/>
          <p:cNvSpPr>
            <a:spLocks noGrp="1"/>
          </p:cNvSpPr>
          <p:nvPr>
            <p:ph type="subTitle" idx="1"/>
          </p:nvPr>
        </p:nvSpPr>
        <p:spPr/>
        <p:txBody>
          <a:bodyPr/>
          <a:lstStyle/>
          <a:p>
            <a:endParaRPr lang="en-GB" dirty="0"/>
          </a:p>
        </p:txBody>
      </p:sp>
      <p:sp>
        <p:nvSpPr>
          <p:cNvPr id="11266" name="AutoShape 2" descr="data:image/jpeg;base64,/9j/4AAQSkZJRgABAQAAAQABAAD/2wCEAAkGBxQQEBQQEBQRFBQXFRUQFRQUFBQUFBAUFBUWFhQXFBQYHCogGBolHRQVITIhJykrLi4uGB8zODMsNygtLisBCgoKDg0OGhAQGiwkICQsLCwsLCwsLCwsLCwsLSwsLCwsLCwsLCwsLCwsLC0sLCwsLCwtLCwsLCwsLCwsLCwsLP/AABEIAMIBAwMBEQACEQEDEQH/xAAcAAEAAQUBAQAAAAAAAAAAAAAAAgMEBQYHAQj/xABEEAABAwIDBAcDCQQKAwAAAAABAAIDBBEFEiEGMUFRBxMiYXGBkTKhsRQVI0JSYpLB0SQzcoIWQ1Nzg5Oi4fDxo7Kz/8QAGwEBAAIDAQEAAAAAAAAAAAAAAAEDAgQFBgf/xAA/EQACAQIEAgYHBgQFBQAAAAAAAQIDEQQFITESQTJRYXGBkQYTIqGx0fAUFUJSweEjM4LxQ2JyorIkU5LS4v/aAAwDAQACEQMRAD8A7ggCAIAgCAIAgCAIAgCAIAgCAIAgCAICjVVccQzSvYwc3ua0epKzhTnN2gm+5XIbSMRJtlQNNjWUl/75h+BW3HLMY1dUpeTI449ZUp9rKGQ2ZV0pPLro7+l1jPLsXDWVKX/ixxx6zLxSBwzNIcOYIIPmFqSi4uzMiSgBAEAQBAEAQBAEAQBAEAQBAEAQBAEAQBAEAQBAEAQHhcOYVU61OHSkl4k2ZHrRzCoePwy/GieFmsbXbe0uHdh5Msx9mCPV5vuzHcweOp4Art5Vl9XMVx0tILeT28Ov6u0VTmoaM5/XbS4tiF8rm0EJ3Bl+uII4u9q/hkXZUcpwXJ1p/wC35f8AIpc5y7DGs2Pic7PUSTTvO9z3nX8/esZ+kOIS4aMYwXUl9L3GHD1l7HsvSN/qWnxLj8StWWc45/4j8l8ieFCTZKkdvhA/hc8fAqYZ3jo/4l+9L5DhRbs2Q6ol9HU1NO7mx5t/pIPvW2s/lUVsTSjNd390Rw22MrR7W4tQ/v2x10Q3lvZlA4agX/0u8U+z5VjP5cnSl27fF/Fdxmqklvqbzsnt7SYj2I3mObjBLZsmm/Lwf5a8wFysdlGJwftTV4/mWq/YujUUjaVzDMIAgCAIAgCAIAgCAIAgCAIAgCAIAgCAICL3gb1RXxNKirzlb4+RKTZQdUclxa2dSelKNu1/IsVPrKbnk7yVzKuLr1OlJ/D4FiikRWsSaHt9tq6nd8hoe3Vv0JFiKcEbzwzW1sdANTwB9p6NejccTH7bjfZoR5bcf/zyfNvRc7a1etw+zHc1jA8AbATLKTLO7tPleS43O/KTr57z7l6bH5nKuvVUlwU1oorTTtt8Nl7zTtzZmgFyiSYagJhqAm1ikFRsaEEyzRAa7juzkVR2x9HMNWys0cHDcXW9rcO/vXTwOa1sL7PShzi9vDq+HYLXMvsVt3LBM3D8WPaPZhqj7MnANkPuzevNbGNy2jiKTxWB2/FDmu75eXUWQqcpHU15svCAIAgCAIAgCAIAgCAIAgCAIAgCAEqJSUVdgtpKj7PquBi83/DQ8/l8y2NPrKBK4kpOTvJ3ZaFiBdAan0hbWfN8IZF2qmbsQs32J0zkcgToOJt3r0/oxkLzOu51dKMNZvr/AMq7+fUu2xRXq8C03NL2dwXqGuklJfPIc8rybm5NyAfHeeJ8l7LMsesRJU6StTjpFLs5/LqXiaKXMzYauWSTDUBNrEBLQbyB4myyUW9kRcrMZfcoatuCs2NLAk9mikFlMxQDDY5hTKqIxP8AFruLHcCP0W3gcbUwlVVIeK611fINXNi6Jtp3zMfh1Wf2mmFgSbmaLcDfiW3aL8Q5p5razvBU4uOLofy6nuf79XXctpTvozoa4JcEAQBAEAQBAEAQBAEAQBAEAQHjnW1KwqVI04uUnZIlK5ZyzZvBeUxuOliHZaR6vn8i6MbFO60TMXQC6ApVdS2KN8shDWMaXuJ4NaLk+gVlGjOtUjSpq8pNJLteiIbSV2ccwUuxCqlxSce04xwNO6ONugt4bvHMeK+t4uFPLcJDLaPJXm+uT19+/dZHMcnOXEzZw1cQEwxSC1xjEo6SIyynTcGj2nu4NatrB4Opi6qp0/F8kutkNmOwvZ3EMTaJZpfkVO7VkbAete3gTqDqOJPflss8dnuVZTJ0aNP11Rbt9FPv1WnUl43LYUJT1eiMzF0SUQ1kfVSOOpc6Ro+DVxZ+n+Zt+xGnFdXC38ZF/wBkh2lKbonhZc0lVVwO4HMHNHk0NPvVtL0+xTssTQpzXivjxL3GLwkeTMfVxYphfblDa6nGpezSVjeZFr+5w7wuzhMwybNWoU26NR7KXRb7Ht8H2MonRnDXcz+DYxDWwiWB1xuc06PjdycP+AqrGYOrhanBUXc+T7ipO5Kdi0zIspWqCTWMaqDQ1lNiUd+w8RygX7cbr3v/AC5h+HkvQ5Q1iqFXAz5rij2P+9n5kX4Xc7vG8OAcDcEAg8wdy8u007M2ySgBAEAQBAEAQBAEAQBAEAQAlQ2krsFhPNmPcvJ4/GvETsuitvn9bF8I2Kd1oGYugF0AugNL6XawxYVIG3HWPjiuOROY+obbzXrvQjDxrZvBy/CpS8bWXxua+KdqZiMKgEUMcY3NY1voNT63K7uKrOtWnUfNv68jTWxkmC6pDKuUAEnQDUk7gBvJUpNuyINb2Tw753rjWzD9kp3ZIGEaSv33IPDc4/yjWxW76QZh9zYFYOi/41RXm+cY9na9l4vqLaFPjfE9kdYuvlh0BdALoBdAcu20w8YVWw4jTgMhmf1NTGNG3drmA4XAcfFveV9P9GMxlmuEnl+Id5wXFCT3stLPrtou1PXY0MRTUXxLmbROxazKDHytUEo17a6nD6OYHg3OPFpDvyXSyeo4Y2m+t289BLY6b0f1JlwujedT1DGEniWDJr+Faea0+DG1Y/5m/PU2IO8UbAtAzCAIAgCAIAgCAIAgCAIAgLSsm+qPNcHNsX/gx8fkW048y0uuEWi6AXQC6AXQGB24wU11DLTttnID47/bYbgeeo812vR7M45bmFPET6O0u56N+G/gV1occGjn2zGNCVggl7FRH9G9jtHEt0JA56ajgbr6DmuXujP11PWnLVNarXX+z5o5yfI2WJy45Jr+0de+slbhdH2nyH6Z41bDGPaBI9/kN5XcwcKWAoSzHF6Rj0Vzk+X7eeyIUXJ8KOmYJhjKSnjpohZjG5Rzcd7nHvJuT4r5ZmGOq47EzxNbpSd+7qS7EtEdOEVFWRfXWmZC6AXQC6A0DpmkzUUMA1fLUsa0eDX/AJuaPNe59AKf/X1Kz2jTd/Fr5PyNXFv2Eu02CWKwtyFvRbrd3c00Y+dixJNf2qOWjnJ/s3D1Fh8Vv5XG+Mpf6kHsb/0aRFmE0YP9kHeTiXD4qnOZcWOqvt+GhsU+ijZlzTMIAgCAIAgCAIAgCAIAgISvyglU4isqNNzfIlK7MUXX1K8ZKTm3J7s2UeXWNgLpYC6WAulgLpYC6kGo7cbNUEzDU1bhTubb9oa4Mdf6odfR50AGl+S9HknpFmGA/hUfbh+SWq8Oa+HWimrRhPV6HKK2upmuysxGvqI91mROZccs0so/9V6+PpLpxfYqcZdbkn7lD9TW+zr8xmdnduKfD2FlHRG7rZ5JZwZJLbrlsdgO4aLzOb4rF5pNSxNTRbRirRXv1fa9TZpwjBaGx4f0txucBUU72N+1G8SW7y0hunguLLLX+GXmv7llzf8ADMTiqYxNA9sjDuc3geIIOrT3HVc+dOUHaSsZF1dYWAulgLpYHOsRd8447HENYaFpe87wZiQbX55sg/kcvqGRYf7vySVWWk670/08vdd/1I52InxTt1G5TsWqVGOnYoBpfSFIfk7YGC75pWRNaN51vp55R5ruej9NPEurLaCbb93wuH1HZsJohT08UDd0cbIh4MaGj4Lz1eq6tWVR7ybfm7m2lZWLtVEhAEAQBAEAQBAEAQBAEBYYlJub5n8lws4rdGku9/p+pbTXM1bajaqDD2tM2Zz33yRssXuA3nUgBouNTzXKoYadbbZcy1sxWE9JdFO4Me58DjoOuADCf7xpLR52V08BVirrXu+RjxI3EOWkZC6AXQC6AXQGs7R7b4fS5oqiVj3bnQsb1zudnNGjf5iFuUMFiKntQVu3YxckjQa3pIwonTDM/e6KBvwuunHL8X/3fezDjXUUYNtcElNpcPfFf6zWtsPHI4H3KZYPGR1VRP67hxoztDsxhGJNJoJ3Nda+Vsji5v8AFFL2renitSdbE0H/ABY6fXNaGSs9jC1GDYhgUpqYD1sP1ywEse3lNHvb/EL258DdGpQxUeCWj9/gw7o6dsttNDiMPWwmxFhJGfbidyPMHgdx9QuXiMPOjK0vBmSdzM3VBJhNscfFBRyTm2f2IgfrSO9nxA1ce4FdjIcqlmeOhQ/DvJ9UVv57LtZXVqcEblh0d4CaWkzy36+c9fKT7V3atae8A3Pe4r6Dm2KjXr8FPoQ9mPVp9adljlmwytXKJLCdigk0vC2Cuxxp9qGiGYnQgy30Hjm/+ZXTx+LWVZQpPp1ml/Tz/wBv/JFlGHHPuO0BcFGwFICAIAgCAIAgCAIAgCAIDA4hUtaXyOIDW3JJ3Na0ak91hdeRxc3VxEmuuy8NC+OiONYfhkuPVktW8ujgByNdbURt9hjAeNjmPIuK6M5RwlNQ5/rzZG5ulN0c4ewdqJ0p5ySON/IED3LSeYVvw6eHzuZcKNppIGxMbFGA1jAGNaNzWjQAdwWnKTlJye7JKuZYgZkBSqqpkTHSSOaxjQXOc42DWjeSVlGLk1GKu2Qcb2i2zrMXn+RYY2RsR0AZ2ZZWje+R9/o49Rpp3k3svRYXL6dBcdXWXuXd1vtKnNvYzuzfQzCwB9fI6V28xREsib3F/tO8RlWxPEt9EixulNsNh0YytoqYj78YkP4n3KpdSb5k2KNf0fYbMLOpIW98QMRH4CFKqzXMixz7aToekgPX4XK9xb2hG9wZK21/3UrbAnuIHiVfGupaTQsXWwPSS8yCixO7X36tszxkdmvbq52nceGbTv5rmY3LUl6yj4r9V8jKM+TM9j+zkdHN840c0NHKL545XiOmqmnVzHgnsE8xx1tfVatHESqx9VUi5LrW6M3pqeTdK+HsjDi+QvIuYmMLyx24tz6MOo3g2O9FlVdyty6/rUjjRisLrf6QYjE/I9lHSgSlj7XfI49kOANrktGmujHc19FyzA/cuWuUv51b3R/ZO/e11GjXqccuxHVnBc0pKEjVBJqm3eNfIqV0g/eP+iiHHOePkLn05ro5XgvtWIUX0VrLu/cNmh4VitVs68NrYA+mqCJDIzWRkmUXaXHQuGvYO/Ug71wM/wAXSzvEOVGWkPZiuTV9/wCrr6rJm7Si6a15nc9nMXirKZk9O9sjHCwcOBHBw3tcOIOqpwimqUVNarTyJluZNbJAQBAEAQBAEAQBAEAQEXusCeQJWM5cMW+oHG+ljaiKKn+RiUCSVzWTBlnPih9p928C7QWNrhxXnsuw05z9a1otr83+xdJpaGPwPpSw+njZTxw1bI2jKHFkZ8XOAfe581bWy2vUk5tq/j8iFNG/YHtDT1rC+llbIB7QFw9l/tMOo9FzK2HqUXaasZpp7GSzKkkZkAzIDkvSljclXUswumu4BzWvaP62d1srD91twfEm/sr0GWYZQh66W727F+5VN30Oj7FbLRYbTiNlnSusZpbayO5DkwbgPzJV1Sbm7kGwhYpALNRBYz4oxptqfAK6OGkyOI9psTjkOUGx4B2l/DmsKmHlDUXNG6WdiW1cLqyBv7RE3M8Aa1MbRqCBveBqDxtblZQq8Ls9g0c/6ONmYMUmkdWSyvdGGuEWY/SMOlzITmsDpYW3jVV4/EVMPFerS159XgTFJ7nQtqW02E0Z+SQQxzyfQw5GAyZjoXZiC4kD32Wfo3gKma45Ks26cPanfay2Xi/dcitJQjpuzY9hcAFBRshNusd9JKecjt4vyAs3yXqcyxjxWIc1tsu5fPc55sBK0AQchJzWkPzti7p99LR9mP7Mkt9456i/g1nNbud4r7qypUI6Va+/Wo8/dp4y6i7Dw4pXfI3XFsPjqoX087Q6N4ykHhycOTgdQeYXzOlUlTmpx3RvtXOCYHjdZs7iD42hxGfJJC64ZVMBs1zeRI1Dhuvx1C9fRqxqwU48yhqx9R4bWCeGOYNewSMbIGvaWvbmANnNO4i6sILlAEAQBAEB4oAQBAEAQHO+lzbGSkZHQUV3VlT2W5bF0TCctwPtONwOVnHgokk4tS2Bhtl+iumhYJK4fKah3afmc4xtcdSGi/b/AInXvvsFqSrN6R0RlYyGM9GGH1DSGw9Q+2j4SW28WHsu9PNRGtNCxxzGcGqsErG2cWuF3wzM9mVgOuh8g5hvv4ixWx7FaFpK65ojVHZdidqG4jT57BsrLNmYNwdbRzfuusSPMcF5vGYV4eduT2+usui7ov5doqVri11RAHDQjrG6Hv1VawtaSuoPyJ4kVZ8XibBJUMex7Y2PkJY4OFmNLuHgsY0ZOag1Zt2F9DnHQ9h5nrZqyXtOjbmuRoZqguzOHeA1/wCNenr2jBQX0kUI7KCtVIyJBWxRBa4g42yjjv8ABbVGPMhmJkgWyjEx9TFZZWBnsGqzJH2vaacpPPkf+cly8RTUJabMzTucZdF81bRZWdmN0zWgDd1NVbTwa53/AI1GIj67Cy60r+QWjNsgHzhjhcdYaJoAGhBmJ3+Oa/8Alheoyyh93ZJH89d3f+nl7v8AkzVry4p9x0dhWiVAuQGp9I+OGloyyK/XTn5PGB7Xa0e4W4gGw73BdTKMKq1fin0Ie1Lq02v9bJkFfZPBhQ0kcAtmtnkI+tI72j320A7gF4HPM0lmWNniH0do9kVt57vtZ06UOCKRl8y5BYZTA3avHgfiuzlD9qa7v1K6hll2yoIAgCAIAgPEAQBAEAQHH9mGfOG0WI1r9W0t6eIHUNcC6EFvlFMf8RY1Ogwjo4C04xMylWyZGFw38PFXU6SlKzIbOabbYe6rp3scS57fpI7nc8Dh4i481vumraIwucppKh7ARE97esAje1hI6xuYHKQN+ttPEcStZxi+kttV2Em+QbA1TYw76C9r5M5Dh3Hs5b+du9aP3pQ4ra9/0zPgZrOOUU1K/JK2SJzuzvsHtJs4ZmmzhzFzvW5Tq06yvFp29xjZo6T0Kt/Zag8flAHkIoyPiVTid13Eo6MFTEkqBXRRBQrG7j5LZpvkYsspArkyDG1YWYLzZ+IhjnfaOnl/37loYt3kkZxOU9MRy4pE8bxTwv8ANs01vgFOHjxx4et28yGbN0UC9NNUOtnmqHvcfAD83O9V6/P7QrQox2hBJfXdY0d9Tf2O0XCAL0Bzu/zhjjnHWGiaGtG8GXnbnmzf5YW9nOIeX5IoR0nXf+3n7rL+pl2HhxTv1G7Zl8yN8ZkBlsAOr/AfmuxlC9qfh+pXUMyu2VhAEAQBAEBG6AXQC6AXQAFAcq6JSBVYvGfbFU4kdxlqG/FpSWqsDf2LVgZFKvZdh9VsQ0ZizUMRbYrcT0IOMV0ZhqZGgWyTOIHLK4ub8QtWavfxJO/h68fY2DF7TYUysppIXtDnWLozxZKAcjgfG3iLhX4as6NRST7+4hq6NX6Ga+z6inOmZrJ2jjdt2ye50foV6HEx2ZSjqgK10ZE2lWxZBM6iysTIsWU9IfqkeBVyq9ZFi1GFkntkW5Dj58FjKvbYmxftAAsNANAFpSd3dmRxbawiux0RtsWtkipzxBZF25vS8o8le5Olh3LnZvx5GO7sZjY2vGHVEuG1ByAydZA9xs17XWAFzpqAPPMN69ni396YWnmFDXS00t01v5a+Fmaco8EnFnR2v0XBMTDbU7Rx0MDpHkZ7ERx31kdw05cyt3AYGpjKqhHbm+pfPqDdjC9H+GPgpjJNfrZ3md9xYjN7IPfvP8y896W5jDGY31dLoUlwrqv+J/BeFzew8OGN3zNnzry5eM6Azezw7L3d4HoP912spjaMpdpXUMvddYrF0AugF0AugF0BG6AXQC6AXQC6A5PHL82bSytf2Ya1ocDuaHyEEEnn1rZB/ihSDobtCR3rU2bRkelyy4hYxcuFRufmN+eW/Z/6SWInayFjhEo+WYk8t1EtU8i32HSmx/ALrOcvV0W3yRG7O05l5UvGZLA5njcb8MxJtVEOw5xlaODg799GfU+GZvJehwdVVqPC91p8mVSVmddwvEY6mJk0LszHi4PEcw4cCDoR3LFpxdmC8DlkmQSzLK4BclwQLlg2Sa/tntG2gpi+4Mrrshbzf9oj7Ld58hxUwhxuwbsaF0a4US59bJc3zMYTvc4n6V/fyv8AxLWzOtoqS73+i/UmC5m343gsNYzJOy9r5XDR7L78rvy3KnLM3xeW1OPDytfdPWL71+uj7SZ04zWpgGbJVMQyU+IVDI+DXXOUd1nAegC9WvTPDzV6+Di5dadr+cW/ezWeF6mXOGbHRRSCoqJJKmUWIfMey0jccpJv5krnZj6W4vF0/s+HgqUHyj0n42XuS7yyGHjHV6myx1DXey5rvAg/BeWnRqU+nFrvTXxL01yJ5lhYkZkBtGCR5YW993eu73AL0WXw4aC7dSmW5fXW6Yi6AXQC6AXQC6AhdCRdALoBdALoDTuk7ZQ4hSh0I/aIbvi4GRpt1kV+F7Aj7zR3oQazsd0gtkaIK53VzN+j61/ZEhbpaW/sSC1jfQkcDoqKtN34kSjfWSZgCNQdQRqD4Fa/EZGndIm1baWF1PE69TI0tAB1gY7R0j/sm18o4nuBVlKHE7vYhs1fo7wAs/a5Bbs5YgeRFi/00HcTzC08xxKl/Cj4/IyguZveZcixYMyAscZwxlVEYpN29rhvY4bnD189VdQqyoz44kNXNEw/EarBZyxwzxONy0k9XMB9aN31X2/3B0XfhOniY3jv8CronScD2upasAMkDHn+qkIY+/IX0d5EquVOUSbmeusLg8e+wudAN5OgHiUuDUtodv6amBbCRUS8GsP0bT9+QaeQufBWwoyluQ2aLQYfUYvP8pqXHq72LhoLA/u4RwHfw1vcrHE4qGHjwx6X1uErnR4I2xtaxgDWtAa0DcANwXAk3JtvdlpPMsSTFbSY62ihMrhmcTkjYN73n4Dmf1XYyTJ6maYn1MXaK1k+pfN8iurUUFc16DZmettNiU0gv2m08ZytYN4B4A+V+ZXvY4zCZYvU5fTWm83q347v4dSNCUpTd5MqVWw0Le1SySwSj2XB5Iv38fQqY5/VmnDEwjOD3TX0vNGNrbFzsvj8pldRVoAqGC7XcJmjjyvbXTePArzXpFkNGjSWOwX8p7r8j+XLXZ9jNyhWcvZlubZCwvcGjeSB6ryMIOclFczYbN0YA0Bo3AADwGi9VFKKSXIpue3UgXQC6AXQC6AXQEbqCBdALoBdALoBdAaXtt0fQV+aeO8NTa/WNALZiBYCVn1juGYEHdqdySbSdlck5nHsTVsJayWFrSdbPlbfxaG71z/vOk94v3GXAzN4JsXFCQ+YiZ972y5YweeS5zHxPktSvmE5q0NF7/MlQRtOZc8zGZAMyAZkBSq6dkzDHK1r2neHC48e496yhKUHxRdmLGo4lsEx1zBIW/ckGZvgHDUDxBXSpZnJaVFftRg4dRj2bNYhEMsUrgBuEVQ9g9LtWysww73v5EcDPHbI1kxHXyNI3/SzPlI8Br8VDzGjHop+Q4GZvCtiYYiHTEzO5EZY/wANyT5m3ctOtmNSekdPiZKCNoboAAAANABoABuAC571Mj3MgGZAahio6/GII3WLIYjNY/a1PxDPRfQ8gj9nySrWj0qk+G/YrL/28zSxDvNI2tz1pFVim56EmpbdNMfU1sf7yGRovuzNJvY91xb+YrvZJw4hVcFU6NSL89vhr4IhuzUjp2zEOc9dwA7Pi4fofevn+Aw0o1JSl+HTx5m/J6Gx3XXKxdALoBdALoBdALoCF0AugF0AugF0AugF0BrGP0eR/WD2Xe53H13+q4mPw/BPjWz+JbF3MTdaBkLoBdALoBdALoBdALoBdALoBdALoBdAajXO6rGYnndLCYwfvC+n+lvqvoeSS9dkNSC3hO/g7P8AV+RpV1apc2YuWgVkS5Aa1t9MBRlp3uexoHMg5vyXd9HYOWNUlsk2/h+pjLY7BhFL1MEUX2WNafENFz63Xmp8PHJx2bb83c3OReXWIF0AugF0AugF0AugIZkJGZAMyAZkAzIBmQHmZAU6mJsjSx24+7vHesKkFOLjLmDTq2mdE8sd4g8HDmF56tRlSlwstTuULqokXQC6AXQC6AXQC6AXQFniGLw0/wC+kYzjYm7j4NGp9FnClOfRRZClOfRVzHRbYUjjbrSO9zHgettPNWPDVFyLng6yV+EzUM7XtDmOa5p1BaQQfAhUtNOzNZpp2ZO6ggwe1eDmqiaYzaaN3WRndrpcX4XsPMBeh9HM4jl2Iaqq9KatJfB27Lu/Y3zsU1qfGtNzF0W17G/R1jXwSjR12uLXHmLaj4d69hVySVRetwUlUg9rNX+T+tDTvbRlep2vpWDSQvPBrGuufMgD3qqlkONm7OPCuttfpdkcSL7ZXZ6fEaqOtrI3Q00RzwwuuHSuBuHOB1y3ANzvsALi5V+KxNDLsPLD4eXFUlpKS5LqX6LluWQg5O7Or5l5U2RmQHuZAMyAZkAzIBmQDMgKd0AzIDzMgGZRcHmdLg8zpcHmdLg8MiXBa18DZm5Xb94PFpVNajGrGzJTsavUwOjdld68COYXCqUpU5cMi1O5SuqwLoBdALoBdAeF1tT4+CkHP9qNt3EmKkNm7jLxd/d8h37+Vl0KOEW8/I3qWFsuKfkaS+qLiSSSTqSTck95O9bvAbsayjokeskuoasXQqORtexTKoStdCHdUSOszXEbm8fF1txC1q6g4+0VYv1Lh7e/LrOl3XLOGLoCjU0rJRlkYx45OaHfFbGHxVfDyvRnKL/ytr4EOKe5mMA2bggIl6mJr/qgMaC3vJtvXcp4jGVY3xFWcuxybXirlTjFbI2TrVncHvWJcEs6A9D0uBmS4PcykHuZALoBdAUsygHhcgPM6AiXqARL0BEyICBkQETKgsQMygkoVOV4s7X4jwVdSnGorSJWhhKmlLN2o5/quRXwsqWu6Mky3utYkXQC6AXQGmbf4o8ZaWMOAc3O8gHti5AYO7S58u9buFprpHSwFBSvOXI1Ol2dqJvYifbm4ZR6uW46sY7s3K06a6UjO0HR442M8ob91gzH8R09ypljYroq5oTxNNdFXNnw3ZamgsWxhzvtSdo+m4ei1Z4qpLsKJYmb0WhmxpoFrPV3KG77i6EE42FxsBdZQpym7RVwZahpms7R1d7m+H6rrYfCxp6vVmDdzICZbhBMSqSLEhKgJiRASEiAkHoCQegPcykEsyAZkBSJUAiXICJcgIF6AgXqAQL0JKTpEBTdIoBSdMlwUXTqLklF9QoBZTPb4LUq4SEtVoyUyiJm8wtCeGqQ5eRlcndUAIApuTcXUEBAEBF8gG8gLOFOU+ihc9ZK0rdp4L87IuXkU4G5b8IxgrRRiXDJ1ncFZkyXIKzZVNwVWyKQVGvQFQPQixMPUgmHICQcgJByAlmQFMlAQJQEHFCSJKgFMlAU3FAUnFQCi8qAUXlQSW7ygLWW6gFhPdQDGVIcpBjn1UjPZc4eB09NyrnCEukgRG0VQ37Lv4m/pZUSwtJ7XJuyY2ulG+KM+bgsPsUOTZNx/S+T+xZ+J36KPsMfzC5E7UTu3Njb5E/ErNYOnzuRciMVmf7T3DuHZ+CtjRpR2Quy7psxV5Blae6gGRhupBeRoC4YVIKzCpIK7SpQKrSgKrSpBNpQEwUBMKSCYKA9QmxEoDxAQKgESEBAhAQc1AU3NUApuYgKTo1AKLoVBJRfAgLKcDgLqtz6gWMtLm3qttsktX4aDwQFF2EDkl2CmcGHJTcHgwUckuCbcHHJRdgqswsDggLiOhtuQF7Cy28XWSm+YL+GIHcrU0yC4bCpBVbEpBWbGpsQVGsQFQNQFQBSCYCAkAgJhSCQQEkBFAeFAeFARKgESgIlAQKgEHICBQEHKAWdZwVdQks3KokiQgIkICJCA8IQHlkB7ZASsgJAICQQFWLeFK3BkgtgxKgUoEwgJhATCkEggJBASCkEkB6EA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268" name="AutoShape 4" descr="data:image/jpeg;base64,/9j/4AAQSkZJRgABAQAAAQABAAD/2wCEAAkGBxQQEBQQEBQRFBQXFRUQFRQUFBQUFBAUFBUWFhQXFBQYHCogGBolHRQVITIhJykrLi4uGB8zODMsNygtLisBCgoKDg0OGhAQGiwkICQsLCwsLCwsLCwsLCwsLSwsLCwsLCwsLCwsLCwsLC0sLCwsLCwtLCwsLCwsLCwsLCwsLP/AABEIAMIBAwMBEQACEQEDEQH/xAAcAAEAAQUBAQAAAAAAAAAAAAAAAgMEBQYHAQj/xABEEAABAwIDBAcDCQQKAwAAAAABAAIDBBEFEiEGMUFRBxMiYXGBkTKhsRQVI0JSYpLB0SQzcoIWQ1Nzg5Oi4fDxo7Kz/8QAGwEBAAIDAQEAAAAAAAAAAAAAAAEDAgQFBgf/xAA/EQACAQIEAgYHBgQFBQAAAAAAAQIDEQQFITESQTJRYXGBkQYTIqGx0fAUFUJSweEjM4LxQ2JyorIkU5LS4v/aAAwDAQACEQMRAD8A7ggCAIAgCAIAgCAIAgCAIAgCAIAgCAICjVVccQzSvYwc3ua0epKzhTnN2gm+5XIbSMRJtlQNNjWUl/75h+BW3HLMY1dUpeTI449ZUp9rKGQ2ZV0pPLro7+l1jPLsXDWVKX/ixxx6zLxSBwzNIcOYIIPmFqSi4uzMiSgBAEAQBAEAQBAEAQBAEAQBAEAQBAEAQBAEAQBAEAQHhcOYVU61OHSkl4k2ZHrRzCoePwy/GieFmsbXbe0uHdh5Msx9mCPV5vuzHcweOp4Art5Vl9XMVx0tILeT28Ov6u0VTmoaM5/XbS4tiF8rm0EJ3Bl+uII4u9q/hkXZUcpwXJ1p/wC35f8AIpc5y7DGs2Pic7PUSTTvO9z3nX8/esZ+kOIS4aMYwXUl9L3GHD1l7HsvSN/qWnxLj8StWWc45/4j8l8ieFCTZKkdvhA/hc8fAqYZ3jo/4l+9L5DhRbs2Q6ol9HU1NO7mx5t/pIPvW2s/lUVsTSjNd390Rw22MrR7W4tQ/v2x10Q3lvZlA4agX/0u8U+z5VjP5cnSl27fF/Fdxmqklvqbzsnt7SYj2I3mObjBLZsmm/Lwf5a8wFysdlGJwftTV4/mWq/YujUUjaVzDMIAgCAIAgCAIAgCAIAgCAIAgCAIAgCAICL3gb1RXxNKirzlb4+RKTZQdUclxa2dSelKNu1/IsVPrKbnk7yVzKuLr1OlJ/D4FiikRWsSaHt9tq6nd8hoe3Vv0JFiKcEbzwzW1sdANTwB9p6NejccTH7bjfZoR5bcf/zyfNvRc7a1etw+zHc1jA8AbATLKTLO7tPleS43O/KTr57z7l6bH5nKuvVUlwU1oorTTtt8Nl7zTtzZmgFyiSYagJhqAm1ikFRsaEEyzRAa7juzkVR2x9HMNWys0cHDcXW9rcO/vXTwOa1sL7PShzi9vDq+HYLXMvsVt3LBM3D8WPaPZhqj7MnANkPuzevNbGNy2jiKTxWB2/FDmu75eXUWQqcpHU15svCAIAgCAIAgCAIAgCAIAgCAIAgCAEqJSUVdgtpKj7PquBi83/DQ8/l8y2NPrKBK4kpOTvJ3ZaFiBdAan0hbWfN8IZF2qmbsQs32J0zkcgToOJt3r0/oxkLzOu51dKMNZvr/AMq7+fUu2xRXq8C03NL2dwXqGuklJfPIc8rybm5NyAfHeeJ8l7LMsesRJU6StTjpFLs5/LqXiaKXMzYauWSTDUBNrEBLQbyB4myyUW9kRcrMZfcoatuCs2NLAk9mikFlMxQDDY5hTKqIxP8AFruLHcCP0W3gcbUwlVVIeK611fINXNi6Jtp3zMfh1Wf2mmFgSbmaLcDfiW3aL8Q5p5razvBU4uOLofy6nuf79XXctpTvozoa4JcEAQBAEAQBAEAQBAEAQBAEAQHjnW1KwqVI04uUnZIlK5ZyzZvBeUxuOliHZaR6vn8i6MbFO60TMXQC6ApVdS2KN8shDWMaXuJ4NaLk+gVlGjOtUjSpq8pNJLteiIbSV2ccwUuxCqlxSce04xwNO6ONugt4bvHMeK+t4uFPLcJDLaPJXm+uT19+/dZHMcnOXEzZw1cQEwxSC1xjEo6SIyynTcGj2nu4NatrB4Opi6qp0/F8kutkNmOwvZ3EMTaJZpfkVO7VkbAete3gTqDqOJPflss8dnuVZTJ0aNP11Rbt9FPv1WnUl43LYUJT1eiMzF0SUQ1kfVSOOpc6Ro+DVxZ+n+Zt+xGnFdXC38ZF/wBkh2lKbonhZc0lVVwO4HMHNHk0NPvVtL0+xTssTQpzXivjxL3GLwkeTMfVxYphfblDa6nGpezSVjeZFr+5w7wuzhMwybNWoU26NR7KXRb7Ht8H2MonRnDXcz+DYxDWwiWB1xuc06PjdycP+AqrGYOrhanBUXc+T7ipO5Kdi0zIspWqCTWMaqDQ1lNiUd+w8RygX7cbr3v/AC5h+HkvQ5Q1iqFXAz5rij2P+9n5kX4Xc7vG8OAcDcEAg8wdy8u007M2ySgBAEAQBAEAQBAEAQBAEAQAlQ2krsFhPNmPcvJ4/GvETsuitvn9bF8I2Kd1oGYugF0AugNL6XawxYVIG3HWPjiuOROY+obbzXrvQjDxrZvBy/CpS8bWXxua+KdqZiMKgEUMcY3NY1voNT63K7uKrOtWnUfNv68jTWxkmC6pDKuUAEnQDUk7gBvJUpNuyINb2Tw753rjWzD9kp3ZIGEaSv33IPDc4/yjWxW76QZh9zYFYOi/41RXm+cY9na9l4vqLaFPjfE9kdYuvlh0BdALoBdAcu20w8YVWw4jTgMhmf1NTGNG3drmA4XAcfFveV9P9GMxlmuEnl+Id5wXFCT3stLPrtou1PXY0MRTUXxLmbROxazKDHytUEo17a6nD6OYHg3OPFpDvyXSyeo4Y2m+t289BLY6b0f1JlwujedT1DGEniWDJr+Faea0+DG1Y/5m/PU2IO8UbAtAzCAIAgCAIAgCAIAgCAIAgLSsm+qPNcHNsX/gx8fkW048y0uuEWi6AXQC6AXQGB24wU11DLTttnID47/bYbgeeo812vR7M45bmFPET6O0u56N+G/gV1occGjn2zGNCVggl7FRH9G9jtHEt0JA56ajgbr6DmuXujP11PWnLVNarXX+z5o5yfI2WJy45Jr+0de+slbhdH2nyH6Z41bDGPaBI9/kN5XcwcKWAoSzHF6Rj0Vzk+X7eeyIUXJ8KOmYJhjKSnjpohZjG5Rzcd7nHvJuT4r5ZmGOq47EzxNbpSd+7qS7EtEdOEVFWRfXWmZC6AXQC6A0DpmkzUUMA1fLUsa0eDX/AJuaPNe59AKf/X1Kz2jTd/Fr5PyNXFv2Eu02CWKwtyFvRbrd3c00Y+dixJNf2qOWjnJ/s3D1Fh8Vv5XG+Mpf6kHsb/0aRFmE0YP9kHeTiXD4qnOZcWOqvt+GhsU+ijZlzTMIAgCAIAgCAIAgCAIAgISvyglU4isqNNzfIlK7MUXX1K8ZKTm3J7s2UeXWNgLpYC6WAulgLpYC6kGo7cbNUEzDU1bhTubb9oa4Mdf6odfR50AGl+S9HknpFmGA/hUfbh+SWq8Oa+HWimrRhPV6HKK2upmuysxGvqI91mROZccs0so/9V6+PpLpxfYqcZdbkn7lD9TW+zr8xmdnduKfD2FlHRG7rZ5JZwZJLbrlsdgO4aLzOb4rF5pNSxNTRbRirRXv1fa9TZpwjBaGx4f0txucBUU72N+1G8SW7y0hunguLLLX+GXmv7llzf8ADMTiqYxNA9sjDuc3geIIOrT3HVc+dOUHaSsZF1dYWAulgLpYHOsRd8447HENYaFpe87wZiQbX55sg/kcvqGRYf7vySVWWk670/08vdd/1I52InxTt1G5TsWqVGOnYoBpfSFIfk7YGC75pWRNaN51vp55R5ruej9NPEurLaCbb93wuH1HZsJohT08UDd0cbIh4MaGj4Lz1eq6tWVR7ybfm7m2lZWLtVEhAEAQBAEAQBAEAQBAEBYYlJub5n8lws4rdGku9/p+pbTXM1bajaqDD2tM2Zz33yRssXuA3nUgBouNTzXKoYadbbZcy1sxWE9JdFO4Me58DjoOuADCf7xpLR52V08BVirrXu+RjxI3EOWkZC6AXQC6AXQGs7R7b4fS5oqiVj3bnQsb1zudnNGjf5iFuUMFiKntQVu3YxckjQa3pIwonTDM/e6KBvwuunHL8X/3fezDjXUUYNtcElNpcPfFf6zWtsPHI4H3KZYPGR1VRP67hxoztDsxhGJNJoJ3Nda+Vsji5v8AFFL2renitSdbE0H/ABY6fXNaGSs9jC1GDYhgUpqYD1sP1ywEse3lNHvb/EL258DdGpQxUeCWj9/gw7o6dsttNDiMPWwmxFhJGfbidyPMHgdx9QuXiMPOjK0vBmSdzM3VBJhNscfFBRyTm2f2IgfrSO9nxA1ce4FdjIcqlmeOhQ/DvJ9UVv57LtZXVqcEblh0d4CaWkzy36+c9fKT7V3atae8A3Pe4r6Dm2KjXr8FPoQ9mPVp9adljlmwytXKJLCdigk0vC2Cuxxp9qGiGYnQgy30Hjm/+ZXTx+LWVZQpPp1ml/Tz/wBv/JFlGHHPuO0BcFGwFICAIAgCAIAgCAIAgCAIDA4hUtaXyOIDW3JJ3Na0ak91hdeRxc3VxEmuuy8NC+OiONYfhkuPVktW8ujgByNdbURt9hjAeNjmPIuK6M5RwlNQ5/rzZG5ulN0c4ewdqJ0p5ySON/IED3LSeYVvw6eHzuZcKNppIGxMbFGA1jAGNaNzWjQAdwWnKTlJye7JKuZYgZkBSqqpkTHSSOaxjQXOc42DWjeSVlGLk1GKu2Qcb2i2zrMXn+RYY2RsR0AZ2ZZWje+R9/o49Rpp3k3svRYXL6dBcdXWXuXd1vtKnNvYzuzfQzCwB9fI6V28xREsib3F/tO8RlWxPEt9EixulNsNh0YytoqYj78YkP4n3KpdSb5k2KNf0fYbMLOpIW98QMRH4CFKqzXMixz7aToekgPX4XK9xb2hG9wZK21/3UrbAnuIHiVfGupaTQsXWwPSS8yCixO7X36tszxkdmvbq52nceGbTv5rmY3LUl6yj4r9V8jKM+TM9j+zkdHN840c0NHKL545XiOmqmnVzHgnsE8xx1tfVatHESqx9VUi5LrW6M3pqeTdK+HsjDi+QvIuYmMLyx24tz6MOo3g2O9FlVdyty6/rUjjRisLrf6QYjE/I9lHSgSlj7XfI49kOANrktGmujHc19FyzA/cuWuUv51b3R/ZO/e11GjXqccuxHVnBc0pKEjVBJqm3eNfIqV0g/eP+iiHHOePkLn05ro5XgvtWIUX0VrLu/cNmh4VitVs68NrYA+mqCJDIzWRkmUXaXHQuGvYO/Ug71wM/wAXSzvEOVGWkPZiuTV9/wCrr6rJm7Si6a15nc9nMXirKZk9O9sjHCwcOBHBw3tcOIOqpwimqUVNarTyJluZNbJAQBAEAQBAEAQBAEAQEXusCeQJWM5cMW+oHG+ljaiKKn+RiUCSVzWTBlnPih9p928C7QWNrhxXnsuw05z9a1otr83+xdJpaGPwPpSw+njZTxw1bI2jKHFkZ8XOAfe581bWy2vUk5tq/j8iFNG/YHtDT1rC+llbIB7QFw9l/tMOo9FzK2HqUXaasZpp7GSzKkkZkAzIDkvSljclXUswumu4BzWvaP62d1srD91twfEm/sr0GWYZQh66W727F+5VN30Oj7FbLRYbTiNlnSusZpbayO5DkwbgPzJV1Sbm7kGwhYpALNRBYz4oxptqfAK6OGkyOI9psTjkOUGx4B2l/DmsKmHlDUXNG6WdiW1cLqyBv7RE3M8Aa1MbRqCBveBqDxtblZQq8Ls9g0c/6ONmYMUmkdWSyvdGGuEWY/SMOlzITmsDpYW3jVV4/EVMPFerS159XgTFJ7nQtqW02E0Z+SQQxzyfQw5GAyZjoXZiC4kD32Wfo3gKma45Ks26cPanfay2Xi/dcitJQjpuzY9hcAFBRshNusd9JKecjt4vyAs3yXqcyxjxWIc1tsu5fPc55sBK0AQchJzWkPzti7p99LR9mP7Mkt9456i/g1nNbud4r7qypUI6Va+/Wo8/dp4y6i7Dw4pXfI3XFsPjqoX087Q6N4ykHhycOTgdQeYXzOlUlTmpx3RvtXOCYHjdZs7iD42hxGfJJC64ZVMBs1zeRI1Dhuvx1C9fRqxqwU48yhqx9R4bWCeGOYNewSMbIGvaWvbmANnNO4i6sILlAEAQBAEB4oAQBAEAQHO+lzbGSkZHQUV3VlT2W5bF0TCctwPtONwOVnHgokk4tS2Bhtl+iumhYJK4fKah3afmc4xtcdSGi/b/AInXvvsFqSrN6R0RlYyGM9GGH1DSGw9Q+2j4SW28WHsu9PNRGtNCxxzGcGqsErG2cWuF3wzM9mVgOuh8g5hvv4ixWx7FaFpK65ojVHZdidqG4jT57BsrLNmYNwdbRzfuusSPMcF5vGYV4eduT2+usui7ov5doqVri11RAHDQjrG6Hv1VawtaSuoPyJ4kVZ8XibBJUMex7Y2PkJY4OFmNLuHgsY0ZOag1Zt2F9DnHQ9h5nrZqyXtOjbmuRoZqguzOHeA1/wCNenr2jBQX0kUI7KCtVIyJBWxRBa4g42yjjv8ABbVGPMhmJkgWyjEx9TFZZWBnsGqzJH2vaacpPPkf+cly8RTUJabMzTucZdF81bRZWdmN0zWgDd1NVbTwa53/AI1GIj67Cy60r+QWjNsgHzhjhcdYaJoAGhBmJ3+Oa/8Alheoyyh93ZJH89d3f+nl7v8AkzVry4p9x0dhWiVAuQGp9I+OGloyyK/XTn5PGB7Xa0e4W4gGw73BdTKMKq1fin0Ie1Lq02v9bJkFfZPBhQ0kcAtmtnkI+tI72j320A7gF4HPM0lmWNniH0do9kVt57vtZ06UOCKRl8y5BYZTA3avHgfiuzlD9qa7v1K6hll2yoIAgCAIAgPEAQBAEAQHH9mGfOG0WI1r9W0t6eIHUNcC6EFvlFMf8RY1Ogwjo4C04xMylWyZGFw38PFXU6SlKzIbOabbYe6rp3scS57fpI7nc8Dh4i481vumraIwucppKh7ARE97esAje1hI6xuYHKQN+ttPEcStZxi+kttV2Em+QbA1TYw76C9r5M5Dh3Hs5b+du9aP3pQ4ra9/0zPgZrOOUU1K/JK2SJzuzvsHtJs4ZmmzhzFzvW5Tq06yvFp29xjZo6T0Kt/Zag8flAHkIoyPiVTid13Eo6MFTEkqBXRRBQrG7j5LZpvkYsspArkyDG1YWYLzZ+IhjnfaOnl/37loYt3kkZxOU9MRy4pE8bxTwv8ANs01vgFOHjxx4et28yGbN0UC9NNUOtnmqHvcfAD83O9V6/P7QrQox2hBJfXdY0d9Tf2O0XCAL0Bzu/zhjjnHWGiaGtG8GXnbnmzf5YW9nOIeX5IoR0nXf+3n7rL+pl2HhxTv1G7Zl8yN8ZkBlsAOr/AfmuxlC9qfh+pXUMyu2VhAEAQBAEBG6AXQC6AXQAFAcq6JSBVYvGfbFU4kdxlqG/FpSWqsDf2LVgZFKvZdh9VsQ0ZizUMRbYrcT0IOMV0ZhqZGgWyTOIHLK4ub8QtWavfxJO/h68fY2DF7TYUysppIXtDnWLozxZKAcjgfG3iLhX4as6NRST7+4hq6NX6Ga+z6inOmZrJ2jjdt2ye50foV6HEx2ZSjqgK10ZE2lWxZBM6iysTIsWU9IfqkeBVyq9ZFi1GFkntkW5Dj58FjKvbYmxftAAsNANAFpSd3dmRxbawiux0RtsWtkipzxBZF25vS8o8le5Olh3LnZvx5GO7sZjY2vGHVEuG1ByAydZA9xs17XWAFzpqAPPMN69ni396YWnmFDXS00t01v5a+Fmaco8EnFnR2v0XBMTDbU7Rx0MDpHkZ7ERx31kdw05cyt3AYGpjKqhHbm+pfPqDdjC9H+GPgpjJNfrZ3md9xYjN7IPfvP8y896W5jDGY31dLoUlwrqv+J/BeFzew8OGN3zNnzry5eM6Azezw7L3d4HoP912spjaMpdpXUMvddYrF0AugF0AugF0BG6AXQC6AXQC6A5PHL82bSytf2Ya1ocDuaHyEEEnn1rZB/ihSDobtCR3rU2bRkelyy4hYxcuFRufmN+eW/Z/6SWInayFjhEo+WYk8t1EtU8i32HSmx/ALrOcvV0W3yRG7O05l5UvGZLA5njcb8MxJtVEOw5xlaODg799GfU+GZvJehwdVVqPC91p8mVSVmddwvEY6mJk0LszHi4PEcw4cCDoR3LFpxdmC8DlkmQSzLK4BclwQLlg2Sa/tntG2gpi+4Mrrshbzf9oj7Ld58hxUwhxuwbsaF0a4US59bJc3zMYTvc4n6V/fyv8AxLWzOtoqS73+i/UmC5m343gsNYzJOy9r5XDR7L78rvy3KnLM3xeW1OPDytfdPWL71+uj7SZ04zWpgGbJVMQyU+IVDI+DXXOUd1nAegC9WvTPDzV6+Di5dadr+cW/ezWeF6mXOGbHRRSCoqJJKmUWIfMey0jccpJv5krnZj6W4vF0/s+HgqUHyj0n42XuS7yyGHjHV6myx1DXey5rvAg/BeWnRqU+nFrvTXxL01yJ5lhYkZkBtGCR5YW993eu73AL0WXw4aC7dSmW5fXW6Yi6AXQC6AXQC6AhdCRdALoBdALoDTuk7ZQ4hSh0I/aIbvi4GRpt1kV+F7Aj7zR3oQazsd0gtkaIK53VzN+j61/ZEhbpaW/sSC1jfQkcDoqKtN34kSjfWSZgCNQdQRqD4Fa/EZGndIm1baWF1PE69TI0tAB1gY7R0j/sm18o4nuBVlKHE7vYhs1fo7wAs/a5Bbs5YgeRFi/00HcTzC08xxKl/Cj4/IyguZveZcixYMyAscZwxlVEYpN29rhvY4bnD189VdQqyoz44kNXNEw/EarBZyxwzxONy0k9XMB9aN31X2/3B0XfhOniY3jv8CronScD2upasAMkDHn+qkIY+/IX0d5EquVOUSbmeusLg8e+wudAN5OgHiUuDUtodv6amBbCRUS8GsP0bT9+QaeQufBWwoyluQ2aLQYfUYvP8pqXHq72LhoLA/u4RwHfw1vcrHE4qGHjwx6X1uErnR4I2xtaxgDWtAa0DcANwXAk3JtvdlpPMsSTFbSY62ihMrhmcTkjYN73n4Dmf1XYyTJ6maYn1MXaK1k+pfN8iurUUFc16DZmettNiU0gv2m08ZytYN4B4A+V+ZXvY4zCZYvU5fTWm83q347v4dSNCUpTd5MqVWw0Le1SySwSj2XB5Iv38fQqY5/VmnDEwjOD3TX0vNGNrbFzsvj8pldRVoAqGC7XcJmjjyvbXTePArzXpFkNGjSWOwX8p7r8j+XLXZ9jNyhWcvZlubZCwvcGjeSB6ryMIOclFczYbN0YA0Bo3AADwGi9VFKKSXIpue3UgXQC6AXQC6AXQEbqCBdALoBdALoBdAaXtt0fQV+aeO8NTa/WNALZiBYCVn1juGYEHdqdySbSdlck5nHsTVsJayWFrSdbPlbfxaG71z/vOk94v3GXAzN4JsXFCQ+YiZ972y5YweeS5zHxPktSvmE5q0NF7/MlQRtOZc8zGZAMyAZkBSq6dkzDHK1r2neHC48e496yhKUHxRdmLGo4lsEx1zBIW/ckGZvgHDUDxBXSpZnJaVFftRg4dRj2bNYhEMsUrgBuEVQ9g9LtWysww73v5EcDPHbI1kxHXyNI3/SzPlI8Br8VDzGjHop+Q4GZvCtiYYiHTEzO5EZY/wANyT5m3ctOtmNSekdPiZKCNoboAAAANABoABuAC571Mj3MgGZAahio6/GII3WLIYjNY/a1PxDPRfQ8gj9nySrWj0qk+G/YrL/28zSxDvNI2tz1pFVim56EmpbdNMfU1sf7yGRovuzNJvY91xb+YrvZJw4hVcFU6NSL89vhr4IhuzUjp2zEOc9dwA7Pi4fofevn+Aw0o1JSl+HTx5m/J6Gx3XXKxdALoBdALoBdALoCF0AugF0AugF0AugF0BrGP0eR/WD2Xe53H13+q4mPw/BPjWz+JbF3MTdaBkLoBdALoBdALoBdALoBdALoBdALoBdAajXO6rGYnndLCYwfvC+n+lvqvoeSS9dkNSC3hO/g7P8AV+RpV1apc2YuWgVkS5Aa1t9MBRlp3uexoHMg5vyXd9HYOWNUlsk2/h+pjLY7BhFL1MEUX2WNafENFz63Xmp8PHJx2bb83c3OReXWIF0AugF0AugF0AugIZkJGZAMyAZkAzIBmQHmZAU6mJsjSx24+7vHesKkFOLjLmDTq2mdE8sd4g8HDmF56tRlSlwstTuULqokXQC6AXQC6AXQC6AXQFniGLw0/wC+kYzjYm7j4NGp9FnClOfRRZClOfRVzHRbYUjjbrSO9zHgettPNWPDVFyLng6yV+EzUM7XtDmOa5p1BaQQfAhUtNOzNZpp2ZO6ggwe1eDmqiaYzaaN3WRndrpcX4XsPMBeh9HM4jl2Iaqq9KatJfB27Lu/Y3zsU1qfGtNzF0W17G/R1jXwSjR12uLXHmLaj4d69hVySVRetwUlUg9rNX+T+tDTvbRlep2vpWDSQvPBrGuufMgD3qqlkONm7OPCuttfpdkcSL7ZXZ6fEaqOtrI3Q00RzwwuuHSuBuHOB1y3ANzvsALi5V+KxNDLsPLD4eXFUlpKS5LqX6LluWQg5O7Or5l5U2RmQHuZAMyAZkAzIBmQDMgKd0AzIDzMgGZRcHmdLg8zpcHmdLg8MiXBa18DZm5Xb94PFpVNajGrGzJTsavUwOjdld68COYXCqUpU5cMi1O5SuqwLoBdALoBdAeF1tT4+CkHP9qNt3EmKkNm7jLxd/d8h37+Vl0KOEW8/I3qWFsuKfkaS+qLiSSSTqSTck95O9bvAbsayjokeskuoasXQqORtexTKoStdCHdUSOszXEbm8fF1txC1q6g4+0VYv1Lh7e/LrOl3XLOGLoCjU0rJRlkYx45OaHfFbGHxVfDyvRnKL/ytr4EOKe5mMA2bggIl6mJr/qgMaC3vJtvXcp4jGVY3xFWcuxybXirlTjFbI2TrVncHvWJcEs6A9D0uBmS4PcykHuZALoBdAUsygHhcgPM6AiXqARL0BEyICBkQETKgsQMygkoVOV4s7X4jwVdSnGorSJWhhKmlLN2o5/quRXwsqWu6Mky3utYkXQC6AXQGmbf4o8ZaWMOAc3O8gHti5AYO7S58u9buFprpHSwFBSvOXI1Ol2dqJvYifbm4ZR6uW46sY7s3K06a6UjO0HR442M8ob91gzH8R09ypljYroq5oTxNNdFXNnw3ZamgsWxhzvtSdo+m4ei1Z4qpLsKJYmb0WhmxpoFrPV3KG77i6EE42FxsBdZQpym7RVwZahpms7R1d7m+H6rrYfCxp6vVmDdzICZbhBMSqSLEhKgJiRASEiAkHoCQegPcykEsyAZkBSJUAiXICJcgIF6AgXqAQL0JKTpEBTdIoBSdMlwUXTqLklF9QoBZTPb4LUq4SEtVoyUyiJm8wtCeGqQ5eRlcndUAIApuTcXUEBAEBF8gG8gLOFOU+ihc9ZK0rdp4L87IuXkU4G5b8IxgrRRiXDJ1ncFZkyXIKzZVNwVWyKQVGvQFQPQixMPUgmHICQcgJByAlmQFMlAQJQEHFCSJKgFMlAU3FAUnFQCi8qAUXlQSW7ygLWW6gFhPdQDGVIcpBjn1UjPZc4eB09NyrnCEukgRG0VQ37Lv4m/pZUSwtJ7XJuyY2ulG+KM+bgsPsUOTZNx/S+T+xZ+J36KPsMfzC5E7UTu3Njb5E/ErNYOnzuRciMVmf7T3DuHZ+CtjRpR2Quy7psxV5Blae6gGRhupBeRoC4YVIKzCpIK7SpQKrSgKrSpBNpQEwUBMKSCYKA9QmxEoDxAQKgESEBAhAQc1AU3NUApuYgKTo1AKLoVBJRfAgLKcDgLqtz6gWMtLm3qttsktX4aDwQFF2EDkl2CmcGHJTcHgwUckuCbcHHJRdgqswsDggLiOhtuQF7Cy28XWSm+YL+GIHcrU0yC4bCpBVbEpBWbGpsQVGsQFQNQFQBSCYCAkAgJhSCQQEkBFAeFAeFARKgESgIlAQKgEHICBQEHKAWdZwVdQks3KokiQgIkICJCA8IQHlkB7ZASsgJAICQQFWLeFK3BkgtgxKgUoEwgJhATCkEggJBASCkEkB6EA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270" name="AutoShape 6" descr="data:image/jpeg;base64,/9j/4AAQSkZJRgABAQAAAQABAAD/2wCEAAkGBxQQEBQQEBQRFBQXFRUQFRQUFBQUFBAUFBUWFhQXFBQYHCogGBolHRQVITIhJykrLi4uGB8zODMsNygtLisBCgoKDg0OGhAQGiwkICQsLCwsLCwsLCwsLCwsLSwsLCwsLCwsLCwsLCwsLC0sLCwsLCwtLCwsLCwsLCwsLCwsLP/AABEIAMIBAwMBEQACEQEDEQH/xAAcAAEAAQUBAQAAAAAAAAAAAAAAAgMEBQYHAQj/xABEEAABAwIDBAcDCQQKAwAAAAABAAIDBBEFEiEGMUFRBxMiYXGBkTKhsRQVI0JSYpLB0SQzcoIWQ1Nzg5Oi4fDxo7Kz/8QAGwEBAAIDAQEAAAAAAAAAAAAAAAEDAgQFBgf/xAA/EQACAQIEAgYHBgQFBQAAAAAAAQIDEQQFITESQTJRYXGBkQYTIqGx0fAUFUJSweEjM4LxQ2JyorIkU5LS4v/aAAwDAQACEQMRAD8A7ggCAIAgCAIAgCAIAgCAIAgCAIAgCAICjVVccQzSvYwc3ua0epKzhTnN2gm+5XIbSMRJtlQNNjWUl/75h+BW3HLMY1dUpeTI449ZUp9rKGQ2ZV0pPLro7+l1jPLsXDWVKX/ixxx6zLxSBwzNIcOYIIPmFqSi4uzMiSgBAEAQBAEAQBAEAQBAEAQBAEAQBAEAQBAEAQBAEAQHhcOYVU61OHSkl4k2ZHrRzCoePwy/GieFmsbXbe0uHdh5Msx9mCPV5vuzHcweOp4Art5Vl9XMVx0tILeT28Ov6u0VTmoaM5/XbS4tiF8rm0EJ3Bl+uII4u9q/hkXZUcpwXJ1p/wC35f8AIpc5y7DGs2Pic7PUSTTvO9z3nX8/esZ+kOIS4aMYwXUl9L3GHD1l7HsvSN/qWnxLj8StWWc45/4j8l8ieFCTZKkdvhA/hc8fAqYZ3jo/4l+9L5DhRbs2Q6ol9HU1NO7mx5t/pIPvW2s/lUVsTSjNd390Rw22MrR7W4tQ/v2x10Q3lvZlA4agX/0u8U+z5VjP5cnSl27fF/Fdxmqklvqbzsnt7SYj2I3mObjBLZsmm/Lwf5a8wFysdlGJwftTV4/mWq/YujUUjaVzDMIAgCAIAgCAIAgCAIAgCAIAgCAIAgCAICL3gb1RXxNKirzlb4+RKTZQdUclxa2dSelKNu1/IsVPrKbnk7yVzKuLr1OlJ/D4FiikRWsSaHt9tq6nd8hoe3Vv0JFiKcEbzwzW1sdANTwB9p6NejccTH7bjfZoR5bcf/zyfNvRc7a1etw+zHc1jA8AbATLKTLO7tPleS43O/KTr57z7l6bH5nKuvVUlwU1oorTTtt8Nl7zTtzZmgFyiSYagJhqAm1ikFRsaEEyzRAa7juzkVR2x9HMNWys0cHDcXW9rcO/vXTwOa1sL7PShzi9vDq+HYLXMvsVt3LBM3D8WPaPZhqj7MnANkPuzevNbGNy2jiKTxWB2/FDmu75eXUWQqcpHU15svCAIAgCAIAgCAIAgCAIAgCAIAgCAEqJSUVdgtpKj7PquBi83/DQ8/l8y2NPrKBK4kpOTvJ3ZaFiBdAan0hbWfN8IZF2qmbsQs32J0zkcgToOJt3r0/oxkLzOu51dKMNZvr/AMq7+fUu2xRXq8C03NL2dwXqGuklJfPIc8rybm5NyAfHeeJ8l7LMsesRJU6StTjpFLs5/LqXiaKXMzYauWSTDUBNrEBLQbyB4myyUW9kRcrMZfcoatuCs2NLAk9mikFlMxQDDY5hTKqIxP8AFruLHcCP0W3gcbUwlVVIeK611fINXNi6Jtp3zMfh1Wf2mmFgSbmaLcDfiW3aL8Q5p5razvBU4uOLofy6nuf79XXctpTvozoa4JcEAQBAEAQBAEAQBAEAQBAEAQHjnW1KwqVI04uUnZIlK5ZyzZvBeUxuOliHZaR6vn8i6MbFO60TMXQC6ApVdS2KN8shDWMaXuJ4NaLk+gVlGjOtUjSpq8pNJLteiIbSV2ccwUuxCqlxSce04xwNO6ONugt4bvHMeK+t4uFPLcJDLaPJXm+uT19+/dZHMcnOXEzZw1cQEwxSC1xjEo6SIyynTcGj2nu4NatrB4Opi6qp0/F8kutkNmOwvZ3EMTaJZpfkVO7VkbAete3gTqDqOJPflss8dnuVZTJ0aNP11Rbt9FPv1WnUl43LYUJT1eiMzF0SUQ1kfVSOOpc6Ro+DVxZ+n+Zt+xGnFdXC38ZF/wBkh2lKbonhZc0lVVwO4HMHNHk0NPvVtL0+xTssTQpzXivjxL3GLwkeTMfVxYphfblDa6nGpezSVjeZFr+5w7wuzhMwybNWoU26NR7KXRb7Ht8H2MonRnDXcz+DYxDWwiWB1xuc06PjdycP+AqrGYOrhanBUXc+T7ipO5Kdi0zIspWqCTWMaqDQ1lNiUd+w8RygX7cbr3v/AC5h+HkvQ5Q1iqFXAz5rij2P+9n5kX4Xc7vG8OAcDcEAg8wdy8u007M2ySgBAEAQBAEAQBAEAQBAEAQAlQ2krsFhPNmPcvJ4/GvETsuitvn9bF8I2Kd1oGYugF0AugNL6XawxYVIG3HWPjiuOROY+obbzXrvQjDxrZvBy/CpS8bWXxua+KdqZiMKgEUMcY3NY1voNT63K7uKrOtWnUfNv68jTWxkmC6pDKuUAEnQDUk7gBvJUpNuyINb2Tw753rjWzD9kp3ZIGEaSv33IPDc4/yjWxW76QZh9zYFYOi/41RXm+cY9na9l4vqLaFPjfE9kdYuvlh0BdALoBdAcu20w8YVWw4jTgMhmf1NTGNG3drmA4XAcfFveV9P9GMxlmuEnl+Id5wXFCT3stLPrtou1PXY0MRTUXxLmbROxazKDHytUEo17a6nD6OYHg3OPFpDvyXSyeo4Y2m+t289BLY6b0f1JlwujedT1DGEniWDJr+Faea0+DG1Y/5m/PU2IO8UbAtAzCAIAgCAIAgCAIAgCAIAgLSsm+qPNcHNsX/gx8fkW048y0uuEWi6AXQC6AXQGB24wU11DLTttnID47/bYbgeeo812vR7M45bmFPET6O0u56N+G/gV1occGjn2zGNCVggl7FRH9G9jtHEt0JA56ajgbr6DmuXujP11PWnLVNarXX+z5o5yfI2WJy45Jr+0de+slbhdH2nyH6Z41bDGPaBI9/kN5XcwcKWAoSzHF6Rj0Vzk+X7eeyIUXJ8KOmYJhjKSnjpohZjG5Rzcd7nHvJuT4r5ZmGOq47EzxNbpSd+7qS7EtEdOEVFWRfXWmZC6AXQC6A0DpmkzUUMA1fLUsa0eDX/AJuaPNe59AKf/X1Kz2jTd/Fr5PyNXFv2Eu02CWKwtyFvRbrd3c00Y+dixJNf2qOWjnJ/s3D1Fh8Vv5XG+Mpf6kHsb/0aRFmE0YP9kHeTiXD4qnOZcWOqvt+GhsU+ijZlzTMIAgCAIAgCAIAgCAIAgISvyglU4isqNNzfIlK7MUXX1K8ZKTm3J7s2UeXWNgLpYC6WAulgLpYC6kGo7cbNUEzDU1bhTubb9oa4Mdf6odfR50AGl+S9HknpFmGA/hUfbh+SWq8Oa+HWimrRhPV6HKK2upmuysxGvqI91mROZccs0so/9V6+PpLpxfYqcZdbkn7lD9TW+zr8xmdnduKfD2FlHRG7rZ5JZwZJLbrlsdgO4aLzOb4rF5pNSxNTRbRirRXv1fa9TZpwjBaGx4f0txucBUU72N+1G8SW7y0hunguLLLX+GXmv7llzf8ADMTiqYxNA9sjDuc3geIIOrT3HVc+dOUHaSsZF1dYWAulgLpYHOsRd8447HENYaFpe87wZiQbX55sg/kcvqGRYf7vySVWWk670/08vdd/1I52InxTt1G5TsWqVGOnYoBpfSFIfk7YGC75pWRNaN51vp55R5ruej9NPEurLaCbb93wuH1HZsJohT08UDd0cbIh4MaGj4Lz1eq6tWVR7ybfm7m2lZWLtVEhAEAQBAEAQBAEAQBAEBYYlJub5n8lws4rdGku9/p+pbTXM1bajaqDD2tM2Zz33yRssXuA3nUgBouNTzXKoYadbbZcy1sxWE9JdFO4Me58DjoOuADCf7xpLR52V08BVirrXu+RjxI3EOWkZC6AXQC6AXQGs7R7b4fS5oqiVj3bnQsb1zudnNGjf5iFuUMFiKntQVu3YxckjQa3pIwonTDM/e6KBvwuunHL8X/3fezDjXUUYNtcElNpcPfFf6zWtsPHI4H3KZYPGR1VRP67hxoztDsxhGJNJoJ3Nda+Vsji5v8AFFL2renitSdbE0H/ABY6fXNaGSs9jC1GDYhgUpqYD1sP1ywEse3lNHvb/EL258DdGpQxUeCWj9/gw7o6dsttNDiMPWwmxFhJGfbidyPMHgdx9QuXiMPOjK0vBmSdzM3VBJhNscfFBRyTm2f2IgfrSO9nxA1ce4FdjIcqlmeOhQ/DvJ9UVv57LtZXVqcEblh0d4CaWkzy36+c9fKT7V3atae8A3Pe4r6Dm2KjXr8FPoQ9mPVp9adljlmwytXKJLCdigk0vC2Cuxxp9qGiGYnQgy30Hjm/+ZXTx+LWVZQpPp1ml/Tz/wBv/JFlGHHPuO0BcFGwFICAIAgCAIAgCAIAgCAIDA4hUtaXyOIDW3JJ3Na0ak91hdeRxc3VxEmuuy8NC+OiONYfhkuPVktW8ujgByNdbURt9hjAeNjmPIuK6M5RwlNQ5/rzZG5ulN0c4ewdqJ0p5ySON/IED3LSeYVvw6eHzuZcKNppIGxMbFGA1jAGNaNzWjQAdwWnKTlJye7JKuZYgZkBSqqpkTHSSOaxjQXOc42DWjeSVlGLk1GKu2Qcb2i2zrMXn+RYY2RsR0AZ2ZZWje+R9/o49Rpp3k3svRYXL6dBcdXWXuXd1vtKnNvYzuzfQzCwB9fI6V28xREsib3F/tO8RlWxPEt9EixulNsNh0YytoqYj78YkP4n3KpdSb5k2KNf0fYbMLOpIW98QMRH4CFKqzXMixz7aToekgPX4XK9xb2hG9wZK21/3UrbAnuIHiVfGupaTQsXWwPSS8yCixO7X36tszxkdmvbq52nceGbTv5rmY3LUl6yj4r9V8jKM+TM9j+zkdHN840c0NHKL545XiOmqmnVzHgnsE8xx1tfVatHESqx9VUi5LrW6M3pqeTdK+HsjDi+QvIuYmMLyx24tz6MOo3g2O9FlVdyty6/rUjjRisLrf6QYjE/I9lHSgSlj7XfI49kOANrktGmujHc19FyzA/cuWuUv51b3R/ZO/e11GjXqccuxHVnBc0pKEjVBJqm3eNfIqV0g/eP+iiHHOePkLn05ro5XgvtWIUX0VrLu/cNmh4VitVs68NrYA+mqCJDIzWRkmUXaXHQuGvYO/Ug71wM/wAXSzvEOVGWkPZiuTV9/wCrr6rJm7Si6a15nc9nMXirKZk9O9sjHCwcOBHBw3tcOIOqpwimqUVNarTyJluZNbJAQBAEAQBAEAQBAEAQEXusCeQJWM5cMW+oHG+ljaiKKn+RiUCSVzWTBlnPih9p928C7QWNrhxXnsuw05z9a1otr83+xdJpaGPwPpSw+njZTxw1bI2jKHFkZ8XOAfe581bWy2vUk5tq/j8iFNG/YHtDT1rC+llbIB7QFw9l/tMOo9FzK2HqUXaasZpp7GSzKkkZkAzIDkvSljclXUswumu4BzWvaP62d1srD91twfEm/sr0GWYZQh66W727F+5VN30Oj7FbLRYbTiNlnSusZpbayO5DkwbgPzJV1Sbm7kGwhYpALNRBYz4oxptqfAK6OGkyOI9psTjkOUGx4B2l/DmsKmHlDUXNG6WdiW1cLqyBv7RE3M8Aa1MbRqCBveBqDxtblZQq8Ls9g0c/6ONmYMUmkdWSyvdGGuEWY/SMOlzITmsDpYW3jVV4/EVMPFerS159XgTFJ7nQtqW02E0Z+SQQxzyfQw5GAyZjoXZiC4kD32Wfo3gKma45Ks26cPanfay2Xi/dcitJQjpuzY9hcAFBRshNusd9JKecjt4vyAs3yXqcyxjxWIc1tsu5fPc55sBK0AQchJzWkPzti7p99LR9mP7Mkt9456i/g1nNbud4r7qypUI6Va+/Wo8/dp4y6i7Dw4pXfI3XFsPjqoX087Q6N4ykHhycOTgdQeYXzOlUlTmpx3RvtXOCYHjdZs7iD42hxGfJJC64ZVMBs1zeRI1Dhuvx1C9fRqxqwU48yhqx9R4bWCeGOYNewSMbIGvaWvbmANnNO4i6sILlAEAQBAEB4oAQBAEAQHO+lzbGSkZHQUV3VlT2W5bF0TCctwPtONwOVnHgokk4tS2Bhtl+iumhYJK4fKah3afmc4xtcdSGi/b/AInXvvsFqSrN6R0RlYyGM9GGH1DSGw9Q+2j4SW28WHsu9PNRGtNCxxzGcGqsErG2cWuF3wzM9mVgOuh8g5hvv4ixWx7FaFpK65ojVHZdidqG4jT57BsrLNmYNwdbRzfuusSPMcF5vGYV4eduT2+usui7ov5doqVri11RAHDQjrG6Hv1VawtaSuoPyJ4kVZ8XibBJUMex7Y2PkJY4OFmNLuHgsY0ZOag1Zt2F9DnHQ9h5nrZqyXtOjbmuRoZqguzOHeA1/wCNenr2jBQX0kUI7KCtVIyJBWxRBa4g42yjjv8ABbVGPMhmJkgWyjEx9TFZZWBnsGqzJH2vaacpPPkf+cly8RTUJabMzTucZdF81bRZWdmN0zWgDd1NVbTwa53/AI1GIj67Cy60r+QWjNsgHzhjhcdYaJoAGhBmJ3+Oa/8Alheoyyh93ZJH89d3f+nl7v8AkzVry4p9x0dhWiVAuQGp9I+OGloyyK/XTn5PGB7Xa0e4W4gGw73BdTKMKq1fin0Ie1Lq02v9bJkFfZPBhQ0kcAtmtnkI+tI72j320A7gF4HPM0lmWNniH0do9kVt57vtZ06UOCKRl8y5BYZTA3avHgfiuzlD9qa7v1K6hll2yoIAgCAIAgPEAQBAEAQHH9mGfOG0WI1r9W0t6eIHUNcC6EFvlFMf8RY1Ogwjo4C04xMylWyZGFw38PFXU6SlKzIbOabbYe6rp3scS57fpI7nc8Dh4i481vumraIwucppKh7ARE97esAje1hI6xuYHKQN+ttPEcStZxi+kttV2Em+QbA1TYw76C9r5M5Dh3Hs5b+du9aP3pQ4ra9/0zPgZrOOUU1K/JK2SJzuzvsHtJs4ZmmzhzFzvW5Tq06yvFp29xjZo6T0Kt/Zag8flAHkIoyPiVTid13Eo6MFTEkqBXRRBQrG7j5LZpvkYsspArkyDG1YWYLzZ+IhjnfaOnl/37loYt3kkZxOU9MRy4pE8bxTwv8ANs01vgFOHjxx4et28yGbN0UC9NNUOtnmqHvcfAD83O9V6/P7QrQox2hBJfXdY0d9Tf2O0XCAL0Bzu/zhjjnHWGiaGtG8GXnbnmzf5YW9nOIeX5IoR0nXf+3n7rL+pl2HhxTv1G7Zl8yN8ZkBlsAOr/AfmuxlC9qfh+pXUMyu2VhAEAQBAEBG6AXQC6AXQAFAcq6JSBVYvGfbFU4kdxlqG/FpSWqsDf2LVgZFKvZdh9VsQ0ZizUMRbYrcT0IOMV0ZhqZGgWyTOIHLK4ub8QtWavfxJO/h68fY2DF7TYUysppIXtDnWLozxZKAcjgfG3iLhX4as6NRST7+4hq6NX6Ga+z6inOmZrJ2jjdt2ye50foV6HEx2ZSjqgK10ZE2lWxZBM6iysTIsWU9IfqkeBVyq9ZFi1GFkntkW5Dj58FjKvbYmxftAAsNANAFpSd3dmRxbawiux0RtsWtkipzxBZF25vS8o8le5Olh3LnZvx5GO7sZjY2vGHVEuG1ByAydZA9xs17XWAFzpqAPPMN69ni396YWnmFDXS00t01v5a+Fmaco8EnFnR2v0XBMTDbU7Rx0MDpHkZ7ERx31kdw05cyt3AYGpjKqhHbm+pfPqDdjC9H+GPgpjJNfrZ3md9xYjN7IPfvP8y896W5jDGY31dLoUlwrqv+J/BeFzew8OGN3zNnzry5eM6Azezw7L3d4HoP912spjaMpdpXUMvddYrF0AugF0AugF0BG6AXQC6AXQC6A5PHL82bSytf2Ya1ocDuaHyEEEnn1rZB/ihSDobtCR3rU2bRkelyy4hYxcuFRufmN+eW/Z/6SWInayFjhEo+WYk8t1EtU8i32HSmx/ALrOcvV0W3yRG7O05l5UvGZLA5njcb8MxJtVEOw5xlaODg799GfU+GZvJehwdVVqPC91p8mVSVmddwvEY6mJk0LszHi4PEcw4cCDoR3LFpxdmC8DlkmQSzLK4BclwQLlg2Sa/tntG2gpi+4Mrrshbzf9oj7Ld58hxUwhxuwbsaF0a4US59bJc3zMYTvc4n6V/fyv8AxLWzOtoqS73+i/UmC5m343gsNYzJOy9r5XDR7L78rvy3KnLM3xeW1OPDytfdPWL71+uj7SZ04zWpgGbJVMQyU+IVDI+DXXOUd1nAegC9WvTPDzV6+Di5dadr+cW/ezWeF6mXOGbHRRSCoqJJKmUWIfMey0jccpJv5krnZj6W4vF0/s+HgqUHyj0n42XuS7yyGHjHV6myx1DXey5rvAg/BeWnRqU+nFrvTXxL01yJ5lhYkZkBtGCR5YW993eu73AL0WXw4aC7dSmW5fXW6Yi6AXQC6AXQC6AhdCRdALoBdALoDTuk7ZQ4hSh0I/aIbvi4GRpt1kV+F7Aj7zR3oQazsd0gtkaIK53VzN+j61/ZEhbpaW/sSC1jfQkcDoqKtN34kSjfWSZgCNQdQRqD4Fa/EZGndIm1baWF1PE69TI0tAB1gY7R0j/sm18o4nuBVlKHE7vYhs1fo7wAs/a5Bbs5YgeRFi/00HcTzC08xxKl/Cj4/IyguZveZcixYMyAscZwxlVEYpN29rhvY4bnD189VdQqyoz44kNXNEw/EarBZyxwzxONy0k9XMB9aN31X2/3B0XfhOniY3jv8CronScD2upasAMkDHn+qkIY+/IX0d5EquVOUSbmeusLg8e+wudAN5OgHiUuDUtodv6amBbCRUS8GsP0bT9+QaeQufBWwoyluQ2aLQYfUYvP8pqXHq72LhoLA/u4RwHfw1vcrHE4qGHjwx6X1uErnR4I2xtaxgDWtAa0DcANwXAk3JtvdlpPMsSTFbSY62ihMrhmcTkjYN73n4Dmf1XYyTJ6maYn1MXaK1k+pfN8iurUUFc16DZmettNiU0gv2m08ZytYN4B4A+V+ZXvY4zCZYvU5fTWm83q347v4dSNCUpTd5MqVWw0Le1SySwSj2XB5Iv38fQqY5/VmnDEwjOD3TX0vNGNrbFzsvj8pldRVoAqGC7XcJmjjyvbXTePArzXpFkNGjSWOwX8p7r8j+XLXZ9jNyhWcvZlubZCwvcGjeSB6ryMIOclFczYbN0YA0Bo3AADwGi9VFKKSXIpue3UgXQC6AXQC6AXQEbqCBdALoBdALoBdAaXtt0fQV+aeO8NTa/WNALZiBYCVn1juGYEHdqdySbSdlck5nHsTVsJayWFrSdbPlbfxaG71z/vOk94v3GXAzN4JsXFCQ+YiZ972y5YweeS5zHxPktSvmE5q0NF7/MlQRtOZc8zGZAMyAZkBSq6dkzDHK1r2neHC48e496yhKUHxRdmLGo4lsEx1zBIW/ckGZvgHDUDxBXSpZnJaVFftRg4dRj2bNYhEMsUrgBuEVQ9g9LtWysww73v5EcDPHbI1kxHXyNI3/SzPlI8Br8VDzGjHop+Q4GZvCtiYYiHTEzO5EZY/wANyT5m3ctOtmNSekdPiZKCNoboAAAANABoABuAC571Mj3MgGZAahio6/GII3WLIYjNY/a1PxDPRfQ8gj9nySrWj0qk+G/YrL/28zSxDvNI2tz1pFVim56EmpbdNMfU1sf7yGRovuzNJvY91xb+YrvZJw4hVcFU6NSL89vhr4IhuzUjp2zEOc9dwA7Pi4fofevn+Aw0o1JSl+HTx5m/J6Gx3XXKxdALoBdALoBdALoCF0AugF0AugF0AugF0BrGP0eR/WD2Xe53H13+q4mPw/BPjWz+JbF3MTdaBkLoBdALoBdALoBdALoBdALoBdALoBdAajXO6rGYnndLCYwfvC+n+lvqvoeSS9dkNSC3hO/g7P8AV+RpV1apc2YuWgVkS5Aa1t9MBRlp3uexoHMg5vyXd9HYOWNUlsk2/h+pjLY7BhFL1MEUX2WNafENFz63Xmp8PHJx2bb83c3OReXWIF0AugF0AugF0AugIZkJGZAMyAZkAzIBmQHmZAU6mJsjSx24+7vHesKkFOLjLmDTq2mdE8sd4g8HDmF56tRlSlwstTuULqokXQC6AXQC6AXQC6AXQFniGLw0/wC+kYzjYm7j4NGp9FnClOfRRZClOfRVzHRbYUjjbrSO9zHgettPNWPDVFyLng6yV+EzUM7XtDmOa5p1BaQQfAhUtNOzNZpp2ZO6ggwe1eDmqiaYzaaN3WRndrpcX4XsPMBeh9HM4jl2Iaqq9KatJfB27Lu/Y3zsU1qfGtNzF0W17G/R1jXwSjR12uLXHmLaj4d69hVySVRetwUlUg9rNX+T+tDTvbRlep2vpWDSQvPBrGuufMgD3qqlkONm7OPCuttfpdkcSL7ZXZ6fEaqOtrI3Q00RzwwuuHSuBuHOB1y3ANzvsALi5V+KxNDLsPLD4eXFUlpKS5LqX6LluWQg5O7Or5l5U2RmQHuZAMyAZkAzIBmQDMgKd0AzIDzMgGZRcHmdLg8zpcHmdLg8MiXBa18DZm5Xb94PFpVNajGrGzJTsavUwOjdld68COYXCqUpU5cMi1O5SuqwLoBdALoBdAeF1tT4+CkHP9qNt3EmKkNm7jLxd/d8h37+Vl0KOEW8/I3qWFsuKfkaS+qLiSSSTqSTck95O9bvAbsayjokeskuoasXQqORtexTKoStdCHdUSOszXEbm8fF1txC1q6g4+0VYv1Lh7e/LrOl3XLOGLoCjU0rJRlkYx45OaHfFbGHxVfDyvRnKL/ytr4EOKe5mMA2bggIl6mJr/qgMaC3vJtvXcp4jGVY3xFWcuxybXirlTjFbI2TrVncHvWJcEs6A9D0uBmS4PcykHuZALoBdAUsygHhcgPM6AiXqARL0BEyICBkQETKgsQMygkoVOV4s7X4jwVdSnGorSJWhhKmlLN2o5/quRXwsqWu6Mky3utYkXQC6AXQGmbf4o8ZaWMOAc3O8gHti5AYO7S58u9buFprpHSwFBSvOXI1Ol2dqJvYifbm4ZR6uW46sY7s3K06a6UjO0HR442M8ob91gzH8R09ypljYroq5oTxNNdFXNnw3ZamgsWxhzvtSdo+m4ei1Z4qpLsKJYmb0WhmxpoFrPV3KG77i6EE42FxsBdZQpym7RVwZahpms7R1d7m+H6rrYfCxp6vVmDdzICZbhBMSqSLEhKgJiRASEiAkHoCQegPcykEsyAZkBSJUAiXICJcgIF6AgXqAQL0JKTpEBTdIoBSdMlwUXTqLklF9QoBZTPb4LUq4SEtVoyUyiJm8wtCeGqQ5eRlcndUAIApuTcXUEBAEBF8gG8gLOFOU+ihc9ZK0rdp4L87IuXkU4G5b8IxgrRRiXDJ1ncFZkyXIKzZVNwVWyKQVGvQFQPQixMPUgmHICQcgJByAlmQFMlAQJQEHFCSJKgFMlAU3FAUnFQCi8qAUXlQSW7ygLWW6gFhPdQDGVIcpBjn1UjPZc4eB09NyrnCEukgRG0VQ37Lv4m/pZUSwtJ7XJuyY2ulG+KM+bgsPsUOTZNx/S+T+xZ+J36KPsMfzC5E7UTu3Njb5E/ErNYOnzuRciMVmf7T3DuHZ+CtjRpR2Quy7psxV5Blae6gGRhupBeRoC4YVIKzCpIK7SpQKrSgKrSpBNpQEwUBMKSCYKA9QmxEoDxAQKgESEBAhAQc1AU3NUApuYgKTo1AKLoVBJRfAgLKcDgLqtz6gWMtLm3qttsktX4aDwQFF2EDkl2CmcGHJTcHgwUckuCbcHHJRdgqswsDggLiOhtuQF7Cy28XWSm+YL+GIHcrU0yC4bCpBVbEpBWbGpsQVGsQFQNQFQBSCYCAkAgJhSCQQEkBFAeFAeFARKgESgIlAQKgEHICBQEHKAWdZwVdQks3KokiQgIkICJCA8IQHlkB7ZASsgJAICQQFWLeFK3BkgtgxKgUoEwgJhATCkEggJBASCkEkB6EA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272" name="AutoShape 8" descr="data:image/jpeg;base64,/9j/4AAQSkZJRgABAQAAAQABAAD/2wCEAAkGBxQQEBQQEBQRFBQXFRUQFRQUFBQUFBAUFBUWFhQXFBQYHCogGBolHRQVITIhJykrLi4uGB8zODMsNygtLisBCgoKDg0OGhAQGiwkICQsLCwsLCwsLCwsLCwsLSwsLCwsLCwsLCwsLCwsLC0sLCwsLCwtLCwsLCwsLCwsLCwsLP/AABEIAMIBAwMBEQACEQEDEQH/xAAcAAEAAQUBAQAAAAAAAAAAAAAAAgMEBQYHAQj/xABEEAABAwIDBAcDCQQKAwAAAAABAAIDBBEFEiEGMUFRBxMiYXGBkTKhsRQVI0JSYpLB0SQzcoIWQ1Nzg5Oi4fDxo7Kz/8QAGwEBAAIDAQEAAAAAAAAAAAAAAAEDAgQFBgf/xAA/EQACAQIEAgYHBgQFBQAAAAAAAQIDEQQFITESQTJRYXGBkQYTIqGx0fAUFUJSweEjM4LxQ2JyorIkU5LS4v/aAAwDAQACEQMRAD8A7ggCAIAgCAIAgCAIAgCAIAgCAIAgCAICjVVccQzSvYwc3ua0epKzhTnN2gm+5XIbSMRJtlQNNjWUl/75h+BW3HLMY1dUpeTI449ZUp9rKGQ2ZV0pPLro7+l1jPLsXDWVKX/ixxx6zLxSBwzNIcOYIIPmFqSi4uzMiSgBAEAQBAEAQBAEAQBAEAQBAEAQBAEAQBAEAQBAEAQHhcOYVU61OHSkl4k2ZHrRzCoePwy/GieFmsbXbe0uHdh5Msx9mCPV5vuzHcweOp4Art5Vl9XMVx0tILeT28Ov6u0VTmoaM5/XbS4tiF8rm0EJ3Bl+uII4u9q/hkXZUcpwXJ1p/wC35f8AIpc5y7DGs2Pic7PUSTTvO9z3nX8/esZ+kOIS4aMYwXUl9L3GHD1l7HsvSN/qWnxLj8StWWc45/4j8l8ieFCTZKkdvhA/hc8fAqYZ3jo/4l+9L5DhRbs2Q6ol9HU1NO7mx5t/pIPvW2s/lUVsTSjNd390Rw22MrR7W4tQ/v2x10Q3lvZlA4agX/0u8U+z5VjP5cnSl27fF/Fdxmqklvqbzsnt7SYj2I3mObjBLZsmm/Lwf5a8wFysdlGJwftTV4/mWq/YujUUjaVzDMIAgCAIAgCAIAgCAIAgCAIAgCAIAgCAICL3gb1RXxNKirzlb4+RKTZQdUclxa2dSelKNu1/IsVPrKbnk7yVzKuLr1OlJ/D4FiikRWsSaHt9tq6nd8hoe3Vv0JFiKcEbzwzW1sdANTwB9p6NejccTH7bjfZoR5bcf/zyfNvRc7a1etw+zHc1jA8AbATLKTLO7tPleS43O/KTr57z7l6bH5nKuvVUlwU1oorTTtt8Nl7zTtzZmgFyiSYagJhqAm1ikFRsaEEyzRAa7juzkVR2x9HMNWys0cHDcXW9rcO/vXTwOa1sL7PShzi9vDq+HYLXMvsVt3LBM3D8WPaPZhqj7MnANkPuzevNbGNy2jiKTxWB2/FDmu75eXUWQqcpHU15svCAIAgCAIAgCAIAgCAIAgCAIAgCAEqJSUVdgtpKj7PquBi83/DQ8/l8y2NPrKBK4kpOTvJ3ZaFiBdAan0hbWfN8IZF2qmbsQs32J0zkcgToOJt3r0/oxkLzOu51dKMNZvr/AMq7+fUu2xRXq8C03NL2dwXqGuklJfPIc8rybm5NyAfHeeJ8l7LMsesRJU6StTjpFLs5/LqXiaKXMzYauWSTDUBNrEBLQbyB4myyUW9kRcrMZfcoatuCs2NLAk9mikFlMxQDDY5hTKqIxP8AFruLHcCP0W3gcbUwlVVIeK611fINXNi6Jtp3zMfh1Wf2mmFgSbmaLcDfiW3aL8Q5p5razvBU4uOLofy6nuf79XXctpTvozoa4JcEAQBAEAQBAEAQBAEAQBAEAQHjnW1KwqVI04uUnZIlK5ZyzZvBeUxuOliHZaR6vn8i6MbFO60TMXQC6ApVdS2KN8shDWMaXuJ4NaLk+gVlGjOtUjSpq8pNJLteiIbSV2ccwUuxCqlxSce04xwNO6ONugt4bvHMeK+t4uFPLcJDLaPJXm+uT19+/dZHMcnOXEzZw1cQEwxSC1xjEo6SIyynTcGj2nu4NatrB4Opi6qp0/F8kutkNmOwvZ3EMTaJZpfkVO7VkbAete3gTqDqOJPflss8dnuVZTJ0aNP11Rbt9FPv1WnUl43LYUJT1eiMzF0SUQ1kfVSOOpc6Ro+DVxZ+n+Zt+xGnFdXC38ZF/wBkh2lKbonhZc0lVVwO4HMHNHk0NPvVtL0+xTssTQpzXivjxL3GLwkeTMfVxYphfblDa6nGpezSVjeZFr+5w7wuzhMwybNWoU26NR7KXRb7Ht8H2MonRnDXcz+DYxDWwiWB1xuc06PjdycP+AqrGYOrhanBUXc+T7ipO5Kdi0zIspWqCTWMaqDQ1lNiUd+w8RygX7cbr3v/AC5h+HkvQ5Q1iqFXAz5rij2P+9n5kX4Xc7vG8OAcDcEAg8wdy8u007M2ySgBAEAQBAEAQBAEAQBAEAQAlQ2krsFhPNmPcvJ4/GvETsuitvn9bF8I2Kd1oGYugF0AugNL6XawxYVIG3HWPjiuOROY+obbzXrvQjDxrZvBy/CpS8bWXxua+KdqZiMKgEUMcY3NY1voNT63K7uKrOtWnUfNv68jTWxkmC6pDKuUAEnQDUk7gBvJUpNuyINb2Tw753rjWzD9kp3ZIGEaSv33IPDc4/yjWxW76QZh9zYFYOi/41RXm+cY9na9l4vqLaFPjfE9kdYuvlh0BdALoBdAcu20w8YVWw4jTgMhmf1NTGNG3drmA4XAcfFveV9P9GMxlmuEnl+Id5wXFCT3stLPrtou1PXY0MRTUXxLmbROxazKDHytUEo17a6nD6OYHg3OPFpDvyXSyeo4Y2m+t289BLY6b0f1JlwujedT1DGEniWDJr+Faea0+DG1Y/5m/PU2IO8UbAtAzCAIAgCAIAgCAIAgCAIAgLSsm+qPNcHNsX/gx8fkW048y0uuEWi6AXQC6AXQGB24wU11DLTttnID47/bYbgeeo812vR7M45bmFPET6O0u56N+G/gV1occGjn2zGNCVggl7FRH9G9jtHEt0JA56ajgbr6DmuXujP11PWnLVNarXX+z5o5yfI2WJy45Jr+0de+slbhdH2nyH6Z41bDGPaBI9/kN5XcwcKWAoSzHF6Rj0Vzk+X7eeyIUXJ8KOmYJhjKSnjpohZjG5Rzcd7nHvJuT4r5ZmGOq47EzxNbpSd+7qS7EtEdOEVFWRfXWmZC6AXQC6A0DpmkzUUMA1fLUsa0eDX/AJuaPNe59AKf/X1Kz2jTd/Fr5PyNXFv2Eu02CWKwtyFvRbrd3c00Y+dixJNf2qOWjnJ/s3D1Fh8Vv5XG+Mpf6kHsb/0aRFmE0YP9kHeTiXD4qnOZcWOqvt+GhsU+ijZlzTMIAgCAIAgCAIAgCAIAgISvyglU4isqNNzfIlK7MUXX1K8ZKTm3J7s2UeXWNgLpYC6WAulgLpYC6kGo7cbNUEzDU1bhTubb9oa4Mdf6odfR50AGl+S9HknpFmGA/hUfbh+SWq8Oa+HWimrRhPV6HKK2upmuysxGvqI91mROZccs0so/9V6+PpLpxfYqcZdbkn7lD9TW+zr8xmdnduKfD2FlHRG7rZ5JZwZJLbrlsdgO4aLzOb4rF5pNSxNTRbRirRXv1fa9TZpwjBaGx4f0txucBUU72N+1G8SW7y0hunguLLLX+GXmv7llzf8ADMTiqYxNA9sjDuc3geIIOrT3HVc+dOUHaSsZF1dYWAulgLpYHOsRd8447HENYaFpe87wZiQbX55sg/kcvqGRYf7vySVWWk670/08vdd/1I52InxTt1G5TsWqVGOnYoBpfSFIfk7YGC75pWRNaN51vp55R5ruej9NPEurLaCbb93wuH1HZsJohT08UDd0cbIh4MaGj4Lz1eq6tWVR7ybfm7m2lZWLtVEhAEAQBAEAQBAEAQBAEBYYlJub5n8lws4rdGku9/p+pbTXM1bajaqDD2tM2Zz33yRssXuA3nUgBouNTzXKoYadbbZcy1sxWE9JdFO4Me58DjoOuADCf7xpLR52V08BVirrXu+RjxI3EOWkZC6AXQC6AXQGs7R7b4fS5oqiVj3bnQsb1zudnNGjf5iFuUMFiKntQVu3YxckjQa3pIwonTDM/e6KBvwuunHL8X/3fezDjXUUYNtcElNpcPfFf6zWtsPHI4H3KZYPGR1VRP67hxoztDsxhGJNJoJ3Nda+Vsji5v8AFFL2renitSdbE0H/ABY6fXNaGSs9jC1GDYhgUpqYD1sP1ywEse3lNHvb/EL258DdGpQxUeCWj9/gw7o6dsttNDiMPWwmxFhJGfbidyPMHgdx9QuXiMPOjK0vBmSdzM3VBJhNscfFBRyTm2f2IgfrSO9nxA1ce4FdjIcqlmeOhQ/DvJ9UVv57LtZXVqcEblh0d4CaWkzy36+c9fKT7V3atae8A3Pe4r6Dm2KjXr8FPoQ9mPVp9adljlmwytXKJLCdigk0vC2Cuxxp9qGiGYnQgy30Hjm/+ZXTx+LWVZQpPp1ml/Tz/wBv/JFlGHHPuO0BcFGwFICAIAgCAIAgCAIAgCAIDA4hUtaXyOIDW3JJ3Na0ak91hdeRxc3VxEmuuy8NC+OiONYfhkuPVktW8ujgByNdbURt9hjAeNjmPIuK6M5RwlNQ5/rzZG5ulN0c4ewdqJ0p5ySON/IED3LSeYVvw6eHzuZcKNppIGxMbFGA1jAGNaNzWjQAdwWnKTlJye7JKuZYgZkBSqqpkTHSSOaxjQXOc42DWjeSVlGLk1GKu2Qcb2i2zrMXn+RYY2RsR0AZ2ZZWje+R9/o49Rpp3k3svRYXL6dBcdXWXuXd1vtKnNvYzuzfQzCwB9fI6V28xREsib3F/tO8RlWxPEt9EixulNsNh0YytoqYj78YkP4n3KpdSb5k2KNf0fYbMLOpIW98QMRH4CFKqzXMixz7aToekgPX4XK9xb2hG9wZK21/3UrbAnuIHiVfGupaTQsXWwPSS8yCixO7X36tszxkdmvbq52nceGbTv5rmY3LUl6yj4r9V8jKM+TM9j+zkdHN840c0NHKL545XiOmqmnVzHgnsE8xx1tfVatHESqx9VUi5LrW6M3pqeTdK+HsjDi+QvIuYmMLyx24tz6MOo3g2O9FlVdyty6/rUjjRisLrf6QYjE/I9lHSgSlj7XfI49kOANrktGmujHc19FyzA/cuWuUv51b3R/ZO/e11GjXqccuxHVnBc0pKEjVBJqm3eNfIqV0g/eP+iiHHOePkLn05ro5XgvtWIUX0VrLu/cNmh4VitVs68NrYA+mqCJDIzWRkmUXaXHQuGvYO/Ug71wM/wAXSzvEOVGWkPZiuTV9/wCrr6rJm7Si6a15nc9nMXirKZk9O9sjHCwcOBHBw3tcOIOqpwimqUVNarTyJluZNbJAQBAEAQBAEAQBAEAQEXusCeQJWM5cMW+oHG+ljaiKKn+RiUCSVzWTBlnPih9p928C7QWNrhxXnsuw05z9a1otr83+xdJpaGPwPpSw+njZTxw1bI2jKHFkZ8XOAfe581bWy2vUk5tq/j8iFNG/YHtDT1rC+llbIB7QFw9l/tMOo9FzK2HqUXaasZpp7GSzKkkZkAzIDkvSljclXUswumu4BzWvaP62d1srD91twfEm/sr0GWYZQh66W727F+5VN30Oj7FbLRYbTiNlnSusZpbayO5DkwbgPzJV1Sbm7kGwhYpALNRBYz4oxptqfAK6OGkyOI9psTjkOUGx4B2l/DmsKmHlDUXNG6WdiW1cLqyBv7RE3M8Aa1MbRqCBveBqDxtblZQq8Ls9g0c/6ONmYMUmkdWSyvdGGuEWY/SMOlzITmsDpYW3jVV4/EVMPFerS159XgTFJ7nQtqW02E0Z+SQQxzyfQw5GAyZjoXZiC4kD32Wfo3gKma45Ks26cPanfay2Xi/dcitJQjpuzY9hcAFBRshNusd9JKecjt4vyAs3yXqcyxjxWIc1tsu5fPc55sBK0AQchJzWkPzti7p99LR9mP7Mkt9456i/g1nNbud4r7qypUI6Va+/Wo8/dp4y6i7Dw4pXfI3XFsPjqoX087Q6N4ykHhycOTgdQeYXzOlUlTmpx3RvtXOCYHjdZs7iD42hxGfJJC64ZVMBs1zeRI1Dhuvx1C9fRqxqwU48yhqx9R4bWCeGOYNewSMbIGvaWvbmANnNO4i6sILlAEAQBAEB4oAQBAEAQHO+lzbGSkZHQUV3VlT2W5bF0TCctwPtONwOVnHgokk4tS2Bhtl+iumhYJK4fKah3afmc4xtcdSGi/b/AInXvvsFqSrN6R0RlYyGM9GGH1DSGw9Q+2j4SW28WHsu9PNRGtNCxxzGcGqsErG2cWuF3wzM9mVgOuh8g5hvv4ixWx7FaFpK65ojVHZdidqG4jT57BsrLNmYNwdbRzfuusSPMcF5vGYV4eduT2+usui7ov5doqVri11RAHDQjrG6Hv1VawtaSuoPyJ4kVZ8XibBJUMex7Y2PkJY4OFmNLuHgsY0ZOag1Zt2F9DnHQ9h5nrZqyXtOjbmuRoZqguzOHeA1/wCNenr2jBQX0kUI7KCtVIyJBWxRBa4g42yjjv8ABbVGPMhmJkgWyjEx9TFZZWBnsGqzJH2vaacpPPkf+cly8RTUJabMzTucZdF81bRZWdmN0zWgDd1NVbTwa53/AI1GIj67Cy60r+QWjNsgHzhjhcdYaJoAGhBmJ3+Oa/8Alheoyyh93ZJH89d3f+nl7v8AkzVry4p9x0dhWiVAuQGp9I+OGloyyK/XTn5PGB7Xa0e4W4gGw73BdTKMKq1fin0Ie1Lq02v9bJkFfZPBhQ0kcAtmtnkI+tI72j320A7gF4HPM0lmWNniH0do9kVt57vtZ06UOCKRl8y5BYZTA3avHgfiuzlD9qa7v1K6hll2yoIAgCAIAgPEAQBAEAQHH9mGfOG0WI1r9W0t6eIHUNcC6EFvlFMf8RY1Ogwjo4C04xMylWyZGFw38PFXU6SlKzIbOabbYe6rp3scS57fpI7nc8Dh4i481vumraIwucppKh7ARE97esAje1hI6xuYHKQN+ttPEcStZxi+kttV2Em+QbA1TYw76C9r5M5Dh3Hs5b+du9aP3pQ4ra9/0zPgZrOOUU1K/JK2SJzuzvsHtJs4ZmmzhzFzvW5Tq06yvFp29xjZo6T0Kt/Zag8flAHkIoyPiVTid13Eo6MFTEkqBXRRBQrG7j5LZpvkYsspArkyDG1YWYLzZ+IhjnfaOnl/37loYt3kkZxOU9MRy4pE8bxTwv8ANs01vgFOHjxx4et28yGbN0UC9NNUOtnmqHvcfAD83O9V6/P7QrQox2hBJfXdY0d9Tf2O0XCAL0Bzu/zhjjnHWGiaGtG8GXnbnmzf5YW9nOIeX5IoR0nXf+3n7rL+pl2HhxTv1G7Zl8yN8ZkBlsAOr/AfmuxlC9qfh+pXUMyu2VhAEAQBAEBG6AXQC6AXQAFAcq6JSBVYvGfbFU4kdxlqG/FpSWqsDf2LVgZFKvZdh9VsQ0ZizUMRbYrcT0IOMV0ZhqZGgWyTOIHLK4ub8QtWavfxJO/h68fY2DF7TYUysppIXtDnWLozxZKAcjgfG3iLhX4as6NRST7+4hq6NX6Ga+z6inOmZrJ2jjdt2ye50foV6HEx2ZSjqgK10ZE2lWxZBM6iysTIsWU9IfqkeBVyq9ZFi1GFkntkW5Dj58FjKvbYmxftAAsNANAFpSd3dmRxbawiux0RtsWtkipzxBZF25vS8o8le5Olh3LnZvx5GO7sZjY2vGHVEuG1ByAydZA9xs17XWAFzpqAPPMN69ni396YWnmFDXS00t01v5a+Fmaco8EnFnR2v0XBMTDbU7Rx0MDpHkZ7ERx31kdw05cyt3AYGpjKqhHbm+pfPqDdjC9H+GPgpjJNfrZ3md9xYjN7IPfvP8y896W5jDGY31dLoUlwrqv+J/BeFzew8OGN3zNnzry5eM6Azezw7L3d4HoP912spjaMpdpXUMvddYrF0AugF0AugF0BG6AXQC6AXQC6A5PHL82bSytf2Ya1ocDuaHyEEEnn1rZB/ihSDobtCR3rU2bRkelyy4hYxcuFRufmN+eW/Z/6SWInayFjhEo+WYk8t1EtU8i32HSmx/ALrOcvV0W3yRG7O05l5UvGZLA5njcb8MxJtVEOw5xlaODg799GfU+GZvJehwdVVqPC91p8mVSVmddwvEY6mJk0LszHi4PEcw4cCDoR3LFpxdmC8DlkmQSzLK4BclwQLlg2Sa/tntG2gpi+4Mrrshbzf9oj7Ld58hxUwhxuwbsaF0a4US59bJc3zMYTvc4n6V/fyv8AxLWzOtoqS73+i/UmC5m343gsNYzJOy9r5XDR7L78rvy3KnLM3xeW1OPDytfdPWL71+uj7SZ04zWpgGbJVMQyU+IVDI+DXXOUd1nAegC9WvTPDzV6+Di5dadr+cW/ezWeF6mXOGbHRRSCoqJJKmUWIfMey0jccpJv5krnZj6W4vF0/s+HgqUHyj0n42XuS7yyGHjHV6myx1DXey5rvAg/BeWnRqU+nFrvTXxL01yJ5lhYkZkBtGCR5YW993eu73AL0WXw4aC7dSmW5fXW6Yi6AXQC6AXQC6AhdCRdALoBdALoDTuk7ZQ4hSh0I/aIbvi4GRpt1kV+F7Aj7zR3oQazsd0gtkaIK53VzN+j61/ZEhbpaW/sSC1jfQkcDoqKtN34kSjfWSZgCNQdQRqD4Fa/EZGndIm1baWF1PE69TI0tAB1gY7R0j/sm18o4nuBVlKHE7vYhs1fo7wAs/a5Bbs5YgeRFi/00HcTzC08xxKl/Cj4/IyguZveZcixYMyAscZwxlVEYpN29rhvY4bnD189VdQqyoz44kNXNEw/EarBZyxwzxONy0k9XMB9aN31X2/3B0XfhOniY3jv8CronScD2upasAMkDHn+qkIY+/IX0d5EquVOUSbmeusLg8e+wudAN5OgHiUuDUtodv6amBbCRUS8GsP0bT9+QaeQufBWwoyluQ2aLQYfUYvP8pqXHq72LhoLA/u4RwHfw1vcrHE4qGHjwx6X1uErnR4I2xtaxgDWtAa0DcANwXAk3JtvdlpPMsSTFbSY62ihMrhmcTkjYN73n4Dmf1XYyTJ6maYn1MXaK1k+pfN8iurUUFc16DZmettNiU0gv2m08ZytYN4B4A+V+ZXvY4zCZYvU5fTWm83q347v4dSNCUpTd5MqVWw0Le1SySwSj2XB5Iv38fQqY5/VmnDEwjOD3TX0vNGNrbFzsvj8pldRVoAqGC7XcJmjjyvbXTePArzXpFkNGjSWOwX8p7r8j+XLXZ9jNyhWcvZlubZCwvcGjeSB6ryMIOclFczYbN0YA0Bo3AADwGi9VFKKSXIpue3UgXQC6AXQC6AXQEbqCBdALoBdALoBdAaXtt0fQV+aeO8NTa/WNALZiBYCVn1juGYEHdqdySbSdlck5nHsTVsJayWFrSdbPlbfxaG71z/vOk94v3GXAzN4JsXFCQ+YiZ972y5YweeS5zHxPktSvmE5q0NF7/MlQRtOZc8zGZAMyAZkBSq6dkzDHK1r2neHC48e496yhKUHxRdmLGo4lsEx1zBIW/ckGZvgHDUDxBXSpZnJaVFftRg4dRj2bNYhEMsUrgBuEVQ9g9LtWysww73v5EcDPHbI1kxHXyNI3/SzPlI8Br8VDzGjHop+Q4GZvCtiYYiHTEzO5EZY/wANyT5m3ctOtmNSekdPiZKCNoboAAAANABoABuAC571Mj3MgGZAahio6/GII3WLIYjNY/a1PxDPRfQ8gj9nySrWj0qk+G/YrL/28zSxDvNI2tz1pFVim56EmpbdNMfU1sf7yGRovuzNJvY91xb+YrvZJw4hVcFU6NSL89vhr4IhuzUjp2zEOc9dwA7Pi4fofevn+Aw0o1JSl+HTx5m/J6Gx3XXKxdALoBdALoBdALoCF0AugF0AugF0AugF0BrGP0eR/WD2Xe53H13+q4mPw/BPjWz+JbF3MTdaBkLoBdALoBdALoBdALoBdALoBdALoBdAajXO6rGYnndLCYwfvC+n+lvqvoeSS9dkNSC3hO/g7P8AV+RpV1apc2YuWgVkS5Aa1t9MBRlp3uexoHMg5vyXd9HYOWNUlsk2/h+pjLY7BhFL1MEUX2WNafENFz63Xmp8PHJx2bb83c3OReXWIF0AugF0AugF0AugIZkJGZAMyAZkAzIBmQHmZAU6mJsjSx24+7vHesKkFOLjLmDTq2mdE8sd4g8HDmF56tRlSlwstTuULqokXQC6AXQC6AXQC6AXQFniGLw0/wC+kYzjYm7j4NGp9FnClOfRRZClOfRVzHRbYUjjbrSO9zHgettPNWPDVFyLng6yV+EzUM7XtDmOa5p1BaQQfAhUtNOzNZpp2ZO6ggwe1eDmqiaYzaaN3WRndrpcX4XsPMBeh9HM4jl2Iaqq9KatJfB27Lu/Y3zsU1qfGtNzF0W17G/R1jXwSjR12uLXHmLaj4d69hVySVRetwUlUg9rNX+T+tDTvbRlep2vpWDSQvPBrGuufMgD3qqlkONm7OPCuttfpdkcSL7ZXZ6fEaqOtrI3Q00RzwwuuHSuBuHOB1y3ANzvsALi5V+KxNDLsPLD4eXFUlpKS5LqX6LluWQg5O7Or5l5U2RmQHuZAMyAZkAzIBmQDMgKd0AzIDzMgGZRcHmdLg8zpcHmdLg8MiXBa18DZm5Xb94PFpVNajGrGzJTsavUwOjdld68COYXCqUpU5cMi1O5SuqwLoBdALoBdAeF1tT4+CkHP9qNt3EmKkNm7jLxd/d8h37+Vl0KOEW8/I3qWFsuKfkaS+qLiSSSTqSTck95O9bvAbsayjokeskuoasXQqORtexTKoStdCHdUSOszXEbm8fF1txC1q6g4+0VYv1Lh7e/LrOl3XLOGLoCjU0rJRlkYx45OaHfFbGHxVfDyvRnKL/ytr4EOKe5mMA2bggIl6mJr/qgMaC3vJtvXcp4jGVY3xFWcuxybXirlTjFbI2TrVncHvWJcEs6A9D0uBmS4PcykHuZALoBdAUsygHhcgPM6AiXqARL0BEyICBkQETKgsQMygkoVOV4s7X4jwVdSnGorSJWhhKmlLN2o5/quRXwsqWu6Mky3utYkXQC6AXQGmbf4o8ZaWMOAc3O8gHti5AYO7S58u9buFprpHSwFBSvOXI1Ol2dqJvYifbm4ZR6uW46sY7s3K06a6UjO0HR442M8ob91gzH8R09ypljYroq5oTxNNdFXNnw3ZamgsWxhzvtSdo+m4ei1Z4qpLsKJYmb0WhmxpoFrPV3KG77i6EE42FxsBdZQpym7RVwZahpms7R1d7m+H6rrYfCxp6vVmDdzICZbhBMSqSLEhKgJiRASEiAkHoCQegPcykEsyAZkBSJUAiXICJcgIF6AgXqAQL0JKTpEBTdIoBSdMlwUXTqLklF9QoBZTPb4LUq4SEtVoyUyiJm8wtCeGqQ5eRlcndUAIApuTcXUEBAEBF8gG8gLOFOU+ihc9ZK0rdp4L87IuXkU4G5b8IxgrRRiXDJ1ncFZkyXIKzZVNwVWyKQVGvQFQPQixMPUgmHICQcgJByAlmQFMlAQJQEHFCSJKgFMlAU3FAUnFQCi8qAUXlQSW7ygLWW6gFhPdQDGVIcpBjn1UjPZc4eB09NyrnCEukgRG0VQ37Lv4m/pZUSwtJ7XJuyY2ulG+KM+bgsPsUOTZNx/S+T+xZ+J36KPsMfzC5E7UTu3Njb5E/ErNYOnzuRciMVmf7T3DuHZ+CtjRpR2Quy7psxV5Blae6gGRhupBeRoC4YVIKzCpIK7SpQKrSgKrSpBNpQEwUBMKSCYKA9QmxEoDxAQKgESEBAhAQc1AU3NUApuYgKTo1AKLoVBJRfAgLKcDgLqtz6gWMtLm3qttsktX4aDwQFF2EDkl2CmcGHJTcHgwUckuCbcHHJRdgqswsDggLiOhtuQF7Cy28XWSm+YL+GIHcrU0yC4bCpBVbEpBWbGpsQVGsQFQNQFQBSCYCAkAgJhSCQQEkBFAeFAeFARKgESgIlAQKgEHICBQEHKAWdZwVdQks3KokiQgIkICJCA8IQHlkB7ZASsgJAICQQFWLeFK3BkgtgxKgUoEwgJhATCkEggJBASCkEkB6EA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274" name="AutoShape 10" descr="data:image/jpeg;base64,/9j/4AAQSkZJRgABAQAAAQABAAD/2wCEAAkGBxQQEBQQEBQRFBQXFRUQFRQUFBQUFBAUFBUWFhQXFBQYHCogGBolHRQVITIhJykrLi4uGB8zODMsNygtLisBCgoKDg0OGhAQGiwkICQsLCwsLCwsLCwsLCwsLSwsLCwsLCwsLCwsLCwsLC0sLCwsLCwtLCwsLCwsLCwsLCwsLP/AABEIAMIBAwMBEQACEQEDEQH/xAAcAAEAAQUBAQAAAAAAAAAAAAAAAgMEBQYHAQj/xABEEAABAwIDBAcDCQQKAwAAAAABAAIDBBEFEiEGMUFRBxMiYXGBkTKhsRQVI0JSYpLB0SQzcoIWQ1Nzg5Oi4fDxo7Kz/8QAGwEBAAIDAQEAAAAAAAAAAAAAAAEDAgQFBgf/xAA/EQACAQIEAgYHBgQFBQAAAAAAAQIDEQQFITESQTJRYXGBkQYTIqGx0fAUFUJSweEjM4LxQ2JyorIkU5LS4v/aAAwDAQACEQMRAD8A7ggCAIAgCAIAgCAIAgCAIAgCAIAgCAICjVVccQzSvYwc3ua0epKzhTnN2gm+5XIbSMRJtlQNNjWUl/75h+BW3HLMY1dUpeTI449ZUp9rKGQ2ZV0pPLro7+l1jPLsXDWVKX/ixxx6zLxSBwzNIcOYIIPmFqSi4uzMiSgBAEAQBAEAQBAEAQBAEAQBAEAQBAEAQBAEAQBAEAQHhcOYVU61OHSkl4k2ZHrRzCoePwy/GieFmsbXbe0uHdh5Msx9mCPV5vuzHcweOp4Art5Vl9XMVx0tILeT28Ov6u0VTmoaM5/XbS4tiF8rm0EJ3Bl+uII4u9q/hkXZUcpwXJ1p/wC35f8AIpc5y7DGs2Pic7PUSTTvO9z3nX8/esZ+kOIS4aMYwXUl9L3GHD1l7HsvSN/qWnxLj8StWWc45/4j8l8ieFCTZKkdvhA/hc8fAqYZ3jo/4l+9L5DhRbs2Q6ol9HU1NO7mx5t/pIPvW2s/lUVsTSjNd390Rw22MrR7W4tQ/v2x10Q3lvZlA4agX/0u8U+z5VjP5cnSl27fF/Fdxmqklvqbzsnt7SYj2I3mObjBLZsmm/Lwf5a8wFysdlGJwftTV4/mWq/YujUUjaVzDMIAgCAIAgCAIAgCAIAgCAIAgCAIAgCAICL3gb1RXxNKirzlb4+RKTZQdUclxa2dSelKNu1/IsVPrKbnk7yVzKuLr1OlJ/D4FiikRWsSaHt9tq6nd8hoe3Vv0JFiKcEbzwzW1sdANTwB9p6NejccTH7bjfZoR5bcf/zyfNvRc7a1etw+zHc1jA8AbATLKTLO7tPleS43O/KTr57z7l6bH5nKuvVUlwU1oorTTtt8Nl7zTtzZmgFyiSYagJhqAm1ikFRsaEEyzRAa7juzkVR2x9HMNWys0cHDcXW9rcO/vXTwOa1sL7PShzi9vDq+HYLXMvsVt3LBM3D8WPaPZhqj7MnANkPuzevNbGNy2jiKTxWB2/FDmu75eXUWQqcpHU15svCAIAgCAIAgCAIAgCAIAgCAIAgCAEqJSUVdgtpKj7PquBi83/DQ8/l8y2NPrKBK4kpOTvJ3ZaFiBdAan0hbWfN8IZF2qmbsQs32J0zkcgToOJt3r0/oxkLzOu51dKMNZvr/AMq7+fUu2xRXq8C03NL2dwXqGuklJfPIc8rybm5NyAfHeeJ8l7LMsesRJU6StTjpFLs5/LqXiaKXMzYauWSTDUBNrEBLQbyB4myyUW9kRcrMZfcoatuCs2NLAk9mikFlMxQDDY5hTKqIxP8AFruLHcCP0W3gcbUwlVVIeK611fINXNi6Jtp3zMfh1Wf2mmFgSbmaLcDfiW3aL8Q5p5razvBU4uOLofy6nuf79XXctpTvozoa4JcEAQBAEAQBAEAQBAEAQBAEAQHjnW1KwqVI04uUnZIlK5ZyzZvBeUxuOliHZaR6vn8i6MbFO60TMXQC6ApVdS2KN8shDWMaXuJ4NaLk+gVlGjOtUjSpq8pNJLteiIbSV2ccwUuxCqlxSce04xwNO6ONugt4bvHMeK+t4uFPLcJDLaPJXm+uT19+/dZHMcnOXEzZw1cQEwxSC1xjEo6SIyynTcGj2nu4NatrB4Opi6qp0/F8kutkNmOwvZ3EMTaJZpfkVO7VkbAete3gTqDqOJPflss8dnuVZTJ0aNP11Rbt9FPv1WnUl43LYUJT1eiMzF0SUQ1kfVSOOpc6Ro+DVxZ+n+Zt+xGnFdXC38ZF/wBkh2lKbonhZc0lVVwO4HMHNHk0NPvVtL0+xTssTQpzXivjxL3GLwkeTMfVxYphfblDa6nGpezSVjeZFr+5w7wuzhMwybNWoU26NR7KXRb7Ht8H2MonRnDXcz+DYxDWwiWB1xuc06PjdycP+AqrGYOrhanBUXc+T7ipO5Kdi0zIspWqCTWMaqDQ1lNiUd+w8RygX7cbr3v/AC5h+HkvQ5Q1iqFXAz5rij2P+9n5kX4Xc7vG8OAcDcEAg8wdy8u007M2ySgBAEAQBAEAQBAEAQBAEAQAlQ2krsFhPNmPcvJ4/GvETsuitvn9bF8I2Kd1oGYugF0AugNL6XawxYVIG3HWPjiuOROY+obbzXrvQjDxrZvBy/CpS8bWXxua+KdqZiMKgEUMcY3NY1voNT63K7uKrOtWnUfNv68jTWxkmC6pDKuUAEnQDUk7gBvJUpNuyINb2Tw753rjWzD9kp3ZIGEaSv33IPDc4/yjWxW76QZh9zYFYOi/41RXm+cY9na9l4vqLaFPjfE9kdYuvlh0BdALoBdAcu20w8YVWw4jTgMhmf1NTGNG3drmA4XAcfFveV9P9GMxlmuEnl+Id5wXFCT3stLPrtou1PXY0MRTUXxLmbROxazKDHytUEo17a6nD6OYHg3OPFpDvyXSyeo4Y2m+t289BLY6b0f1JlwujedT1DGEniWDJr+Faea0+DG1Y/5m/PU2IO8UbAtAzCAIAgCAIAgCAIAgCAIAgLSsm+qPNcHNsX/gx8fkW048y0uuEWi6AXQC6AXQGB24wU11DLTttnID47/bYbgeeo812vR7M45bmFPET6O0u56N+G/gV1occGjn2zGNCVggl7FRH9G9jtHEt0JA56ajgbr6DmuXujP11PWnLVNarXX+z5o5yfI2WJy45Jr+0de+slbhdH2nyH6Z41bDGPaBI9/kN5XcwcKWAoSzHF6Rj0Vzk+X7eeyIUXJ8KOmYJhjKSnjpohZjG5Rzcd7nHvJuT4r5ZmGOq47EzxNbpSd+7qS7EtEdOEVFWRfXWmZC6AXQC6A0DpmkzUUMA1fLUsa0eDX/AJuaPNe59AKf/X1Kz2jTd/Fr5PyNXFv2Eu02CWKwtyFvRbrd3c00Y+dixJNf2qOWjnJ/s3D1Fh8Vv5XG+Mpf6kHsb/0aRFmE0YP9kHeTiXD4qnOZcWOqvt+GhsU+ijZlzTMIAgCAIAgCAIAgCAIAgISvyglU4isqNNzfIlK7MUXX1K8ZKTm3J7s2UeXWNgLpYC6WAulgLpYC6kGo7cbNUEzDU1bhTubb9oa4Mdf6odfR50AGl+S9HknpFmGA/hUfbh+SWq8Oa+HWimrRhPV6HKK2upmuysxGvqI91mROZccs0so/9V6+PpLpxfYqcZdbkn7lD9TW+zr8xmdnduKfD2FlHRG7rZ5JZwZJLbrlsdgO4aLzOb4rF5pNSxNTRbRirRXv1fa9TZpwjBaGx4f0txucBUU72N+1G8SW7y0hunguLLLX+GXmv7llzf8ADMTiqYxNA9sjDuc3geIIOrT3HVc+dOUHaSsZF1dYWAulgLpYHOsRd8447HENYaFpe87wZiQbX55sg/kcvqGRYf7vySVWWk670/08vdd/1I52InxTt1G5TsWqVGOnYoBpfSFIfk7YGC75pWRNaN51vp55R5ruej9NPEurLaCbb93wuH1HZsJohT08UDd0cbIh4MaGj4Lz1eq6tWVR7ybfm7m2lZWLtVEhAEAQBAEAQBAEAQBAEBYYlJub5n8lws4rdGku9/p+pbTXM1bajaqDD2tM2Zz33yRssXuA3nUgBouNTzXKoYadbbZcy1sxWE9JdFO4Me58DjoOuADCf7xpLR52V08BVirrXu+RjxI3EOWkZC6AXQC6AXQGs7R7b4fS5oqiVj3bnQsb1zudnNGjf5iFuUMFiKntQVu3YxckjQa3pIwonTDM/e6KBvwuunHL8X/3fezDjXUUYNtcElNpcPfFf6zWtsPHI4H3KZYPGR1VRP67hxoztDsxhGJNJoJ3Nda+Vsji5v8AFFL2renitSdbE0H/ABY6fXNaGSs9jC1GDYhgUpqYD1sP1ywEse3lNHvb/EL258DdGpQxUeCWj9/gw7o6dsttNDiMPWwmxFhJGfbidyPMHgdx9QuXiMPOjK0vBmSdzM3VBJhNscfFBRyTm2f2IgfrSO9nxA1ce4FdjIcqlmeOhQ/DvJ9UVv57LtZXVqcEblh0d4CaWkzy36+c9fKT7V3atae8A3Pe4r6Dm2KjXr8FPoQ9mPVp9adljlmwytXKJLCdigk0vC2Cuxxp9qGiGYnQgy30Hjm/+ZXTx+LWVZQpPp1ml/Tz/wBv/JFlGHHPuO0BcFGwFICAIAgCAIAgCAIAgCAIDA4hUtaXyOIDW3JJ3Na0ak91hdeRxc3VxEmuuy8NC+OiONYfhkuPVktW8ujgByNdbURt9hjAeNjmPIuK6M5RwlNQ5/rzZG5ulN0c4ewdqJ0p5ySON/IED3LSeYVvw6eHzuZcKNppIGxMbFGA1jAGNaNzWjQAdwWnKTlJye7JKuZYgZkBSqqpkTHSSOaxjQXOc42DWjeSVlGLk1GKu2Qcb2i2zrMXn+RYY2RsR0AZ2ZZWje+R9/o49Rpp3k3svRYXL6dBcdXWXuXd1vtKnNvYzuzfQzCwB9fI6V28xREsib3F/tO8RlWxPEt9EixulNsNh0YytoqYj78YkP4n3KpdSb5k2KNf0fYbMLOpIW98QMRH4CFKqzXMixz7aToekgPX4XK9xb2hG9wZK21/3UrbAnuIHiVfGupaTQsXWwPSS8yCixO7X36tszxkdmvbq52nceGbTv5rmY3LUl6yj4r9V8jKM+TM9j+zkdHN840c0NHKL545XiOmqmnVzHgnsE8xx1tfVatHESqx9VUi5LrW6M3pqeTdK+HsjDi+QvIuYmMLyx24tz6MOo3g2O9FlVdyty6/rUjjRisLrf6QYjE/I9lHSgSlj7XfI49kOANrktGmujHc19FyzA/cuWuUv51b3R/ZO/e11GjXqccuxHVnBc0pKEjVBJqm3eNfIqV0g/eP+iiHHOePkLn05ro5XgvtWIUX0VrLu/cNmh4VitVs68NrYA+mqCJDIzWRkmUXaXHQuGvYO/Ug71wM/wAXSzvEOVGWkPZiuTV9/wCrr6rJm7Si6a15nc9nMXirKZk9O9sjHCwcOBHBw3tcOIOqpwimqUVNarTyJluZNbJAQBAEAQBAEAQBAEAQEXusCeQJWM5cMW+oHG+ljaiKKn+RiUCSVzWTBlnPih9p928C7QWNrhxXnsuw05z9a1otr83+xdJpaGPwPpSw+njZTxw1bI2jKHFkZ8XOAfe581bWy2vUk5tq/j8iFNG/YHtDT1rC+llbIB7QFw9l/tMOo9FzK2HqUXaasZpp7GSzKkkZkAzIDkvSljclXUswumu4BzWvaP62d1srD91twfEm/sr0GWYZQh66W727F+5VN30Oj7FbLRYbTiNlnSusZpbayO5DkwbgPzJV1Sbm7kGwhYpALNRBYz4oxptqfAK6OGkyOI9psTjkOUGx4B2l/DmsKmHlDUXNG6WdiW1cLqyBv7RE3M8Aa1MbRqCBveBqDxtblZQq8Ls9g0c/6ONmYMUmkdWSyvdGGuEWY/SMOlzITmsDpYW3jVV4/EVMPFerS159XgTFJ7nQtqW02E0Z+SQQxzyfQw5GAyZjoXZiC4kD32Wfo3gKma45Ks26cPanfay2Xi/dcitJQjpuzY9hcAFBRshNusd9JKecjt4vyAs3yXqcyxjxWIc1tsu5fPc55sBK0AQchJzWkPzti7p99LR9mP7Mkt9456i/g1nNbud4r7qypUI6Va+/Wo8/dp4y6i7Dw4pXfI3XFsPjqoX087Q6N4ykHhycOTgdQeYXzOlUlTmpx3RvtXOCYHjdZs7iD42hxGfJJC64ZVMBs1zeRI1Dhuvx1C9fRqxqwU48yhqx9R4bWCeGOYNewSMbIGvaWvbmANnNO4i6sILlAEAQBAEB4oAQBAEAQHO+lzbGSkZHQUV3VlT2W5bF0TCctwPtONwOVnHgokk4tS2Bhtl+iumhYJK4fKah3afmc4xtcdSGi/b/AInXvvsFqSrN6R0RlYyGM9GGH1DSGw9Q+2j4SW28WHsu9PNRGtNCxxzGcGqsErG2cWuF3wzM9mVgOuh8g5hvv4ixWx7FaFpK65ojVHZdidqG4jT57BsrLNmYNwdbRzfuusSPMcF5vGYV4eduT2+usui7ov5doqVri11RAHDQjrG6Hv1VawtaSuoPyJ4kVZ8XibBJUMex7Y2PkJY4OFmNLuHgsY0ZOag1Zt2F9DnHQ9h5nrZqyXtOjbmuRoZqguzOHeA1/wCNenr2jBQX0kUI7KCtVIyJBWxRBa4g42yjjv8ABbVGPMhmJkgWyjEx9TFZZWBnsGqzJH2vaacpPPkf+cly8RTUJabMzTucZdF81bRZWdmN0zWgDd1NVbTwa53/AI1GIj67Cy60r+QWjNsgHzhjhcdYaJoAGhBmJ3+Oa/8Alheoyyh93ZJH89d3f+nl7v8AkzVry4p9x0dhWiVAuQGp9I+OGloyyK/XTn5PGB7Xa0e4W4gGw73BdTKMKq1fin0Ie1Lq02v9bJkFfZPBhQ0kcAtmtnkI+tI72j320A7gF4HPM0lmWNniH0do9kVt57vtZ06UOCKRl8y5BYZTA3avHgfiuzlD9qa7v1K6hll2yoIAgCAIAgPEAQBAEAQHH9mGfOG0WI1r9W0t6eIHUNcC6EFvlFMf8RY1Ogwjo4C04xMylWyZGFw38PFXU6SlKzIbOabbYe6rp3scS57fpI7nc8Dh4i481vumraIwucppKh7ARE97esAje1hI6xuYHKQN+ttPEcStZxi+kttV2Em+QbA1TYw76C9r5M5Dh3Hs5b+du9aP3pQ4ra9/0zPgZrOOUU1K/JK2SJzuzvsHtJs4ZmmzhzFzvW5Tq06yvFp29xjZo6T0Kt/Zag8flAHkIoyPiVTid13Eo6MFTEkqBXRRBQrG7j5LZpvkYsspArkyDG1YWYLzZ+IhjnfaOnl/37loYt3kkZxOU9MRy4pE8bxTwv8ANs01vgFOHjxx4et28yGbN0UC9NNUOtnmqHvcfAD83O9V6/P7QrQox2hBJfXdY0d9Tf2O0XCAL0Bzu/zhjjnHWGiaGtG8GXnbnmzf5YW9nOIeX5IoR0nXf+3n7rL+pl2HhxTv1G7Zl8yN8ZkBlsAOr/AfmuxlC9qfh+pXUMyu2VhAEAQBAEBG6AXQC6AXQAFAcq6JSBVYvGfbFU4kdxlqG/FpSWqsDf2LVgZFKvZdh9VsQ0ZizUMRbYrcT0IOMV0ZhqZGgWyTOIHLK4ub8QtWavfxJO/h68fY2DF7TYUysppIXtDnWLozxZKAcjgfG3iLhX4as6NRST7+4hq6NX6Ga+z6inOmZrJ2jjdt2ye50foV6HEx2ZSjqgK10ZE2lWxZBM6iysTIsWU9IfqkeBVyq9ZFi1GFkntkW5Dj58FjKvbYmxftAAsNANAFpSd3dmRxbawiux0RtsWtkipzxBZF25vS8o8le5Olh3LnZvx5GO7sZjY2vGHVEuG1ByAydZA9xs17XWAFzpqAPPMN69ni396YWnmFDXS00t01v5a+Fmaco8EnFnR2v0XBMTDbU7Rx0MDpHkZ7ERx31kdw05cyt3AYGpjKqhHbm+pfPqDdjC9H+GPgpjJNfrZ3md9xYjN7IPfvP8y896W5jDGY31dLoUlwrqv+J/BeFzew8OGN3zNnzry5eM6Azezw7L3d4HoP912spjaMpdpXUMvddYrF0AugF0AugF0BG6AXQC6AXQC6A5PHL82bSytf2Ya1ocDuaHyEEEnn1rZB/ihSDobtCR3rU2bRkelyy4hYxcuFRufmN+eW/Z/6SWInayFjhEo+WYk8t1EtU8i32HSmx/ALrOcvV0W3yRG7O05l5UvGZLA5njcb8MxJtVEOw5xlaODg799GfU+GZvJehwdVVqPC91p8mVSVmddwvEY6mJk0LszHi4PEcw4cCDoR3LFpxdmC8DlkmQSzLK4BclwQLlg2Sa/tntG2gpi+4Mrrshbzf9oj7Ld58hxUwhxuwbsaF0a4US59bJc3zMYTvc4n6V/fyv8AxLWzOtoqS73+i/UmC5m343gsNYzJOy9r5XDR7L78rvy3KnLM3xeW1OPDytfdPWL71+uj7SZ04zWpgGbJVMQyU+IVDI+DXXOUd1nAegC9WvTPDzV6+Di5dadr+cW/ezWeF6mXOGbHRRSCoqJJKmUWIfMey0jccpJv5krnZj6W4vF0/s+HgqUHyj0n42XuS7yyGHjHV6myx1DXey5rvAg/BeWnRqU+nFrvTXxL01yJ5lhYkZkBtGCR5YW993eu73AL0WXw4aC7dSmW5fXW6Yi6AXQC6AXQC6AhdCRdALoBdALoDTuk7ZQ4hSh0I/aIbvi4GRpt1kV+F7Aj7zR3oQazsd0gtkaIK53VzN+j61/ZEhbpaW/sSC1jfQkcDoqKtN34kSjfWSZgCNQdQRqD4Fa/EZGndIm1baWF1PE69TI0tAB1gY7R0j/sm18o4nuBVlKHE7vYhs1fo7wAs/a5Bbs5YgeRFi/00HcTzC08xxKl/Cj4/IyguZveZcixYMyAscZwxlVEYpN29rhvY4bnD189VdQqyoz44kNXNEw/EarBZyxwzxONy0k9XMB9aN31X2/3B0XfhOniY3jv8CronScD2upasAMkDHn+qkIY+/IX0d5EquVOUSbmeusLg8e+wudAN5OgHiUuDUtodv6amBbCRUS8GsP0bT9+QaeQufBWwoyluQ2aLQYfUYvP8pqXHq72LhoLA/u4RwHfw1vcrHE4qGHjwx6X1uErnR4I2xtaxgDWtAa0DcANwXAk3JtvdlpPMsSTFbSY62ihMrhmcTkjYN73n4Dmf1XYyTJ6maYn1MXaK1k+pfN8iurUUFc16DZmettNiU0gv2m08ZytYN4B4A+V+ZXvY4zCZYvU5fTWm83q347v4dSNCUpTd5MqVWw0Le1SySwSj2XB5Iv38fQqY5/VmnDEwjOD3TX0vNGNrbFzsvj8pldRVoAqGC7XcJmjjyvbXTePArzXpFkNGjSWOwX8p7r8j+XLXZ9jNyhWcvZlubZCwvcGjeSB6ryMIOclFczYbN0YA0Bo3AADwGi9VFKKSXIpue3UgXQC6AXQC6AXQEbqCBdALoBdALoBdAaXtt0fQV+aeO8NTa/WNALZiBYCVn1juGYEHdqdySbSdlck5nHsTVsJayWFrSdbPlbfxaG71z/vOk94v3GXAzN4JsXFCQ+YiZ972y5YweeS5zHxPktSvmE5q0NF7/MlQRtOZc8zGZAMyAZkBSq6dkzDHK1r2neHC48e496yhKUHxRdmLGo4lsEx1zBIW/ckGZvgHDUDxBXSpZnJaVFftRg4dRj2bNYhEMsUrgBuEVQ9g9LtWysww73v5EcDPHbI1kxHXyNI3/SzPlI8Br8VDzGjHop+Q4GZvCtiYYiHTEzO5EZY/wANyT5m3ctOtmNSekdPiZKCNoboAAAANABoABuAC571Mj3MgGZAahio6/GII3WLIYjNY/a1PxDPRfQ8gj9nySrWj0qk+G/YrL/28zSxDvNI2tz1pFVim56EmpbdNMfU1sf7yGRovuzNJvY91xb+YrvZJw4hVcFU6NSL89vhr4IhuzUjp2zEOc9dwA7Pi4fofevn+Aw0o1JSl+HTx5m/J6Gx3XXKxdALoBdALoBdALoCF0AugF0AugF0AugF0BrGP0eR/WD2Xe53H13+q4mPw/BPjWz+JbF3MTdaBkLoBdALoBdALoBdALoBdALoBdALoBdAajXO6rGYnndLCYwfvC+n+lvqvoeSS9dkNSC3hO/g7P8AV+RpV1apc2YuWgVkS5Aa1t9MBRlp3uexoHMg5vyXd9HYOWNUlsk2/h+pjLY7BhFL1MEUX2WNafENFz63Xmp8PHJx2bb83c3OReXWIF0AugF0AugF0AugIZkJGZAMyAZkAzIBmQHmZAU6mJsjSx24+7vHesKkFOLjLmDTq2mdE8sd4g8HDmF56tRlSlwstTuULqokXQC6AXQC6AXQC6AXQFniGLw0/wC+kYzjYm7j4NGp9FnClOfRRZClOfRVzHRbYUjjbrSO9zHgettPNWPDVFyLng6yV+EzUM7XtDmOa5p1BaQQfAhUtNOzNZpp2ZO6ggwe1eDmqiaYzaaN3WRndrpcX4XsPMBeh9HM4jl2Iaqq9KatJfB27Lu/Y3zsU1qfGtNzF0W17G/R1jXwSjR12uLXHmLaj4d69hVySVRetwUlUg9rNX+T+tDTvbRlep2vpWDSQvPBrGuufMgD3qqlkONm7OPCuttfpdkcSL7ZXZ6fEaqOtrI3Q00RzwwuuHSuBuHOB1y3ANzvsALi5V+KxNDLsPLD4eXFUlpKS5LqX6LluWQg5O7Or5l5U2RmQHuZAMyAZkAzIBmQDMgKd0AzIDzMgGZRcHmdLg8zpcHmdLg8MiXBa18DZm5Xb94PFpVNajGrGzJTsavUwOjdld68COYXCqUpU5cMi1O5SuqwLoBdALoBdAeF1tT4+CkHP9qNt3EmKkNm7jLxd/d8h37+Vl0KOEW8/I3qWFsuKfkaS+qLiSSSTqSTck95O9bvAbsayjokeskuoasXQqORtexTKoStdCHdUSOszXEbm8fF1txC1q6g4+0VYv1Lh7e/LrOl3XLOGLoCjU0rJRlkYx45OaHfFbGHxVfDyvRnKL/ytr4EOKe5mMA2bggIl6mJr/qgMaC3vJtvXcp4jGVY3xFWcuxybXirlTjFbI2TrVncHvWJcEs6A9D0uBmS4PcykHuZALoBdAUsygHhcgPM6AiXqARL0BEyICBkQETKgsQMygkoVOV4s7X4jwVdSnGorSJWhhKmlLN2o5/quRXwsqWu6Mky3utYkXQC6AXQGmbf4o8ZaWMOAc3O8gHti5AYO7S58u9buFprpHSwFBSvOXI1Ol2dqJvYifbm4ZR6uW46sY7s3K06a6UjO0HR442M8ob91gzH8R09ypljYroq5oTxNNdFXNnw3ZamgsWxhzvtSdo+m4ei1Z4qpLsKJYmb0WhmxpoFrPV3KG77i6EE42FxsBdZQpym7RVwZahpms7R1d7m+H6rrYfCxp6vVmDdzICZbhBMSqSLEhKgJiRASEiAkHoCQegPcykEsyAZkBSJUAiXICJcgIF6AgXqAQL0JKTpEBTdIoBSdMlwUXTqLklF9QoBZTPb4LUq4SEtVoyUyiJm8wtCeGqQ5eRlcndUAIApuTcXUEBAEBF8gG8gLOFOU+ihc9ZK0rdp4L87IuXkU4G5b8IxgrRRiXDJ1ncFZkyXIKzZVNwVWyKQVGvQFQPQixMPUgmHICQcgJByAlmQFMlAQJQEHFCSJKgFMlAU3FAUnFQCi8qAUXlQSW7ygLWW6gFhPdQDGVIcpBjn1UjPZc4eB09NyrnCEukgRG0VQ37Lv4m/pZUSwtJ7XJuyY2ulG+KM+bgsPsUOTZNx/S+T+xZ+J36KPsMfzC5E7UTu3Njb5E/ErNYOnzuRciMVmf7T3DuHZ+CtjRpR2Quy7psxV5Blae6gGRhupBeRoC4YVIKzCpIK7SpQKrSgKrSpBNpQEwUBMKSCYKA9QmxEoDxAQKgESEBAhAQc1AU3NUApuYgKTo1AKLoVBJRfAgLKcDgLqtz6gWMtLm3qttsktX4aDwQFF2EDkl2CmcGHJTcHgwUckuCbcHHJRdgqswsDggLiOhtuQF7Cy28XWSm+YL+GIHcrU0yC4bCpBVbEpBWbGpsQVGsQFQNQFQBSCYCAkAgJhSCQQEkBFAeFAeFARKgESgIlAQKgEHICBQEHKAWdZwVdQks3KokiQgIkICJCA8IQHlkB7ZASsgJAICQQFWLeFK3BkgtgxKgUoEwgJhATCkEggJBASCkEkB6EA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276" name="AutoShape 12" descr="data:image/jpeg;base64,/9j/4AAQSkZJRgABAQAAAQABAAD/2wCEAAkGBxQQEBQQEBQRFBQXFRUQFRQUFBQUFBAUFBUWFhQXFBQYHCogGBolHRQVITIhJykrLi4uGB8zODMsNygtLisBCgoKDg0OGhAQGiwkICQsLCwsLCwsLCwsLCwsLSwsLCwsLCwsLCwsLCwsLC0sLCwsLCwtLCwsLCwsLCwsLCwsLP/AABEIAMIBAwMBEQACEQEDEQH/xAAcAAEAAQUBAQAAAAAAAAAAAAAAAgMEBQYHAQj/xABEEAABAwIDBAcDCQQKAwAAAAABAAIDBBEFEiEGMUFRBxMiYXGBkTKhsRQVI0JSYpLB0SQzcoIWQ1Nzg5Oi4fDxo7Kz/8QAGwEBAAIDAQEAAAAAAAAAAAAAAAEDAgQFBgf/xAA/EQACAQIEAgYHBgQFBQAAAAAAAQIDEQQFITESQTJRYXGBkQYTIqGx0fAUFUJSweEjM4LxQ2JyorIkU5LS4v/aAAwDAQACEQMRAD8A7ggCAIAgCAIAgCAIAgCAIAgCAIAgCAICjVVccQzSvYwc3ua0epKzhTnN2gm+5XIbSMRJtlQNNjWUl/75h+BW3HLMY1dUpeTI449ZUp9rKGQ2ZV0pPLro7+l1jPLsXDWVKX/ixxx6zLxSBwzNIcOYIIPmFqSi4uzMiSgBAEAQBAEAQBAEAQBAEAQBAEAQBAEAQBAEAQBAEAQHhcOYVU61OHSkl4k2ZHrRzCoePwy/GieFmsbXbe0uHdh5Msx9mCPV5vuzHcweOp4Art5Vl9XMVx0tILeT28Ov6u0VTmoaM5/XbS4tiF8rm0EJ3Bl+uII4u9q/hkXZUcpwXJ1p/wC35f8AIpc5y7DGs2Pic7PUSTTvO9z3nX8/esZ+kOIS4aMYwXUl9L3GHD1l7HsvSN/qWnxLj8StWWc45/4j8l8ieFCTZKkdvhA/hc8fAqYZ3jo/4l+9L5DhRbs2Q6ol9HU1NO7mx5t/pIPvW2s/lUVsTSjNd390Rw22MrR7W4tQ/v2x10Q3lvZlA4agX/0u8U+z5VjP5cnSl27fF/Fdxmqklvqbzsnt7SYj2I3mObjBLZsmm/Lwf5a8wFysdlGJwftTV4/mWq/YujUUjaVzDMIAgCAIAgCAIAgCAIAgCAIAgCAIAgCAICL3gb1RXxNKirzlb4+RKTZQdUclxa2dSelKNu1/IsVPrKbnk7yVzKuLr1OlJ/D4FiikRWsSaHt9tq6nd8hoe3Vv0JFiKcEbzwzW1sdANTwB9p6NejccTH7bjfZoR5bcf/zyfNvRc7a1etw+zHc1jA8AbATLKTLO7tPleS43O/KTr57z7l6bH5nKuvVUlwU1oorTTtt8Nl7zTtzZmgFyiSYagJhqAm1ikFRsaEEyzRAa7juzkVR2x9HMNWys0cHDcXW9rcO/vXTwOa1sL7PShzi9vDq+HYLXMvsVt3LBM3D8WPaPZhqj7MnANkPuzevNbGNy2jiKTxWB2/FDmu75eXUWQqcpHU15svCAIAgCAIAgCAIAgCAIAgCAIAgCAEqJSUVdgtpKj7PquBi83/DQ8/l8y2NPrKBK4kpOTvJ3ZaFiBdAan0hbWfN8IZF2qmbsQs32J0zkcgToOJt3r0/oxkLzOu51dKMNZvr/AMq7+fUu2xRXq8C03NL2dwXqGuklJfPIc8rybm5NyAfHeeJ8l7LMsesRJU6StTjpFLs5/LqXiaKXMzYauWSTDUBNrEBLQbyB4myyUW9kRcrMZfcoatuCs2NLAk9mikFlMxQDDY5hTKqIxP8AFruLHcCP0W3gcbUwlVVIeK611fINXNi6Jtp3zMfh1Wf2mmFgSbmaLcDfiW3aL8Q5p5razvBU4uOLofy6nuf79XXctpTvozoa4JcEAQBAEAQBAEAQBAEAQBAEAQHjnW1KwqVI04uUnZIlK5ZyzZvBeUxuOliHZaR6vn8i6MbFO60TMXQC6ApVdS2KN8shDWMaXuJ4NaLk+gVlGjOtUjSpq8pNJLteiIbSV2ccwUuxCqlxSce04xwNO6ONugt4bvHMeK+t4uFPLcJDLaPJXm+uT19+/dZHMcnOXEzZw1cQEwxSC1xjEo6SIyynTcGj2nu4NatrB4Opi6qp0/F8kutkNmOwvZ3EMTaJZpfkVO7VkbAete3gTqDqOJPflss8dnuVZTJ0aNP11Rbt9FPv1WnUl43LYUJT1eiMzF0SUQ1kfVSOOpc6Ro+DVxZ+n+Zt+xGnFdXC38ZF/wBkh2lKbonhZc0lVVwO4HMHNHk0NPvVtL0+xTssTQpzXivjxL3GLwkeTMfVxYphfblDa6nGpezSVjeZFr+5w7wuzhMwybNWoU26NR7KXRb7Ht8H2MonRnDXcz+DYxDWwiWB1xuc06PjdycP+AqrGYOrhanBUXc+T7ipO5Kdi0zIspWqCTWMaqDQ1lNiUd+w8RygX7cbr3v/AC5h+HkvQ5Q1iqFXAz5rij2P+9n5kX4Xc7vG8OAcDcEAg8wdy8u007M2ySgBAEAQBAEAQBAEAQBAEAQAlQ2krsFhPNmPcvJ4/GvETsuitvn9bF8I2Kd1oGYugF0AugNL6XawxYVIG3HWPjiuOROY+obbzXrvQjDxrZvBy/CpS8bWXxua+KdqZiMKgEUMcY3NY1voNT63K7uKrOtWnUfNv68jTWxkmC6pDKuUAEnQDUk7gBvJUpNuyINb2Tw753rjWzD9kp3ZIGEaSv33IPDc4/yjWxW76QZh9zYFYOi/41RXm+cY9na9l4vqLaFPjfE9kdYuvlh0BdALoBdAcu20w8YVWw4jTgMhmf1NTGNG3drmA4XAcfFveV9P9GMxlmuEnl+Id5wXFCT3stLPrtou1PXY0MRTUXxLmbROxazKDHytUEo17a6nD6OYHg3OPFpDvyXSyeo4Y2m+t289BLY6b0f1JlwujedT1DGEniWDJr+Faea0+DG1Y/5m/PU2IO8UbAtAzCAIAgCAIAgCAIAgCAIAgLSsm+qPNcHNsX/gx8fkW048y0uuEWi6AXQC6AXQGB24wU11DLTttnID47/bYbgeeo812vR7M45bmFPET6O0u56N+G/gV1occGjn2zGNCVggl7FRH9G9jtHEt0JA56ajgbr6DmuXujP11PWnLVNarXX+z5o5yfI2WJy45Jr+0de+slbhdH2nyH6Z41bDGPaBI9/kN5XcwcKWAoSzHF6Rj0Vzk+X7eeyIUXJ8KOmYJhjKSnjpohZjG5Rzcd7nHvJuT4r5ZmGOq47EzxNbpSd+7qS7EtEdOEVFWRfXWmZC6AXQC6A0DpmkzUUMA1fLUsa0eDX/AJuaPNe59AKf/X1Kz2jTd/Fr5PyNXFv2Eu02CWKwtyFvRbrd3c00Y+dixJNf2qOWjnJ/s3D1Fh8Vv5XG+Mpf6kHsb/0aRFmE0YP9kHeTiXD4qnOZcWOqvt+GhsU+ijZlzTMIAgCAIAgCAIAgCAIAgISvyglU4isqNNzfIlK7MUXX1K8ZKTm3J7s2UeXWNgLpYC6WAulgLpYC6kGo7cbNUEzDU1bhTubb9oa4Mdf6odfR50AGl+S9HknpFmGA/hUfbh+SWq8Oa+HWimrRhPV6HKK2upmuysxGvqI91mROZccs0so/9V6+PpLpxfYqcZdbkn7lD9TW+zr8xmdnduKfD2FlHRG7rZ5JZwZJLbrlsdgO4aLzOb4rF5pNSxNTRbRirRXv1fa9TZpwjBaGx4f0txucBUU72N+1G8SW7y0hunguLLLX+GXmv7llzf8ADMTiqYxNA9sjDuc3geIIOrT3HVc+dOUHaSsZF1dYWAulgLpYHOsRd8447HENYaFpe87wZiQbX55sg/kcvqGRYf7vySVWWk670/08vdd/1I52InxTt1G5TsWqVGOnYoBpfSFIfk7YGC75pWRNaN51vp55R5ruej9NPEurLaCbb93wuH1HZsJohT08UDd0cbIh4MaGj4Lz1eq6tWVR7ybfm7m2lZWLtVEhAEAQBAEAQBAEAQBAEBYYlJub5n8lws4rdGku9/p+pbTXM1bajaqDD2tM2Zz33yRssXuA3nUgBouNTzXKoYadbbZcy1sxWE9JdFO4Me58DjoOuADCf7xpLR52V08BVirrXu+RjxI3EOWkZC6AXQC6AXQGs7R7b4fS5oqiVj3bnQsb1zudnNGjf5iFuUMFiKntQVu3YxckjQa3pIwonTDM/e6KBvwuunHL8X/3fezDjXUUYNtcElNpcPfFf6zWtsPHI4H3KZYPGR1VRP67hxoztDsxhGJNJoJ3Nda+Vsji5v8AFFL2renitSdbE0H/ABY6fXNaGSs9jC1GDYhgUpqYD1sP1ywEse3lNHvb/EL258DdGpQxUeCWj9/gw7o6dsttNDiMPWwmxFhJGfbidyPMHgdx9QuXiMPOjK0vBmSdzM3VBJhNscfFBRyTm2f2IgfrSO9nxA1ce4FdjIcqlmeOhQ/DvJ9UVv57LtZXVqcEblh0d4CaWkzy36+c9fKT7V3atae8A3Pe4r6Dm2KjXr8FPoQ9mPVp9adljlmwytXKJLCdigk0vC2Cuxxp9qGiGYnQgy30Hjm/+ZXTx+LWVZQpPp1ml/Tz/wBv/JFlGHHPuO0BcFGwFICAIAgCAIAgCAIAgCAIDA4hUtaXyOIDW3JJ3Na0ak91hdeRxc3VxEmuuy8NC+OiONYfhkuPVktW8ujgByNdbURt9hjAeNjmPIuK6M5RwlNQ5/rzZG5ulN0c4ewdqJ0p5ySON/IED3LSeYVvw6eHzuZcKNppIGxMbFGA1jAGNaNzWjQAdwWnKTlJye7JKuZYgZkBSqqpkTHSSOaxjQXOc42DWjeSVlGLk1GKu2Qcb2i2zrMXn+RYY2RsR0AZ2ZZWje+R9/o49Rpp3k3svRYXL6dBcdXWXuXd1vtKnNvYzuzfQzCwB9fI6V28xREsib3F/tO8RlWxPEt9EixulNsNh0YytoqYj78YkP4n3KpdSb5k2KNf0fYbMLOpIW98QMRH4CFKqzXMixz7aToekgPX4XK9xb2hG9wZK21/3UrbAnuIHiVfGupaTQsXWwPSS8yCixO7X36tszxkdmvbq52nceGbTv5rmY3LUl6yj4r9V8jKM+TM9j+zkdHN840c0NHKL545XiOmqmnVzHgnsE8xx1tfVatHESqx9VUi5LrW6M3pqeTdK+HsjDi+QvIuYmMLyx24tz6MOo3g2O9FlVdyty6/rUjjRisLrf6QYjE/I9lHSgSlj7XfI49kOANrktGmujHc19FyzA/cuWuUv51b3R/ZO/e11GjXqccuxHVnBc0pKEjVBJqm3eNfIqV0g/eP+iiHHOePkLn05ro5XgvtWIUX0VrLu/cNmh4VitVs68NrYA+mqCJDIzWRkmUXaXHQuGvYO/Ug71wM/wAXSzvEOVGWkPZiuTV9/wCrr6rJm7Si6a15nc9nMXirKZk9O9sjHCwcOBHBw3tcOIOqpwimqUVNarTyJluZNbJAQBAEAQBAEAQBAEAQEXusCeQJWM5cMW+oHG+ljaiKKn+RiUCSVzWTBlnPih9p928C7QWNrhxXnsuw05z9a1otr83+xdJpaGPwPpSw+njZTxw1bI2jKHFkZ8XOAfe581bWy2vUk5tq/j8iFNG/YHtDT1rC+llbIB7QFw9l/tMOo9FzK2HqUXaasZpp7GSzKkkZkAzIDkvSljclXUswumu4BzWvaP62d1srD91twfEm/sr0GWYZQh66W727F+5VN30Oj7FbLRYbTiNlnSusZpbayO5DkwbgPzJV1Sbm7kGwhYpALNRBYz4oxptqfAK6OGkyOI9psTjkOUGx4B2l/DmsKmHlDUXNG6WdiW1cLqyBv7RE3M8Aa1MbRqCBveBqDxtblZQq8Ls9g0c/6ONmYMUmkdWSyvdGGuEWY/SMOlzITmsDpYW3jVV4/EVMPFerS159XgTFJ7nQtqW02E0Z+SQQxzyfQw5GAyZjoXZiC4kD32Wfo3gKma45Ks26cPanfay2Xi/dcitJQjpuzY9hcAFBRshNusd9JKecjt4vyAs3yXqcyxjxWIc1tsu5fPc55sBK0AQchJzWkPzti7p99LR9mP7Mkt9456i/g1nNbud4r7qypUI6Va+/Wo8/dp4y6i7Dw4pXfI3XFsPjqoX087Q6N4ykHhycOTgdQeYXzOlUlTmpx3RvtXOCYHjdZs7iD42hxGfJJC64ZVMBs1zeRI1Dhuvx1C9fRqxqwU48yhqx9R4bWCeGOYNewSMbIGvaWvbmANnNO4i6sILlAEAQBAEB4oAQBAEAQHO+lzbGSkZHQUV3VlT2W5bF0TCctwPtONwOVnHgokk4tS2Bhtl+iumhYJK4fKah3afmc4xtcdSGi/b/AInXvvsFqSrN6R0RlYyGM9GGH1DSGw9Q+2j4SW28WHsu9PNRGtNCxxzGcGqsErG2cWuF3wzM9mVgOuh8g5hvv4ixWx7FaFpK65ojVHZdidqG4jT57BsrLNmYNwdbRzfuusSPMcF5vGYV4eduT2+usui7ov5doqVri11RAHDQjrG6Hv1VawtaSuoPyJ4kVZ8XibBJUMex7Y2PkJY4OFmNLuHgsY0ZOag1Zt2F9DnHQ9h5nrZqyXtOjbmuRoZqguzOHeA1/wCNenr2jBQX0kUI7KCtVIyJBWxRBa4g42yjjv8ABbVGPMhmJkgWyjEx9TFZZWBnsGqzJH2vaacpPPkf+cly8RTUJabMzTucZdF81bRZWdmN0zWgDd1NVbTwa53/AI1GIj67Cy60r+QWjNsgHzhjhcdYaJoAGhBmJ3+Oa/8Alheoyyh93ZJH89d3f+nl7v8AkzVry4p9x0dhWiVAuQGp9I+OGloyyK/XTn5PGB7Xa0e4W4gGw73BdTKMKq1fin0Ie1Lq02v9bJkFfZPBhQ0kcAtmtnkI+tI72j320A7gF4HPM0lmWNniH0do9kVt57vtZ06UOCKRl8y5BYZTA3avHgfiuzlD9qa7v1K6hll2yoIAgCAIAgPEAQBAEAQHH9mGfOG0WI1r9W0t6eIHUNcC6EFvlFMf8RY1Ogwjo4C04xMylWyZGFw38PFXU6SlKzIbOabbYe6rp3scS57fpI7nc8Dh4i481vumraIwucppKh7ARE97esAje1hI6xuYHKQN+ttPEcStZxi+kttV2Em+QbA1TYw76C9r5M5Dh3Hs5b+du9aP3pQ4ra9/0zPgZrOOUU1K/JK2SJzuzvsHtJs4ZmmzhzFzvW5Tq06yvFp29xjZo6T0Kt/Zag8flAHkIoyPiVTid13Eo6MFTEkqBXRRBQrG7j5LZpvkYsspArkyDG1YWYLzZ+IhjnfaOnl/37loYt3kkZxOU9MRy4pE8bxTwv8ANs01vgFOHjxx4et28yGbN0UC9NNUOtnmqHvcfAD83O9V6/P7QrQox2hBJfXdY0d9Tf2O0XCAL0Bzu/zhjjnHWGiaGtG8GXnbnmzf5YW9nOIeX5IoR0nXf+3n7rL+pl2HhxTv1G7Zl8yN8ZkBlsAOr/AfmuxlC9qfh+pXUMyu2VhAEAQBAEBG6AXQC6AXQAFAcq6JSBVYvGfbFU4kdxlqG/FpSWqsDf2LVgZFKvZdh9VsQ0ZizUMRbYrcT0IOMV0ZhqZGgWyTOIHLK4ub8QtWavfxJO/h68fY2DF7TYUysppIXtDnWLozxZKAcjgfG3iLhX4as6NRST7+4hq6NX6Ga+z6inOmZrJ2jjdt2ye50foV6HEx2ZSjqgK10ZE2lWxZBM6iysTIsWU9IfqkeBVyq9ZFi1GFkntkW5Dj58FjKvbYmxftAAsNANAFpSd3dmRxbawiux0RtsWtkipzxBZF25vS8o8le5Olh3LnZvx5GO7sZjY2vGHVEuG1ByAydZA9xs17XWAFzpqAPPMN69ni396YWnmFDXS00t01v5a+Fmaco8EnFnR2v0XBMTDbU7Rx0MDpHkZ7ERx31kdw05cyt3AYGpjKqhHbm+pfPqDdjC9H+GPgpjJNfrZ3md9xYjN7IPfvP8y896W5jDGY31dLoUlwrqv+J/BeFzew8OGN3zNnzry5eM6Azezw7L3d4HoP912spjaMpdpXUMvddYrF0AugF0AugF0BG6AXQC6AXQC6A5PHL82bSytf2Ya1ocDuaHyEEEnn1rZB/ihSDobtCR3rU2bRkelyy4hYxcuFRufmN+eW/Z/6SWInayFjhEo+WYk8t1EtU8i32HSmx/ALrOcvV0W3yRG7O05l5UvGZLA5njcb8MxJtVEOw5xlaODg799GfU+GZvJehwdVVqPC91p8mVSVmddwvEY6mJk0LszHi4PEcw4cCDoR3LFpxdmC8DlkmQSzLK4BclwQLlg2Sa/tntG2gpi+4Mrrshbzf9oj7Ld58hxUwhxuwbsaF0a4US59bJc3zMYTvc4n6V/fyv8AxLWzOtoqS73+i/UmC5m343gsNYzJOy9r5XDR7L78rvy3KnLM3xeW1OPDytfdPWL71+uj7SZ04zWpgGbJVMQyU+IVDI+DXXOUd1nAegC9WvTPDzV6+Di5dadr+cW/ezWeF6mXOGbHRRSCoqJJKmUWIfMey0jccpJv5krnZj6W4vF0/s+HgqUHyj0n42XuS7yyGHjHV6myx1DXey5rvAg/BeWnRqU+nFrvTXxL01yJ5lhYkZkBtGCR5YW993eu73AL0WXw4aC7dSmW5fXW6Yi6AXQC6AXQC6AhdCRdALoBdALoDTuk7ZQ4hSh0I/aIbvi4GRpt1kV+F7Aj7zR3oQazsd0gtkaIK53VzN+j61/ZEhbpaW/sSC1jfQkcDoqKtN34kSjfWSZgCNQdQRqD4Fa/EZGndIm1baWF1PE69TI0tAB1gY7R0j/sm18o4nuBVlKHE7vYhs1fo7wAs/a5Bbs5YgeRFi/00HcTzC08xxKl/Cj4/IyguZveZcixYMyAscZwxlVEYpN29rhvY4bnD189VdQqyoz44kNXNEw/EarBZyxwzxONy0k9XMB9aN31X2/3B0XfhOniY3jv8CronScD2upasAMkDHn+qkIY+/IX0d5EquVOUSbmeusLg8e+wudAN5OgHiUuDUtodv6amBbCRUS8GsP0bT9+QaeQufBWwoyluQ2aLQYfUYvP8pqXHq72LhoLA/u4RwHfw1vcrHE4qGHjwx6X1uErnR4I2xtaxgDWtAa0DcANwXAk3JtvdlpPMsSTFbSY62ihMrhmcTkjYN73n4Dmf1XYyTJ6maYn1MXaK1k+pfN8iurUUFc16DZmettNiU0gv2m08ZytYN4B4A+V+ZXvY4zCZYvU5fTWm83q347v4dSNCUpTd5MqVWw0Le1SySwSj2XB5Iv38fQqY5/VmnDEwjOD3TX0vNGNrbFzsvj8pldRVoAqGC7XcJmjjyvbXTePArzXpFkNGjSWOwX8p7r8j+XLXZ9jNyhWcvZlubZCwvcGjeSB6ryMIOclFczYbN0YA0Bo3AADwGi9VFKKSXIpue3UgXQC6AXQC6AXQEbqCBdALoBdALoBdAaXtt0fQV+aeO8NTa/WNALZiBYCVn1juGYEHdqdySbSdlck5nHsTVsJayWFrSdbPlbfxaG71z/vOk94v3GXAzN4JsXFCQ+YiZ972y5YweeS5zHxPktSvmE5q0NF7/MlQRtOZc8zGZAMyAZkBSq6dkzDHK1r2neHC48e496yhKUHxRdmLGo4lsEx1zBIW/ckGZvgHDUDxBXSpZnJaVFftRg4dRj2bNYhEMsUrgBuEVQ9g9LtWysww73v5EcDPHbI1kxHXyNI3/SzPlI8Br8VDzGjHop+Q4GZvCtiYYiHTEzO5EZY/wANyT5m3ctOtmNSekdPiZKCNoboAAAANABoABuAC571Mj3MgGZAahio6/GII3WLIYjNY/a1PxDPRfQ8gj9nySrWj0qk+G/YrL/28zSxDvNI2tz1pFVim56EmpbdNMfU1sf7yGRovuzNJvY91xb+YrvZJw4hVcFU6NSL89vhr4IhuzUjp2zEOc9dwA7Pi4fofevn+Aw0o1JSl+HTx5m/J6Gx3XXKxdALoBdALoBdALoCF0AugF0AugF0AugF0BrGP0eR/WD2Xe53H13+q4mPw/BPjWz+JbF3MTdaBkLoBdALoBdALoBdALoBdALoBdALoBdAajXO6rGYnndLCYwfvC+n+lvqvoeSS9dkNSC3hO/g7P8AV+RpV1apc2YuWgVkS5Aa1t9MBRlp3uexoHMg5vyXd9HYOWNUlsk2/h+pjLY7BhFL1MEUX2WNafENFz63Xmp8PHJx2bb83c3OReXWIF0AugF0AugF0AugIZkJGZAMyAZkAzIBmQHmZAU6mJsjSx24+7vHesKkFOLjLmDTq2mdE8sd4g8HDmF56tRlSlwstTuULqokXQC6AXQC6AXQC6AXQFniGLw0/wC+kYzjYm7j4NGp9FnClOfRRZClOfRVzHRbYUjjbrSO9zHgettPNWPDVFyLng6yV+EzUM7XtDmOa5p1BaQQfAhUtNOzNZpp2ZO6ggwe1eDmqiaYzaaN3WRndrpcX4XsPMBeh9HM4jl2Iaqq9KatJfB27Lu/Y3zsU1qfGtNzF0W17G/R1jXwSjR12uLXHmLaj4d69hVySVRetwUlUg9rNX+T+tDTvbRlep2vpWDSQvPBrGuufMgD3qqlkONm7OPCuttfpdkcSL7ZXZ6fEaqOtrI3Q00RzwwuuHSuBuHOB1y3ANzvsALi5V+KxNDLsPLD4eXFUlpKS5LqX6LluWQg5O7Or5l5U2RmQHuZAMyAZkAzIBmQDMgKd0AzIDzMgGZRcHmdLg8zpcHmdLg8MiXBa18DZm5Xb94PFpVNajGrGzJTsavUwOjdld68COYXCqUpU5cMi1O5SuqwLoBdALoBdAeF1tT4+CkHP9qNt3EmKkNm7jLxd/d8h37+Vl0KOEW8/I3qWFsuKfkaS+qLiSSSTqSTck95O9bvAbsayjokeskuoasXQqORtexTKoStdCHdUSOszXEbm8fF1txC1q6g4+0VYv1Lh7e/LrOl3XLOGLoCjU0rJRlkYx45OaHfFbGHxVfDyvRnKL/ytr4EOKe5mMA2bggIl6mJr/qgMaC3vJtvXcp4jGVY3xFWcuxybXirlTjFbI2TrVncHvWJcEs6A9D0uBmS4PcykHuZALoBdAUsygHhcgPM6AiXqARL0BEyICBkQETKgsQMygkoVOV4s7X4jwVdSnGorSJWhhKmlLN2o5/quRXwsqWu6Mky3utYkXQC6AXQGmbf4o8ZaWMOAc3O8gHti5AYO7S58u9buFprpHSwFBSvOXI1Ol2dqJvYifbm4ZR6uW46sY7s3K06a6UjO0HR442M8ob91gzH8R09ypljYroq5oTxNNdFXNnw3ZamgsWxhzvtSdo+m4ei1Z4qpLsKJYmb0WhmxpoFrPV3KG77i6EE42FxsBdZQpym7RVwZahpms7R1d7m+H6rrYfCxp6vVmDdzICZbhBMSqSLEhKgJiRASEiAkHoCQegPcykEsyAZkBSJUAiXICJcgIF6AgXqAQL0JKTpEBTdIoBSdMlwUXTqLklF9QoBZTPb4LUq4SEtVoyUyiJm8wtCeGqQ5eRlcndUAIApuTcXUEBAEBF8gG8gLOFOU+ihc9ZK0rdp4L87IuXkU4G5b8IxgrRRiXDJ1ncFZkyXIKzZVNwVWyKQVGvQFQPQixMPUgmHICQcgJByAlmQFMlAQJQEHFCSJKgFMlAU3FAUnFQCi8qAUXlQSW7ygLWW6gFhPdQDGVIcpBjn1UjPZc4eB09NyrnCEukgRG0VQ37Lv4m/pZUSwtJ7XJuyY2ulG+KM+bgsPsUOTZNx/S+T+xZ+J36KPsMfzC5E7UTu3Njb5E/ErNYOnzuRciMVmf7T3DuHZ+CtjRpR2Quy7psxV5Blae6gGRhupBeRoC4YVIKzCpIK7SpQKrSgKrSpBNpQEwUBMKSCYKA9QmxEoDxAQKgESEBAhAQc1AU3NUApuYgKTo1AKLoVBJRfAgLKcDgLqtz6gWMtLm3qttsktX4aDwQFF2EDkl2CmcGHJTcHgwUckuCbcHHJRdgqswsDggLiOhtuQF7Cy28XWSm+YL+GIHcrU0yC4bCpBVbEpBWbGpsQVGsQFQNQFQBSCYCAkAgJhSCQQEkBFAeFAeFARKgESgIlAQKgEHICBQEHKAWdZwVdQks3KokiQgIkICJCA8IQHlkB7ZASsgJAICQQFWLeFK3BkgtgxKgUoEwgJhATCkEggJBASCkEkB6EA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278" name="AutoShape 14" descr="data:image/jpeg;base64,/9j/4AAQSkZJRgABAQAAAQABAAD/2wCEAAkGBxQQEBQQEBQRFBQXFRUQFRQUFBQUFBAUFBUWFhQXFBQYHCogGBolHRQVITIhJykrLi4uGB8zODMsNygtLisBCgoKDg0OGhAQGiwkICQsLCwsLCwsLCwsLCwsLSwsLCwsLCwsLCwsLCwsLC0sLCwsLCwtLCwsLCwsLCwsLCwsLP/AABEIAMIBAwMBEQACEQEDEQH/xAAcAAEAAQUBAQAAAAAAAAAAAAAAAgMEBQYHAQj/xABEEAABAwIDBAcDCQQKAwAAAAABAAIDBBEFEiEGMUFRBxMiYXGBkTKhsRQVI0JSYpLB0SQzcoIWQ1Nzg5Oi4fDxo7Kz/8QAGwEBAAIDAQEAAAAAAAAAAAAAAAEDAgQFBgf/xAA/EQACAQIEAgYHBgQFBQAAAAAAAQIDEQQFITESQTJRYXGBkQYTIqGx0fAUFUJSweEjM4LxQ2JyorIkU5LS4v/aAAwDAQACEQMRAD8A7ggCAIAgCAIAgCAIAgCAIAgCAIAgCAICjVVccQzSvYwc3ua0epKzhTnN2gm+5XIbSMRJtlQNNjWUl/75h+BW3HLMY1dUpeTI449ZUp9rKGQ2ZV0pPLro7+l1jPLsXDWVKX/ixxx6zLxSBwzNIcOYIIPmFqSi4uzMiSgBAEAQBAEAQBAEAQBAEAQBAEAQBAEAQBAEAQBAEAQHhcOYVU61OHSkl4k2ZHrRzCoePwy/GieFmsbXbe0uHdh5Msx9mCPV5vuzHcweOp4Art5Vl9XMVx0tILeT28Ov6u0VTmoaM5/XbS4tiF8rm0EJ3Bl+uII4u9q/hkXZUcpwXJ1p/wC35f8AIpc5y7DGs2Pic7PUSTTvO9z3nX8/esZ+kOIS4aMYwXUl9L3GHD1l7HsvSN/qWnxLj8StWWc45/4j8l8ieFCTZKkdvhA/hc8fAqYZ3jo/4l+9L5DhRbs2Q6ol9HU1NO7mx5t/pIPvW2s/lUVsTSjNd390Rw22MrR7W4tQ/v2x10Q3lvZlA4agX/0u8U+z5VjP5cnSl27fF/Fdxmqklvqbzsnt7SYj2I3mObjBLZsmm/Lwf5a8wFysdlGJwftTV4/mWq/YujUUjaVzDMIAgCAIAgCAIAgCAIAgCAIAgCAIAgCAICL3gb1RXxNKirzlb4+RKTZQdUclxa2dSelKNu1/IsVPrKbnk7yVzKuLr1OlJ/D4FiikRWsSaHt9tq6nd8hoe3Vv0JFiKcEbzwzW1sdANTwB9p6NejccTH7bjfZoR5bcf/zyfNvRc7a1etw+zHc1jA8AbATLKTLO7tPleS43O/KTr57z7l6bH5nKuvVUlwU1oorTTtt8Nl7zTtzZmgFyiSYagJhqAm1ikFRsaEEyzRAa7juzkVR2x9HMNWys0cHDcXW9rcO/vXTwOa1sL7PShzi9vDq+HYLXMvsVt3LBM3D8WPaPZhqj7MnANkPuzevNbGNy2jiKTxWB2/FDmu75eXUWQqcpHU15svCAIAgCAIAgCAIAgCAIAgCAIAgCAEqJSUVdgtpKj7PquBi83/DQ8/l8y2NPrKBK4kpOTvJ3ZaFiBdAan0hbWfN8IZF2qmbsQs32J0zkcgToOJt3r0/oxkLzOu51dKMNZvr/AMq7+fUu2xRXq8C03NL2dwXqGuklJfPIc8rybm5NyAfHeeJ8l7LMsesRJU6StTjpFLs5/LqXiaKXMzYauWSTDUBNrEBLQbyB4myyUW9kRcrMZfcoatuCs2NLAk9mikFlMxQDDY5hTKqIxP8AFruLHcCP0W3gcbUwlVVIeK611fINXNi6Jtp3zMfh1Wf2mmFgSbmaLcDfiW3aL8Q5p5razvBU4uOLofy6nuf79XXctpTvozoa4JcEAQBAEAQBAEAQBAEAQBAEAQHjnW1KwqVI04uUnZIlK5ZyzZvBeUxuOliHZaR6vn8i6MbFO60TMXQC6ApVdS2KN8shDWMaXuJ4NaLk+gVlGjOtUjSpq8pNJLteiIbSV2ccwUuxCqlxSce04xwNO6ONugt4bvHMeK+t4uFPLcJDLaPJXm+uT19+/dZHMcnOXEzZw1cQEwxSC1xjEo6SIyynTcGj2nu4NatrB4Opi6qp0/F8kutkNmOwvZ3EMTaJZpfkVO7VkbAete3gTqDqOJPflss8dnuVZTJ0aNP11Rbt9FPv1WnUl43LYUJT1eiMzF0SUQ1kfVSOOpc6Ro+DVxZ+n+Zt+xGnFdXC38ZF/wBkh2lKbonhZc0lVVwO4HMHNHk0NPvVtL0+xTssTQpzXivjxL3GLwkeTMfVxYphfblDa6nGpezSVjeZFr+5w7wuzhMwybNWoU26NR7KXRb7Ht8H2MonRnDXcz+DYxDWwiWB1xuc06PjdycP+AqrGYOrhanBUXc+T7ipO5Kdi0zIspWqCTWMaqDQ1lNiUd+w8RygX7cbr3v/AC5h+HkvQ5Q1iqFXAz5rij2P+9n5kX4Xc7vG8OAcDcEAg8wdy8u007M2ySgBAEAQBAEAQBAEAQBAEAQAlQ2krsFhPNmPcvJ4/GvETsuitvn9bF8I2Kd1oGYugF0AugNL6XawxYVIG3HWPjiuOROY+obbzXrvQjDxrZvBy/CpS8bWXxua+KdqZiMKgEUMcY3NY1voNT63K7uKrOtWnUfNv68jTWxkmC6pDKuUAEnQDUk7gBvJUpNuyINb2Tw753rjWzD9kp3ZIGEaSv33IPDc4/yjWxW76QZh9zYFYOi/41RXm+cY9na9l4vqLaFPjfE9kdYuvlh0BdALoBdAcu20w8YVWw4jTgMhmf1NTGNG3drmA4XAcfFveV9P9GMxlmuEnl+Id5wXFCT3stLPrtou1PXY0MRTUXxLmbROxazKDHytUEo17a6nD6OYHg3OPFpDvyXSyeo4Y2m+t289BLY6b0f1JlwujedT1DGEniWDJr+Faea0+DG1Y/5m/PU2IO8UbAtAzCAIAgCAIAgCAIAgCAIAgLSsm+qPNcHNsX/gx8fkW048y0uuEWi6AXQC6AXQGB24wU11DLTttnID47/bYbgeeo812vR7M45bmFPET6O0u56N+G/gV1occGjn2zGNCVggl7FRH9G9jtHEt0JA56ajgbr6DmuXujP11PWnLVNarXX+z5o5yfI2WJy45Jr+0de+slbhdH2nyH6Z41bDGPaBI9/kN5XcwcKWAoSzHF6Rj0Vzk+X7eeyIUXJ8KOmYJhjKSnjpohZjG5Rzcd7nHvJuT4r5ZmGOq47EzxNbpSd+7qS7EtEdOEVFWRfXWmZC6AXQC6A0DpmkzUUMA1fLUsa0eDX/AJuaPNe59AKf/X1Kz2jTd/Fr5PyNXFv2Eu02CWKwtyFvRbrd3c00Y+dixJNf2qOWjnJ/s3D1Fh8Vv5XG+Mpf6kHsb/0aRFmE0YP9kHeTiXD4qnOZcWOqvt+GhsU+ijZlzTMIAgCAIAgCAIAgCAIAgISvyglU4isqNNzfIlK7MUXX1K8ZKTm3J7s2UeXWNgLpYC6WAulgLpYC6kGo7cbNUEzDU1bhTubb9oa4Mdf6odfR50AGl+S9HknpFmGA/hUfbh+SWq8Oa+HWimrRhPV6HKK2upmuysxGvqI91mROZccs0so/9V6+PpLpxfYqcZdbkn7lD9TW+zr8xmdnduKfD2FlHRG7rZ5JZwZJLbrlsdgO4aLzOb4rF5pNSxNTRbRirRXv1fa9TZpwjBaGx4f0txucBUU72N+1G8SW7y0hunguLLLX+GXmv7llzf8ADMTiqYxNA9sjDuc3geIIOrT3HVc+dOUHaSsZF1dYWAulgLpYHOsRd8447HENYaFpe87wZiQbX55sg/kcvqGRYf7vySVWWk670/08vdd/1I52InxTt1G5TsWqVGOnYoBpfSFIfk7YGC75pWRNaN51vp55R5ruej9NPEurLaCbb93wuH1HZsJohT08UDd0cbIh4MaGj4Lz1eq6tWVR7ybfm7m2lZWLtVEhAEAQBAEAQBAEAQBAEBYYlJub5n8lws4rdGku9/p+pbTXM1bajaqDD2tM2Zz33yRssXuA3nUgBouNTzXKoYadbbZcy1sxWE9JdFO4Me58DjoOuADCf7xpLR52V08BVirrXu+RjxI3EOWkZC6AXQC6AXQGs7R7b4fS5oqiVj3bnQsb1zudnNGjf5iFuUMFiKntQVu3YxckjQa3pIwonTDM/e6KBvwuunHL8X/3fezDjXUUYNtcElNpcPfFf6zWtsPHI4H3KZYPGR1VRP67hxoztDsxhGJNJoJ3Nda+Vsji5v8AFFL2renitSdbE0H/ABY6fXNaGSs9jC1GDYhgUpqYD1sP1ywEse3lNHvb/EL258DdGpQxUeCWj9/gw7o6dsttNDiMPWwmxFhJGfbidyPMHgdx9QuXiMPOjK0vBmSdzM3VBJhNscfFBRyTm2f2IgfrSO9nxA1ce4FdjIcqlmeOhQ/DvJ9UVv57LtZXVqcEblh0d4CaWkzy36+c9fKT7V3atae8A3Pe4r6Dm2KjXr8FPoQ9mPVp9adljlmwytXKJLCdigk0vC2Cuxxp9qGiGYnQgy30Hjm/+ZXTx+LWVZQpPp1ml/Tz/wBv/JFlGHHPuO0BcFGwFICAIAgCAIAgCAIAgCAIDA4hUtaXyOIDW3JJ3Na0ak91hdeRxc3VxEmuuy8NC+OiONYfhkuPVktW8ujgByNdbURt9hjAeNjmPIuK6M5RwlNQ5/rzZG5ulN0c4ewdqJ0p5ySON/IED3LSeYVvw6eHzuZcKNppIGxMbFGA1jAGNaNzWjQAdwWnKTlJye7JKuZYgZkBSqqpkTHSSOaxjQXOc42DWjeSVlGLk1GKu2Qcb2i2zrMXn+RYY2RsR0AZ2ZZWje+R9/o49Rpp3k3svRYXL6dBcdXWXuXd1vtKnNvYzuzfQzCwB9fI6V28xREsib3F/tO8RlWxPEt9EixulNsNh0YytoqYj78YkP4n3KpdSb5k2KNf0fYbMLOpIW98QMRH4CFKqzXMixz7aToekgPX4XK9xb2hG9wZK21/3UrbAnuIHiVfGupaTQsXWwPSS8yCixO7X36tszxkdmvbq52nceGbTv5rmY3LUl6yj4r9V8jKM+TM9j+zkdHN840c0NHKL545XiOmqmnVzHgnsE8xx1tfVatHESqx9VUi5LrW6M3pqeTdK+HsjDi+QvIuYmMLyx24tz6MOo3g2O9FlVdyty6/rUjjRisLrf6QYjE/I9lHSgSlj7XfI49kOANrktGmujHc19FyzA/cuWuUv51b3R/ZO/e11GjXqccuxHVnBc0pKEjVBJqm3eNfIqV0g/eP+iiHHOePkLn05ro5XgvtWIUX0VrLu/cNmh4VitVs68NrYA+mqCJDIzWRkmUXaXHQuGvYO/Ug71wM/wAXSzvEOVGWkPZiuTV9/wCrr6rJm7Si6a15nc9nMXirKZk9O9sjHCwcOBHBw3tcOIOqpwimqUVNarTyJluZNbJAQBAEAQBAEAQBAEAQEXusCeQJWM5cMW+oHG+ljaiKKn+RiUCSVzWTBlnPih9p928C7QWNrhxXnsuw05z9a1otr83+xdJpaGPwPpSw+njZTxw1bI2jKHFkZ8XOAfe581bWy2vUk5tq/j8iFNG/YHtDT1rC+llbIB7QFw9l/tMOo9FzK2HqUXaasZpp7GSzKkkZkAzIDkvSljclXUswumu4BzWvaP62d1srD91twfEm/sr0GWYZQh66W727F+5VN30Oj7FbLRYbTiNlnSusZpbayO5DkwbgPzJV1Sbm7kGwhYpALNRBYz4oxptqfAK6OGkyOI9psTjkOUGx4B2l/DmsKmHlDUXNG6WdiW1cLqyBv7RE3M8Aa1MbRqCBveBqDxtblZQq8Ls9g0c/6ONmYMUmkdWSyvdGGuEWY/SMOlzITmsDpYW3jVV4/EVMPFerS159XgTFJ7nQtqW02E0Z+SQQxzyfQw5GAyZjoXZiC4kD32Wfo3gKma45Ks26cPanfay2Xi/dcitJQjpuzY9hcAFBRshNusd9JKecjt4vyAs3yXqcyxjxWIc1tsu5fPc55sBK0AQchJzWkPzti7p99LR9mP7Mkt9456i/g1nNbud4r7qypUI6Va+/Wo8/dp4y6i7Dw4pXfI3XFsPjqoX087Q6N4ykHhycOTgdQeYXzOlUlTmpx3RvtXOCYHjdZs7iD42hxGfJJC64ZVMBs1zeRI1Dhuvx1C9fRqxqwU48yhqx9R4bWCeGOYNewSMbIGvaWvbmANnNO4i6sILlAEAQBAEB4oAQBAEAQHO+lzbGSkZHQUV3VlT2W5bF0TCctwPtONwOVnHgokk4tS2Bhtl+iumhYJK4fKah3afmc4xtcdSGi/b/AInXvvsFqSrN6R0RlYyGM9GGH1DSGw9Q+2j4SW28WHsu9PNRGtNCxxzGcGqsErG2cWuF3wzM9mVgOuh8g5hvv4ixWx7FaFpK65ojVHZdidqG4jT57BsrLNmYNwdbRzfuusSPMcF5vGYV4eduT2+usui7ov5doqVri11RAHDQjrG6Hv1VawtaSuoPyJ4kVZ8XibBJUMex7Y2PkJY4OFmNLuHgsY0ZOag1Zt2F9DnHQ9h5nrZqyXtOjbmuRoZqguzOHeA1/wCNenr2jBQX0kUI7KCtVIyJBWxRBa4g42yjjv8ABbVGPMhmJkgWyjEx9TFZZWBnsGqzJH2vaacpPPkf+cly8RTUJabMzTucZdF81bRZWdmN0zWgDd1NVbTwa53/AI1GIj67Cy60r+QWjNsgHzhjhcdYaJoAGhBmJ3+Oa/8Alheoyyh93ZJH89d3f+nl7v8AkzVry4p9x0dhWiVAuQGp9I+OGloyyK/XTn5PGB7Xa0e4W4gGw73BdTKMKq1fin0Ie1Lq02v9bJkFfZPBhQ0kcAtmtnkI+tI72j320A7gF4HPM0lmWNniH0do9kVt57vtZ06UOCKRl8y5BYZTA3avHgfiuzlD9qa7v1K6hll2yoIAgCAIAgPEAQBAEAQHH9mGfOG0WI1r9W0t6eIHUNcC6EFvlFMf8RY1Ogwjo4C04xMylWyZGFw38PFXU6SlKzIbOabbYe6rp3scS57fpI7nc8Dh4i481vumraIwucppKh7ARE97esAje1hI6xuYHKQN+ttPEcStZxi+kttV2Em+QbA1TYw76C9r5M5Dh3Hs5b+du9aP3pQ4ra9/0zPgZrOOUU1K/JK2SJzuzvsHtJs4ZmmzhzFzvW5Tq06yvFp29xjZo6T0Kt/Zag8flAHkIoyPiVTid13Eo6MFTEkqBXRRBQrG7j5LZpvkYsspArkyDG1YWYLzZ+IhjnfaOnl/37loYt3kkZxOU9MRy4pE8bxTwv8ANs01vgFOHjxx4et28yGbN0UC9NNUOtnmqHvcfAD83O9V6/P7QrQox2hBJfXdY0d9Tf2O0XCAL0Bzu/zhjjnHWGiaGtG8GXnbnmzf5YW9nOIeX5IoR0nXf+3n7rL+pl2HhxTv1G7Zl8yN8ZkBlsAOr/AfmuxlC9qfh+pXUMyu2VhAEAQBAEBG6AXQC6AXQAFAcq6JSBVYvGfbFU4kdxlqG/FpSWqsDf2LVgZFKvZdh9VsQ0ZizUMRbYrcT0IOMV0ZhqZGgWyTOIHLK4ub8QtWavfxJO/h68fY2DF7TYUysppIXtDnWLozxZKAcjgfG3iLhX4as6NRST7+4hq6NX6Ga+z6inOmZrJ2jjdt2ye50foV6HEx2ZSjqgK10ZE2lWxZBM6iysTIsWU9IfqkeBVyq9ZFi1GFkntkW5Dj58FjKvbYmxftAAsNANAFpSd3dmRxbawiux0RtsWtkipzxBZF25vS8o8le5Olh3LnZvx5GO7sZjY2vGHVEuG1ByAydZA9xs17XWAFzpqAPPMN69ni396YWnmFDXS00t01v5a+Fmaco8EnFnR2v0XBMTDbU7Rx0MDpHkZ7ERx31kdw05cyt3AYGpjKqhHbm+pfPqDdjC9H+GPgpjJNfrZ3md9xYjN7IPfvP8y896W5jDGY31dLoUlwrqv+J/BeFzew8OGN3zNnzry5eM6Azezw7L3d4HoP912spjaMpdpXUMvddYrF0AugF0AugF0BG6AXQC6AXQC6A5PHL82bSytf2Ya1ocDuaHyEEEnn1rZB/ihSDobtCR3rU2bRkelyy4hYxcuFRufmN+eW/Z/6SWInayFjhEo+WYk8t1EtU8i32HSmx/ALrOcvV0W3yRG7O05l5UvGZLA5njcb8MxJtVEOw5xlaODg799GfU+GZvJehwdVVqPC91p8mVSVmddwvEY6mJk0LszHi4PEcw4cCDoR3LFpxdmC8DlkmQSzLK4BclwQLlg2Sa/tntG2gpi+4Mrrshbzf9oj7Ld58hxUwhxuwbsaF0a4US59bJc3zMYTvc4n6V/fyv8AxLWzOtoqS73+i/UmC5m343gsNYzJOy9r5XDR7L78rvy3KnLM3xeW1OPDytfdPWL71+uj7SZ04zWpgGbJVMQyU+IVDI+DXXOUd1nAegC9WvTPDzV6+Di5dadr+cW/ezWeF6mXOGbHRRSCoqJJKmUWIfMey0jccpJv5krnZj6W4vF0/s+HgqUHyj0n42XuS7yyGHjHV6myx1DXey5rvAg/BeWnRqU+nFrvTXxL01yJ5lhYkZkBtGCR5YW993eu73AL0WXw4aC7dSmW5fXW6Yi6AXQC6AXQC6AhdCRdALoBdALoDTuk7ZQ4hSh0I/aIbvi4GRpt1kV+F7Aj7zR3oQazsd0gtkaIK53VzN+j61/ZEhbpaW/sSC1jfQkcDoqKtN34kSjfWSZgCNQdQRqD4Fa/EZGndIm1baWF1PE69TI0tAB1gY7R0j/sm18o4nuBVlKHE7vYhs1fo7wAs/a5Bbs5YgeRFi/00HcTzC08xxKl/Cj4/IyguZveZcixYMyAscZwxlVEYpN29rhvY4bnD189VdQqyoz44kNXNEw/EarBZyxwzxONy0k9XMB9aN31X2/3B0XfhOniY3jv8CronScD2upasAMkDHn+qkIY+/IX0d5EquVOUSbmeusLg8e+wudAN5OgHiUuDUtodv6amBbCRUS8GsP0bT9+QaeQufBWwoyluQ2aLQYfUYvP8pqXHq72LhoLA/u4RwHfw1vcrHE4qGHjwx6X1uErnR4I2xtaxgDWtAa0DcANwXAk3JtvdlpPMsSTFbSY62ihMrhmcTkjYN73n4Dmf1XYyTJ6maYn1MXaK1k+pfN8iurUUFc16DZmettNiU0gv2m08ZytYN4B4A+V+ZXvY4zCZYvU5fTWm83q347v4dSNCUpTd5MqVWw0Le1SySwSj2XB5Iv38fQqY5/VmnDEwjOD3TX0vNGNrbFzsvj8pldRVoAqGC7XcJmjjyvbXTePArzXpFkNGjSWOwX8p7r8j+XLXZ9jNyhWcvZlubZCwvcGjeSB6ryMIOclFczYbN0YA0Bo3AADwGi9VFKKSXIpue3UgXQC6AXQC6AXQEbqCBdALoBdALoBdAaXtt0fQV+aeO8NTa/WNALZiBYCVn1juGYEHdqdySbSdlck5nHsTVsJayWFrSdbPlbfxaG71z/vOk94v3GXAzN4JsXFCQ+YiZ972y5YweeS5zHxPktSvmE5q0NF7/MlQRtOZc8zGZAMyAZkBSq6dkzDHK1r2neHC48e496yhKUHxRdmLGo4lsEx1zBIW/ckGZvgHDUDxBXSpZnJaVFftRg4dRj2bNYhEMsUrgBuEVQ9g9LtWysww73v5EcDPHbI1kxHXyNI3/SzPlI8Br8VDzGjHop+Q4GZvCtiYYiHTEzO5EZY/wANyT5m3ctOtmNSekdPiZKCNoboAAAANABoABuAC571Mj3MgGZAahio6/GII3WLIYjNY/a1PxDPRfQ8gj9nySrWj0qk+G/YrL/28zSxDvNI2tz1pFVim56EmpbdNMfU1sf7yGRovuzNJvY91xb+YrvZJw4hVcFU6NSL89vhr4IhuzUjp2zEOc9dwA7Pi4fofevn+Aw0o1JSl+HTx5m/J6Gx3XXKxdALoBdALoBdALoCF0AugF0AugF0AugF0BrGP0eR/WD2Xe53H13+q4mPw/BPjWz+JbF3MTdaBkLoBdALoBdALoBdALoBdALoBdALoBdAajXO6rGYnndLCYwfvC+n+lvqvoeSS9dkNSC3hO/g7P8AV+RpV1apc2YuWgVkS5Aa1t9MBRlp3uexoHMg5vyXd9HYOWNUlsk2/h+pjLY7BhFL1MEUX2WNafENFz63Xmp8PHJx2bb83c3OReXWIF0AugF0AugF0AugIZkJGZAMyAZkAzIBmQHmZAU6mJsjSx24+7vHesKkFOLjLmDTq2mdE8sd4g8HDmF56tRlSlwstTuULqokXQC6AXQC6AXQC6AXQFniGLw0/wC+kYzjYm7j4NGp9FnClOfRRZClOfRVzHRbYUjjbrSO9zHgettPNWPDVFyLng6yV+EzUM7XtDmOa5p1BaQQfAhUtNOzNZpp2ZO6ggwe1eDmqiaYzaaN3WRndrpcX4XsPMBeh9HM4jl2Iaqq9KatJfB27Lu/Y3zsU1qfGtNzF0W17G/R1jXwSjR12uLXHmLaj4d69hVySVRetwUlUg9rNX+T+tDTvbRlep2vpWDSQvPBrGuufMgD3qqlkONm7OPCuttfpdkcSL7ZXZ6fEaqOtrI3Q00RzwwuuHSuBuHOB1y3ANzvsALi5V+KxNDLsPLD4eXFUlpKS5LqX6LluWQg5O7Or5l5U2RmQHuZAMyAZkAzIBmQDMgKd0AzIDzMgGZRcHmdLg8zpcHmdLg8MiXBa18DZm5Xb94PFpVNajGrGzJTsavUwOjdld68COYXCqUpU5cMi1O5SuqwLoBdALoBdAeF1tT4+CkHP9qNt3EmKkNm7jLxd/d8h37+Vl0KOEW8/I3qWFsuKfkaS+qLiSSSTqSTck95O9bvAbsayjokeskuoasXQqORtexTKoStdCHdUSOszXEbm8fF1txC1q6g4+0VYv1Lh7e/LrOl3XLOGLoCjU0rJRlkYx45OaHfFbGHxVfDyvRnKL/ytr4EOKe5mMA2bggIl6mJr/qgMaC3vJtvXcp4jGVY3xFWcuxybXirlTjFbI2TrVncHvWJcEs6A9D0uBmS4PcykHuZALoBdAUsygHhcgPM6AiXqARL0BEyICBkQETKgsQMygkoVOV4s7X4jwVdSnGorSJWhhKmlLN2o5/quRXwsqWu6Mky3utYkXQC6AXQGmbf4o8ZaWMOAc3O8gHti5AYO7S58u9buFprpHSwFBSvOXI1Ol2dqJvYifbm4ZR6uW46sY7s3K06a6UjO0HR442M8ob91gzH8R09ypljYroq5oTxNNdFXNnw3ZamgsWxhzvtSdo+m4ei1Z4qpLsKJYmb0WhmxpoFrPV3KG77i6EE42FxsBdZQpym7RVwZahpms7R1d7m+H6rrYfCxp6vVmDdzICZbhBMSqSLEhKgJiRASEiAkHoCQegPcykEsyAZkBSJUAiXICJcgIF6AgXqAQL0JKTpEBTdIoBSdMlwUXTqLklF9QoBZTPb4LUq4SEtVoyUyiJm8wtCeGqQ5eRlcndUAIApuTcXUEBAEBF8gG8gLOFOU+ihc9ZK0rdp4L87IuXkU4G5b8IxgrRRiXDJ1ncFZkyXIKzZVNwVWyKQVGvQFQPQixMPUgmHICQcgJByAlmQFMlAQJQEHFCSJKgFMlAU3FAUnFQCi8qAUXlQSW7ygLWW6gFhPdQDGVIcpBjn1UjPZc4eB09NyrnCEukgRG0VQ37Lv4m/pZUSwtJ7XJuyY2ulG+KM+bgsPsUOTZNx/S+T+xZ+J36KPsMfzC5E7UTu3Njb5E/ErNYOnzuRciMVmf7T3DuHZ+CtjRpR2Quy7psxV5Blae6gGRhupBeRoC4YVIKzCpIK7SpQKrSgKrSpBNpQEwUBMKSCYKA9QmxEoDxAQKgESEBAhAQc1AU3NUApuYgKTo1AKLoVBJRfAgLKcDgLqtz6gWMtLm3qttsktX4aDwQFF2EDkl2CmcGHJTcHgwUckuCbcHHJRdgqswsDggLiOhtuQF7Cy28XWSm+YL+GIHcrU0yC4bCpBVbEpBWbGpsQVGsQFQNQFQBSCYCAkAgJhSCQQEkBFAeFAeFARKgESgIlAQKgEHICBQEHKAWdZwVdQks3KokiQgIkICJCA8IQHlkB7ZASsgJAICQQFWLeFK3BkgtgxKgUoEwgJhATCkEggJBASCkEkB6EA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280" name="AutoShape 16" descr="data:image/jpeg;base64,/9j/4AAQSkZJRgABAQAAAQABAAD/2wCEAAkGBxQQEBQQEBQRFBQXFRUQFRQUFBQUFBAUFBUWFhQXFBQYHCogGBolHRQVITIhJykrLi4uGB8zODMsNygtLisBCgoKDg0OGhAQGiwkICQsLCwsLCwsLCwsLCwsLSwsLCwsLCwsLCwsLCwsLC0sLCwsLCwtLCwsLCwsLCwsLCwsLP/AABEIAMIBAwMBEQACEQEDEQH/xAAcAAEAAQUBAQAAAAAAAAAAAAAAAgMEBQYHAQj/xABEEAABAwIDBAcDCQQKAwAAAAABAAIDBBEFEiEGMUFRBxMiYXGBkTKhsRQVI0JSYpLB0SQzcoIWQ1Nzg5Oi4fDxo7Kz/8QAGwEBAAIDAQEAAAAAAAAAAAAAAAEDAgQFBgf/xAA/EQACAQIEAgYHBgQFBQAAAAAAAQIDEQQFITESQTJRYXGBkQYTIqGx0fAUFUJSweEjM4LxQ2JyorIkU5LS4v/aAAwDAQACEQMRAD8A7ggCAIAgCAIAgCAIAgCAIAgCAIAgCAICjVVccQzSvYwc3ua0epKzhTnN2gm+5XIbSMRJtlQNNjWUl/75h+BW3HLMY1dUpeTI449ZUp9rKGQ2ZV0pPLro7+l1jPLsXDWVKX/ixxx6zLxSBwzNIcOYIIPmFqSi4uzMiSgBAEAQBAEAQBAEAQBAEAQBAEAQBAEAQBAEAQBAEAQHhcOYVU61OHSkl4k2ZHrRzCoePwy/GieFmsbXbe0uHdh5Msx9mCPV5vuzHcweOp4Art5Vl9XMVx0tILeT28Ov6u0VTmoaM5/XbS4tiF8rm0EJ3Bl+uII4u9q/hkXZUcpwXJ1p/wC35f8AIpc5y7DGs2Pic7PUSTTvO9z3nX8/esZ+kOIS4aMYwXUl9L3GHD1l7HsvSN/qWnxLj8StWWc45/4j8l8ieFCTZKkdvhA/hc8fAqYZ3jo/4l+9L5DhRbs2Q6ol9HU1NO7mx5t/pIPvW2s/lUVsTSjNd390Rw22MrR7W4tQ/v2x10Q3lvZlA4agX/0u8U+z5VjP5cnSl27fF/Fdxmqklvqbzsnt7SYj2I3mObjBLZsmm/Lwf5a8wFysdlGJwftTV4/mWq/YujUUjaVzDMIAgCAIAgCAIAgCAIAgCAIAgCAIAgCAICL3gb1RXxNKirzlb4+RKTZQdUclxa2dSelKNu1/IsVPrKbnk7yVzKuLr1OlJ/D4FiikRWsSaHt9tq6nd8hoe3Vv0JFiKcEbzwzW1sdANTwB9p6NejccTH7bjfZoR5bcf/zyfNvRc7a1etw+zHc1jA8AbATLKTLO7tPleS43O/KTr57z7l6bH5nKuvVUlwU1oorTTtt8Nl7zTtzZmgFyiSYagJhqAm1ikFRsaEEyzRAa7juzkVR2x9HMNWys0cHDcXW9rcO/vXTwOa1sL7PShzi9vDq+HYLXMvsVt3LBM3D8WPaPZhqj7MnANkPuzevNbGNy2jiKTxWB2/FDmu75eXUWQqcpHU15svCAIAgCAIAgCAIAgCAIAgCAIAgCAEqJSUVdgtpKj7PquBi83/DQ8/l8y2NPrKBK4kpOTvJ3ZaFiBdAan0hbWfN8IZF2qmbsQs32J0zkcgToOJt3r0/oxkLzOu51dKMNZvr/AMq7+fUu2xRXq8C03NL2dwXqGuklJfPIc8rybm5NyAfHeeJ8l7LMsesRJU6StTjpFLs5/LqXiaKXMzYauWSTDUBNrEBLQbyB4myyUW9kRcrMZfcoatuCs2NLAk9mikFlMxQDDY5hTKqIxP8AFruLHcCP0W3gcbUwlVVIeK611fINXNi6Jtp3zMfh1Wf2mmFgSbmaLcDfiW3aL8Q5p5razvBU4uOLofy6nuf79XXctpTvozoa4JcEAQBAEAQBAEAQBAEAQBAEAQHjnW1KwqVI04uUnZIlK5ZyzZvBeUxuOliHZaR6vn8i6MbFO60TMXQC6ApVdS2KN8shDWMaXuJ4NaLk+gVlGjOtUjSpq8pNJLteiIbSV2ccwUuxCqlxSce04xwNO6ONugt4bvHMeK+t4uFPLcJDLaPJXm+uT19+/dZHMcnOXEzZw1cQEwxSC1xjEo6SIyynTcGj2nu4NatrB4Opi6qp0/F8kutkNmOwvZ3EMTaJZpfkVO7VkbAete3gTqDqOJPflss8dnuVZTJ0aNP11Rbt9FPv1WnUl43LYUJT1eiMzF0SUQ1kfVSOOpc6Ro+DVxZ+n+Zt+xGnFdXC38ZF/wBkh2lKbonhZc0lVVwO4HMHNHk0NPvVtL0+xTssTQpzXivjxL3GLwkeTMfVxYphfblDa6nGpezSVjeZFr+5w7wuzhMwybNWoU26NR7KXRb7Ht8H2MonRnDXcz+DYxDWwiWB1xuc06PjdycP+AqrGYOrhanBUXc+T7ipO5Kdi0zIspWqCTWMaqDQ1lNiUd+w8RygX7cbr3v/AC5h+HkvQ5Q1iqFXAz5rij2P+9n5kX4Xc7vG8OAcDcEAg8wdy8u007M2ySgBAEAQBAEAQBAEAQBAEAQAlQ2krsFhPNmPcvJ4/GvETsuitvn9bF8I2Kd1oGYugF0AugNL6XawxYVIG3HWPjiuOROY+obbzXrvQjDxrZvBy/CpS8bWXxua+KdqZiMKgEUMcY3NY1voNT63K7uKrOtWnUfNv68jTWxkmC6pDKuUAEnQDUk7gBvJUpNuyINb2Tw753rjWzD9kp3ZIGEaSv33IPDc4/yjWxW76QZh9zYFYOi/41RXm+cY9na9l4vqLaFPjfE9kdYuvlh0BdALoBdAcu20w8YVWw4jTgMhmf1NTGNG3drmA4XAcfFveV9P9GMxlmuEnl+Id5wXFCT3stLPrtou1PXY0MRTUXxLmbROxazKDHytUEo17a6nD6OYHg3OPFpDvyXSyeo4Y2m+t289BLY6b0f1JlwujedT1DGEniWDJr+Faea0+DG1Y/5m/PU2IO8UbAtAzCAIAgCAIAgCAIAgCAIAgLSsm+qPNcHNsX/gx8fkW048y0uuEWi6AXQC6AXQGB24wU11DLTttnID47/bYbgeeo812vR7M45bmFPET6O0u56N+G/gV1occGjn2zGNCVggl7FRH9G9jtHEt0JA56ajgbr6DmuXujP11PWnLVNarXX+z5o5yfI2WJy45Jr+0de+slbhdH2nyH6Z41bDGPaBI9/kN5XcwcKWAoSzHF6Rj0Vzk+X7eeyIUXJ8KOmYJhjKSnjpohZjG5Rzcd7nHvJuT4r5ZmGOq47EzxNbpSd+7qS7EtEdOEVFWRfXWmZC6AXQC6A0DpmkzUUMA1fLUsa0eDX/AJuaPNe59AKf/X1Kz2jTd/Fr5PyNXFv2Eu02CWKwtyFvRbrd3c00Y+dixJNf2qOWjnJ/s3D1Fh8Vv5XG+Mpf6kHsb/0aRFmE0YP9kHeTiXD4qnOZcWOqvt+GhsU+ijZlzTMIAgCAIAgCAIAgCAIAgISvyglU4isqNNzfIlK7MUXX1K8ZKTm3J7s2UeXWNgLpYC6WAulgLpYC6kGo7cbNUEzDU1bhTubb9oa4Mdf6odfR50AGl+S9HknpFmGA/hUfbh+SWq8Oa+HWimrRhPV6HKK2upmuysxGvqI91mROZccs0so/9V6+PpLpxfYqcZdbkn7lD9TW+zr8xmdnduKfD2FlHRG7rZ5JZwZJLbrlsdgO4aLzOb4rF5pNSxNTRbRirRXv1fa9TZpwjBaGx4f0txucBUU72N+1G8SW7y0hunguLLLX+GXmv7llzf8ADMTiqYxNA9sjDuc3geIIOrT3HVc+dOUHaSsZF1dYWAulgLpYHOsRd8447HENYaFpe87wZiQbX55sg/kcvqGRYf7vySVWWk670/08vdd/1I52InxTt1G5TsWqVGOnYoBpfSFIfk7YGC75pWRNaN51vp55R5ruej9NPEurLaCbb93wuH1HZsJohT08UDd0cbIh4MaGj4Lz1eq6tWVR7ybfm7m2lZWLtVEhAEAQBAEAQBAEAQBAEBYYlJub5n8lws4rdGku9/p+pbTXM1bajaqDD2tM2Zz33yRssXuA3nUgBouNTzXKoYadbbZcy1sxWE9JdFO4Me58DjoOuADCf7xpLR52V08BVirrXu+RjxI3EOWkZC6AXQC6AXQGs7R7b4fS5oqiVj3bnQsb1zudnNGjf5iFuUMFiKntQVu3YxckjQa3pIwonTDM/e6KBvwuunHL8X/3fezDjXUUYNtcElNpcPfFf6zWtsPHI4H3KZYPGR1VRP67hxoztDsxhGJNJoJ3Nda+Vsji5v8AFFL2renitSdbE0H/ABY6fXNaGSs9jC1GDYhgUpqYD1sP1ywEse3lNHvb/EL258DdGpQxUeCWj9/gw7o6dsttNDiMPWwmxFhJGfbidyPMHgdx9QuXiMPOjK0vBmSdzM3VBJhNscfFBRyTm2f2IgfrSO9nxA1ce4FdjIcqlmeOhQ/DvJ9UVv57LtZXVqcEblh0d4CaWkzy36+c9fKT7V3atae8A3Pe4r6Dm2KjXr8FPoQ9mPVp9adljlmwytXKJLCdigk0vC2Cuxxp9qGiGYnQgy30Hjm/+ZXTx+LWVZQpPp1ml/Tz/wBv/JFlGHHPuO0BcFGwFICAIAgCAIAgCAIAgCAIDA4hUtaXyOIDW3JJ3Na0ak91hdeRxc3VxEmuuy8NC+OiONYfhkuPVktW8ujgByNdbURt9hjAeNjmPIuK6M5RwlNQ5/rzZG5ulN0c4ewdqJ0p5ySON/IED3LSeYVvw6eHzuZcKNppIGxMbFGA1jAGNaNzWjQAdwWnKTlJye7JKuZYgZkBSqqpkTHSSOaxjQXOc42DWjeSVlGLk1GKu2Qcb2i2zrMXn+RYY2RsR0AZ2ZZWje+R9/o49Rpp3k3svRYXL6dBcdXWXuXd1vtKnNvYzuzfQzCwB9fI6V28xREsib3F/tO8RlWxPEt9EixulNsNh0YytoqYj78YkP4n3KpdSb5k2KNf0fYbMLOpIW98QMRH4CFKqzXMixz7aToekgPX4XK9xb2hG9wZK21/3UrbAnuIHiVfGupaTQsXWwPSS8yCixO7X36tszxkdmvbq52nceGbTv5rmY3LUl6yj4r9V8jKM+TM9j+zkdHN840c0NHKL545XiOmqmnVzHgnsE8xx1tfVatHESqx9VUi5LrW6M3pqeTdK+HsjDi+QvIuYmMLyx24tz6MOo3g2O9FlVdyty6/rUjjRisLrf6QYjE/I9lHSgSlj7XfI49kOANrktGmujHc19FyzA/cuWuUv51b3R/ZO/e11GjXqccuxHVnBc0pKEjVBJqm3eNfIqV0g/eP+iiHHOePkLn05ro5XgvtWIUX0VrLu/cNmh4VitVs68NrYA+mqCJDIzWRkmUXaXHQuGvYO/Ug71wM/wAXSzvEOVGWkPZiuTV9/wCrr6rJm7Si6a15nc9nMXirKZk9O9sjHCwcOBHBw3tcOIOqpwimqUVNarTyJluZNbJAQBAEAQBAEAQBAEAQEXusCeQJWM5cMW+oHG+ljaiKKn+RiUCSVzWTBlnPih9p928C7QWNrhxXnsuw05z9a1otr83+xdJpaGPwPpSw+njZTxw1bI2jKHFkZ8XOAfe581bWy2vUk5tq/j8iFNG/YHtDT1rC+llbIB7QFw9l/tMOo9FzK2HqUXaasZpp7GSzKkkZkAzIDkvSljclXUswumu4BzWvaP62d1srD91twfEm/sr0GWYZQh66W727F+5VN30Oj7FbLRYbTiNlnSusZpbayO5DkwbgPzJV1Sbm7kGwhYpALNRBYz4oxptqfAK6OGkyOI9psTjkOUGx4B2l/DmsKmHlDUXNG6WdiW1cLqyBv7RE3M8Aa1MbRqCBveBqDxtblZQq8Ls9g0c/6ONmYMUmkdWSyvdGGuEWY/SMOlzITmsDpYW3jVV4/EVMPFerS159XgTFJ7nQtqW02E0Z+SQQxzyfQw5GAyZjoXZiC4kD32Wfo3gKma45Ks26cPanfay2Xi/dcitJQjpuzY9hcAFBRshNusd9JKecjt4vyAs3yXqcyxjxWIc1tsu5fPc55sBK0AQchJzWkPzti7p99LR9mP7Mkt9456i/g1nNbud4r7qypUI6Va+/Wo8/dp4y6i7Dw4pXfI3XFsPjqoX087Q6N4ykHhycOTgdQeYXzOlUlTmpx3RvtXOCYHjdZs7iD42hxGfJJC64ZVMBs1zeRI1Dhuvx1C9fRqxqwU48yhqx9R4bWCeGOYNewSMbIGvaWvbmANnNO4i6sILlAEAQBAEB4oAQBAEAQHO+lzbGSkZHQUV3VlT2W5bF0TCctwPtONwOVnHgokk4tS2Bhtl+iumhYJK4fKah3afmc4xtcdSGi/b/AInXvvsFqSrN6R0RlYyGM9GGH1DSGw9Q+2j4SW28WHsu9PNRGtNCxxzGcGqsErG2cWuF3wzM9mVgOuh8g5hvv4ixWx7FaFpK65ojVHZdidqG4jT57BsrLNmYNwdbRzfuusSPMcF5vGYV4eduT2+usui7ov5doqVri11RAHDQjrG6Hv1VawtaSuoPyJ4kVZ8XibBJUMex7Y2PkJY4OFmNLuHgsY0ZOag1Zt2F9DnHQ9h5nrZqyXtOjbmuRoZqguzOHeA1/wCNenr2jBQX0kUI7KCtVIyJBWxRBa4g42yjjv8ABbVGPMhmJkgWyjEx9TFZZWBnsGqzJH2vaacpPPkf+cly8RTUJabMzTucZdF81bRZWdmN0zWgDd1NVbTwa53/AI1GIj67Cy60r+QWjNsgHzhjhcdYaJoAGhBmJ3+Oa/8Alheoyyh93ZJH89d3f+nl7v8AkzVry4p9x0dhWiVAuQGp9I+OGloyyK/XTn5PGB7Xa0e4W4gGw73BdTKMKq1fin0Ie1Lq02v9bJkFfZPBhQ0kcAtmtnkI+tI72j320A7gF4HPM0lmWNniH0do9kVt57vtZ06UOCKRl8y5BYZTA3avHgfiuzlD9qa7v1K6hll2yoIAgCAIAgPEAQBAEAQHH9mGfOG0WI1r9W0t6eIHUNcC6EFvlFMf8RY1Ogwjo4C04xMylWyZGFw38PFXU6SlKzIbOabbYe6rp3scS57fpI7nc8Dh4i481vumraIwucppKh7ARE97esAje1hI6xuYHKQN+ttPEcStZxi+kttV2Em+QbA1TYw76C9r5M5Dh3Hs5b+du9aP3pQ4ra9/0zPgZrOOUU1K/JK2SJzuzvsHtJs4ZmmzhzFzvW5Tq06yvFp29xjZo6T0Kt/Zag8flAHkIoyPiVTid13Eo6MFTEkqBXRRBQrG7j5LZpvkYsspArkyDG1YWYLzZ+IhjnfaOnl/37loYt3kkZxOU9MRy4pE8bxTwv8ANs01vgFOHjxx4et28yGbN0UC9NNUOtnmqHvcfAD83O9V6/P7QrQox2hBJfXdY0d9Tf2O0XCAL0Bzu/zhjjnHWGiaGtG8GXnbnmzf5YW9nOIeX5IoR0nXf+3n7rL+pl2HhxTv1G7Zl8yN8ZkBlsAOr/AfmuxlC9qfh+pXUMyu2VhAEAQBAEBG6AXQC6AXQAFAcq6JSBVYvGfbFU4kdxlqG/FpSWqsDf2LVgZFKvZdh9VsQ0ZizUMRbYrcT0IOMV0ZhqZGgWyTOIHLK4ub8QtWavfxJO/h68fY2DF7TYUysppIXtDnWLozxZKAcjgfG3iLhX4as6NRST7+4hq6NX6Ga+z6inOmZrJ2jjdt2ye50foV6HEx2ZSjqgK10ZE2lWxZBM6iysTIsWU9IfqkeBVyq9ZFi1GFkntkW5Dj58FjKvbYmxftAAsNANAFpSd3dmRxbawiux0RtsWtkipzxBZF25vS8o8le5Olh3LnZvx5GO7sZjY2vGHVEuG1ByAydZA9xs17XWAFzpqAPPMN69ni396YWnmFDXS00t01v5a+Fmaco8EnFnR2v0XBMTDbU7Rx0MDpHkZ7ERx31kdw05cyt3AYGpjKqhHbm+pfPqDdjC9H+GPgpjJNfrZ3md9xYjN7IPfvP8y896W5jDGY31dLoUlwrqv+J/BeFzew8OGN3zNnzry5eM6Azezw7L3d4HoP912spjaMpdpXUMvddYrF0AugF0AugF0BG6AXQC6AXQC6A5PHL82bSytf2Ya1ocDuaHyEEEnn1rZB/ihSDobtCR3rU2bRkelyy4hYxcuFRufmN+eW/Z/6SWInayFjhEo+WYk8t1EtU8i32HSmx/ALrOcvV0W3yRG7O05l5UvGZLA5njcb8MxJtVEOw5xlaODg799GfU+GZvJehwdVVqPC91p8mVSVmddwvEY6mJk0LszHi4PEcw4cCDoR3LFpxdmC8DlkmQSzLK4BclwQLlg2Sa/tntG2gpi+4Mrrshbzf9oj7Ld58hxUwhxuwbsaF0a4US59bJc3zMYTvc4n6V/fyv8AxLWzOtoqS73+i/UmC5m343gsNYzJOy9r5XDR7L78rvy3KnLM3xeW1OPDytfdPWL71+uj7SZ04zWpgGbJVMQyU+IVDI+DXXOUd1nAegC9WvTPDzV6+Di5dadr+cW/ezWeF6mXOGbHRRSCoqJJKmUWIfMey0jccpJv5krnZj6W4vF0/s+HgqUHyj0n42XuS7yyGHjHV6myx1DXey5rvAg/BeWnRqU+nFrvTXxL01yJ5lhYkZkBtGCR5YW993eu73AL0WXw4aC7dSmW5fXW6Yi6AXQC6AXQC6AhdCRdALoBdALoDTuk7ZQ4hSh0I/aIbvi4GRpt1kV+F7Aj7zR3oQazsd0gtkaIK53VzN+j61/ZEhbpaW/sSC1jfQkcDoqKtN34kSjfWSZgCNQdQRqD4Fa/EZGndIm1baWF1PE69TI0tAB1gY7R0j/sm18o4nuBVlKHE7vYhs1fo7wAs/a5Bbs5YgeRFi/00HcTzC08xxKl/Cj4/IyguZveZcixYMyAscZwxlVEYpN29rhvY4bnD189VdQqyoz44kNXNEw/EarBZyxwzxONy0k9XMB9aN31X2/3B0XfhOniY3jv8CronScD2upasAMkDHn+qkIY+/IX0d5EquVOUSbmeusLg8e+wudAN5OgHiUuDUtodv6amBbCRUS8GsP0bT9+QaeQufBWwoyluQ2aLQYfUYvP8pqXHq72LhoLA/u4RwHfw1vcrHE4qGHjwx6X1uErnR4I2xtaxgDWtAa0DcANwXAk3JtvdlpPMsSTFbSY62ihMrhmcTkjYN73n4Dmf1XYyTJ6maYn1MXaK1k+pfN8iurUUFc16DZmettNiU0gv2m08ZytYN4B4A+V+ZXvY4zCZYvU5fTWm83q347v4dSNCUpTd5MqVWw0Le1SySwSj2XB5Iv38fQqY5/VmnDEwjOD3TX0vNGNrbFzsvj8pldRVoAqGC7XcJmjjyvbXTePArzXpFkNGjSWOwX8p7r8j+XLXZ9jNyhWcvZlubZCwvcGjeSB6ryMIOclFczYbN0YA0Bo3AADwGi9VFKKSXIpue3UgXQC6AXQC6AXQEbqCBdALoBdALoBdAaXtt0fQV+aeO8NTa/WNALZiBYCVn1juGYEHdqdySbSdlck5nHsTVsJayWFrSdbPlbfxaG71z/vOk94v3GXAzN4JsXFCQ+YiZ972y5YweeS5zHxPktSvmE5q0NF7/MlQRtOZc8zGZAMyAZkBSq6dkzDHK1r2neHC48e496yhKUHxRdmLGo4lsEx1zBIW/ckGZvgHDUDxBXSpZnJaVFftRg4dRj2bNYhEMsUrgBuEVQ9g9LtWysww73v5EcDPHbI1kxHXyNI3/SzPlI8Br8VDzGjHop+Q4GZvCtiYYiHTEzO5EZY/wANyT5m3ctOtmNSekdPiZKCNoboAAAANABoABuAC571Mj3MgGZAahio6/GII3WLIYjNY/a1PxDPRfQ8gj9nySrWj0qk+G/YrL/28zSxDvNI2tz1pFVim56EmpbdNMfU1sf7yGRovuzNJvY91xb+YrvZJw4hVcFU6NSL89vhr4IhuzUjp2zEOc9dwA7Pi4fofevn+Aw0o1JSl+HTx5m/J6Gx3XXKxdALoBdALoBdALoCF0AugF0AugF0AugF0BrGP0eR/WD2Xe53H13+q4mPw/BPjWz+JbF3MTdaBkLoBdALoBdALoBdALoBdALoBdALoBdAajXO6rGYnndLCYwfvC+n+lvqvoeSS9dkNSC3hO/g7P8AV+RpV1apc2YuWgVkS5Aa1t9MBRlp3uexoHMg5vyXd9HYOWNUlsk2/h+pjLY7BhFL1MEUX2WNafENFz63Xmp8PHJx2bb83c3OReXWIF0AugF0AugF0AugIZkJGZAMyAZkAzIBmQHmZAU6mJsjSx24+7vHesKkFOLjLmDTq2mdE8sd4g8HDmF56tRlSlwstTuULqokXQC6AXQC6AXQC6AXQFniGLw0/wC+kYzjYm7j4NGp9FnClOfRRZClOfRVzHRbYUjjbrSO9zHgettPNWPDVFyLng6yV+EzUM7XtDmOa5p1BaQQfAhUtNOzNZpp2ZO6ggwe1eDmqiaYzaaN3WRndrpcX4XsPMBeh9HM4jl2Iaqq9KatJfB27Lu/Y3zsU1qfGtNzF0W17G/R1jXwSjR12uLXHmLaj4d69hVySVRetwUlUg9rNX+T+tDTvbRlep2vpWDSQvPBrGuufMgD3qqlkONm7OPCuttfpdkcSL7ZXZ6fEaqOtrI3Q00RzwwuuHSuBuHOB1y3ANzvsALi5V+KxNDLsPLD4eXFUlpKS5LqX6LluWQg5O7Or5l5U2RmQHuZAMyAZkAzIBmQDMgKd0AzIDzMgGZRcHmdLg8zpcHmdLg8MiXBa18DZm5Xb94PFpVNajGrGzJTsavUwOjdld68COYXCqUpU5cMi1O5SuqwLoBdALoBdAeF1tT4+CkHP9qNt3EmKkNm7jLxd/d8h37+Vl0KOEW8/I3qWFsuKfkaS+qLiSSSTqSTck95O9bvAbsayjokeskuoasXQqORtexTKoStdCHdUSOszXEbm8fF1txC1q6g4+0VYv1Lh7e/LrOl3XLOGLoCjU0rJRlkYx45OaHfFbGHxVfDyvRnKL/ytr4EOKe5mMA2bggIl6mJr/qgMaC3vJtvXcp4jGVY3xFWcuxybXirlTjFbI2TrVncHvWJcEs6A9D0uBmS4PcykHuZALoBdAUsygHhcgPM6AiXqARL0BEyICBkQETKgsQMygkoVOV4s7X4jwVdSnGorSJWhhKmlLN2o5/quRXwsqWu6Mky3utYkXQC6AXQGmbf4o8ZaWMOAc3O8gHti5AYO7S58u9buFprpHSwFBSvOXI1Ol2dqJvYifbm4ZR6uW46sY7s3K06a6UjO0HR442M8ob91gzH8R09ypljYroq5oTxNNdFXNnw3ZamgsWxhzvtSdo+m4ei1Z4qpLsKJYmb0WhmxpoFrPV3KG77i6EE42FxsBdZQpym7RVwZahpms7R1d7m+H6rrYfCxp6vVmDdzICZbhBMSqSLEhKgJiRASEiAkHoCQegPcykEsyAZkBSJUAiXICJcgIF6AgXqAQL0JKTpEBTdIoBSdMlwUXTqLklF9QoBZTPb4LUq4SEtVoyUyiJm8wtCeGqQ5eRlcndUAIApuTcXUEBAEBF8gG8gLOFOU+ihc9ZK0rdp4L87IuXkU4G5b8IxgrRRiXDJ1ncFZkyXIKzZVNwVWyKQVGvQFQPQixMPUgmHICQcgJByAlmQFMlAQJQEHFCSJKgFMlAU3FAUnFQCi8qAUXlQSW7ygLWW6gFhPdQDGVIcpBjn1UjPZc4eB09NyrnCEukgRG0VQ37Lv4m/pZUSwtJ7XJuyY2ulG+KM+bgsPsUOTZNx/S+T+xZ+J36KPsMfzC5E7UTu3Njb5E/ErNYOnzuRciMVmf7T3DuHZ+CtjRpR2Quy7psxV5Blae6gGRhupBeRoC4YVIKzCpIK7SpQKrSgKrSpBNpQEwUBMKSCYKA9QmxEoDxAQKgESEBAhAQc1AU3NUApuYgKTo1AKLoVBJRfAgLKcDgLqtz6gWMtLm3qttsktX4aDwQFF2EDkl2CmcGHJTcHgwUckuCbcHHJRdgqswsDggLiOhtuQF7Cy28XWSm+YL+GIHcrU0yC4bCpBVbEpBWbGpsQVGsQFQNQFQBSCYCAkAgJhSCQQEkBFAeFAeFARKgESgIlAQKgEHICBQEHKAWdZwVdQks3KokiQgIkICJCA8IQHlkB7ZASsgJAICQQFWLeFK3BkgtgxKgUoEwgJhATCkEggJBASCkEkB6EA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1298" name="Picture 34" descr="http://t1.gstatic.com/images?q=tbn:ANd9GcSQ1_DMDHH8zJFZ2dmJmXEHWed2v64Q5z43as9Ao8_7uO0Dhpj8"/>
          <p:cNvPicPr>
            <a:picLocks noChangeAspect="1" noChangeArrowheads="1"/>
          </p:cNvPicPr>
          <p:nvPr/>
        </p:nvPicPr>
        <p:blipFill>
          <a:blip r:embed="rId10" cstate="print"/>
          <a:srcRect l="46294" t="22794"/>
          <a:stretch>
            <a:fillRect/>
          </a:stretch>
        </p:blipFill>
        <p:spPr bwMode="auto">
          <a:xfrm>
            <a:off x="2915816" y="4221088"/>
            <a:ext cx="2101492" cy="237626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90" name="Picture 34" descr="http://t3ak.roblox.com/c2644b8c8691e662bd2e6116fd98b254"/>
          <p:cNvPicPr>
            <a:picLocks noChangeAspect="1" noChangeArrowheads="1"/>
          </p:cNvPicPr>
          <p:nvPr/>
        </p:nvPicPr>
        <p:blipFill>
          <a:blip r:embed="rId3" cstate="print"/>
          <a:srcRect/>
          <a:stretch>
            <a:fillRect/>
          </a:stretch>
        </p:blipFill>
        <p:spPr bwMode="auto">
          <a:xfrm>
            <a:off x="6228184" y="3861048"/>
            <a:ext cx="1656184" cy="1656185"/>
          </a:xfrm>
          <a:prstGeom prst="rect">
            <a:avLst/>
          </a:prstGeom>
          <a:noFill/>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5536" y="692696"/>
            <a:ext cx="3682752" cy="4525963"/>
          </a:xfrm>
        </p:spPr>
        <p:txBody>
          <a:bodyPr/>
          <a:lstStyle/>
          <a:p>
            <a:pPr algn="ctr">
              <a:buNone/>
            </a:pPr>
            <a:r>
              <a:rPr lang="en-GB" b="1" dirty="0" smtClean="0">
                <a:solidFill>
                  <a:srgbClr val="C00000"/>
                </a:solidFill>
                <a:latin typeface="Blue Highway Linocut" pitchFamily="2" charset="0"/>
              </a:rPr>
              <a:t>No Partners </a:t>
            </a:r>
          </a:p>
          <a:p>
            <a:pPr algn="ctr">
              <a:buNone/>
            </a:pPr>
            <a:r>
              <a:rPr lang="en-GB" b="1" dirty="0" smtClean="0">
                <a:solidFill>
                  <a:srgbClr val="FF0000"/>
                </a:solidFill>
                <a:latin typeface="Blue Highway Linocut" pitchFamily="2" charset="0"/>
              </a:rPr>
              <a:t>No helpers </a:t>
            </a:r>
          </a:p>
          <a:p>
            <a:pPr algn="ctr">
              <a:buNone/>
            </a:pPr>
            <a:r>
              <a:rPr lang="en-GB" b="1" dirty="0" smtClean="0">
                <a:solidFill>
                  <a:schemeClr val="tx2"/>
                </a:solidFill>
                <a:latin typeface="Blue Highway Linocut" pitchFamily="2" charset="0"/>
              </a:rPr>
              <a:t>He doesn’t need anyone </a:t>
            </a:r>
          </a:p>
          <a:p>
            <a:pPr algn="ctr">
              <a:buNone/>
            </a:pPr>
            <a:r>
              <a:rPr lang="en-GB" b="1" dirty="0" smtClean="0">
                <a:solidFill>
                  <a:schemeClr val="accent3"/>
                </a:solidFill>
                <a:latin typeface="Blue Highway Linocut" pitchFamily="2" charset="0"/>
              </a:rPr>
              <a:t>No Mum or Dad </a:t>
            </a:r>
          </a:p>
          <a:p>
            <a:pPr algn="ctr">
              <a:buNone/>
            </a:pPr>
            <a:r>
              <a:rPr lang="en-GB" b="1" dirty="0" smtClean="0">
                <a:solidFill>
                  <a:srgbClr val="00B0F0"/>
                </a:solidFill>
                <a:latin typeface="Blue Highway Linocut" pitchFamily="2" charset="0"/>
              </a:rPr>
              <a:t>No children or wife</a:t>
            </a:r>
          </a:p>
          <a:p>
            <a:pPr algn="ctr">
              <a:buNone/>
            </a:pPr>
            <a:r>
              <a:rPr lang="en-GB" b="1" dirty="0" smtClean="0">
                <a:solidFill>
                  <a:srgbClr val="7030A0"/>
                </a:solidFill>
                <a:latin typeface="Blue Highway Linocut" pitchFamily="2" charset="0"/>
              </a:rPr>
              <a:t>Not a girl or a boy </a:t>
            </a:r>
          </a:p>
        </p:txBody>
      </p:sp>
      <p:pic>
        <p:nvPicPr>
          <p:cNvPr id="19462" name="Picture 6" descr="http://www.lifestyletherapycoach.com/lifeprogram/images/group_member_450px.jpeg"/>
          <p:cNvPicPr>
            <a:picLocks noChangeAspect="1" noChangeArrowheads="1"/>
          </p:cNvPicPr>
          <p:nvPr/>
        </p:nvPicPr>
        <p:blipFill>
          <a:blip r:embed="rId4" cstate="print"/>
          <a:srcRect/>
          <a:stretch>
            <a:fillRect/>
          </a:stretch>
        </p:blipFill>
        <p:spPr bwMode="auto">
          <a:xfrm>
            <a:off x="4572000" y="620688"/>
            <a:ext cx="2590185" cy="1584176"/>
          </a:xfrm>
          <a:prstGeom prst="rect">
            <a:avLst/>
          </a:prstGeom>
          <a:noFill/>
        </p:spPr>
      </p:pic>
      <p:pic>
        <p:nvPicPr>
          <p:cNvPr id="19460" name="Picture 4" descr="http://www.clker.com/cliparts/C/8/4/G/W/o/transparent-red-circle-hi.png"/>
          <p:cNvPicPr>
            <a:picLocks noChangeAspect="1" noChangeArrowheads="1"/>
          </p:cNvPicPr>
          <p:nvPr/>
        </p:nvPicPr>
        <p:blipFill>
          <a:blip r:embed="rId5" cstate="print"/>
          <a:srcRect/>
          <a:stretch>
            <a:fillRect/>
          </a:stretch>
        </p:blipFill>
        <p:spPr bwMode="auto">
          <a:xfrm>
            <a:off x="4788024" y="332656"/>
            <a:ext cx="2174738" cy="2160240"/>
          </a:xfrm>
          <a:prstGeom prst="rect">
            <a:avLst/>
          </a:prstGeom>
          <a:noFill/>
        </p:spPr>
      </p:pic>
      <p:pic>
        <p:nvPicPr>
          <p:cNvPr id="19464" name="Picture 8" descr="http://www.clker.com/cliparts/m/J/k/o/e/u/mother-hi.png"/>
          <p:cNvPicPr>
            <a:picLocks noChangeAspect="1" noChangeArrowheads="1"/>
          </p:cNvPicPr>
          <p:nvPr/>
        </p:nvPicPr>
        <p:blipFill>
          <a:blip r:embed="rId6" cstate="print"/>
          <a:srcRect/>
          <a:stretch>
            <a:fillRect/>
          </a:stretch>
        </p:blipFill>
        <p:spPr bwMode="auto">
          <a:xfrm>
            <a:off x="3995936" y="2924943"/>
            <a:ext cx="960515" cy="2088233"/>
          </a:xfrm>
          <a:prstGeom prst="rect">
            <a:avLst/>
          </a:prstGeom>
          <a:noFill/>
        </p:spPr>
      </p:pic>
      <p:pic>
        <p:nvPicPr>
          <p:cNvPr id="19466" name="Picture 10" descr="http://www.clker.com/cliparts/a/N/f/i/6/R/daddy-standing-02-hi.png"/>
          <p:cNvPicPr>
            <a:picLocks noChangeAspect="1" noChangeArrowheads="1"/>
          </p:cNvPicPr>
          <p:nvPr/>
        </p:nvPicPr>
        <p:blipFill>
          <a:blip r:embed="rId7" cstate="print"/>
          <a:srcRect/>
          <a:stretch>
            <a:fillRect/>
          </a:stretch>
        </p:blipFill>
        <p:spPr bwMode="auto">
          <a:xfrm>
            <a:off x="4860032" y="2852936"/>
            <a:ext cx="963350" cy="2160240"/>
          </a:xfrm>
          <a:prstGeom prst="rect">
            <a:avLst/>
          </a:prstGeom>
          <a:noFill/>
        </p:spPr>
      </p:pic>
      <p:pic>
        <p:nvPicPr>
          <p:cNvPr id="8" name="Picture 4" descr="http://www.clker.com/cliparts/C/8/4/G/W/o/transparent-red-circle-hi.png"/>
          <p:cNvPicPr>
            <a:picLocks noChangeAspect="1" noChangeArrowheads="1"/>
          </p:cNvPicPr>
          <p:nvPr/>
        </p:nvPicPr>
        <p:blipFill>
          <a:blip r:embed="rId5" cstate="print"/>
          <a:srcRect/>
          <a:stretch>
            <a:fillRect/>
          </a:stretch>
        </p:blipFill>
        <p:spPr bwMode="auto">
          <a:xfrm>
            <a:off x="3851920" y="2852936"/>
            <a:ext cx="2174738" cy="2160240"/>
          </a:xfrm>
          <a:prstGeom prst="rect">
            <a:avLst/>
          </a:prstGeom>
          <a:noFill/>
        </p:spPr>
      </p:pic>
      <p:sp>
        <p:nvSpPr>
          <p:cNvPr id="19470" name="AutoShape 14" descr="http://www.clker.com/cliparts/H/E/i/t/y/c/blue-girl-symbol.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72" name="AutoShape 16" descr="http://www.clker.com/cliparts/H/E/i/t/y/c/blue-girl-symbol.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74" name="AutoShape 18" descr="http://www.clker.com/cliparts/H/E/i/t/y/c/blue-girl-symbol.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76" name="AutoShape 20" descr="http://www.clker.com/cliparts/H/E/i/t/y/c/blue-girl-symbol.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78" name="AutoShape 22" descr="http://www.clker.com/cliparts/H/E/i/t/y/c/blue-girl-symbol.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80" name="AutoShape 24" descr="http://www.clker.com/cliparts/H/E/i/t/y/c/blue-girl-symbol.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82" name="AutoShape 26" descr="http://www.clker.com/cliparts/H/E/i/t/y/c/blue-girl-symbol.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84" name="AutoShape 28" descr="http://www.clker.com/cliparts/H/E/i/t/y/c/blue-girl-symbol.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86" name="AutoShape 30" descr="http://www.clker.com/cliparts/H/E/i/t/y/c/blue-girl-symbol.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88" name="Picture 32" descr="http://www.clker.com/cliparts/H/E/i/t/y/c/blue-girl-symbol-hi.png"/>
          <p:cNvPicPr>
            <a:picLocks noChangeAspect="1" noChangeArrowheads="1"/>
          </p:cNvPicPr>
          <p:nvPr/>
        </p:nvPicPr>
        <p:blipFill>
          <a:blip r:embed="rId8" cstate="print"/>
          <a:srcRect/>
          <a:stretch>
            <a:fillRect/>
          </a:stretch>
        </p:blipFill>
        <p:spPr bwMode="auto">
          <a:xfrm>
            <a:off x="7452320" y="1988840"/>
            <a:ext cx="760493" cy="1656184"/>
          </a:xfrm>
          <a:prstGeom prst="rect">
            <a:avLst/>
          </a:prstGeom>
          <a:noFill/>
        </p:spPr>
      </p:pic>
      <p:pic>
        <p:nvPicPr>
          <p:cNvPr id="21" name="Picture 4" descr="http://www.clker.com/cliparts/C/8/4/G/W/o/transparent-red-circle-hi.png"/>
          <p:cNvPicPr>
            <a:picLocks noChangeAspect="1" noChangeArrowheads="1"/>
          </p:cNvPicPr>
          <p:nvPr/>
        </p:nvPicPr>
        <p:blipFill>
          <a:blip r:embed="rId9" cstate="print"/>
          <a:srcRect/>
          <a:stretch>
            <a:fillRect/>
          </a:stretch>
        </p:blipFill>
        <p:spPr bwMode="auto">
          <a:xfrm>
            <a:off x="7164288" y="2060848"/>
            <a:ext cx="1275146" cy="1266645"/>
          </a:xfrm>
          <a:prstGeom prst="rect">
            <a:avLst/>
          </a:prstGeom>
          <a:noFill/>
        </p:spPr>
      </p:pic>
      <p:pic>
        <p:nvPicPr>
          <p:cNvPr id="23" name="Picture 4" descr="http://www.clker.com/cliparts/C/8/4/G/W/o/transparent-red-circle-hi.png"/>
          <p:cNvPicPr>
            <a:picLocks noChangeAspect="1" noChangeArrowheads="1"/>
          </p:cNvPicPr>
          <p:nvPr/>
        </p:nvPicPr>
        <p:blipFill>
          <a:blip r:embed="rId10" cstate="print"/>
          <a:srcRect/>
          <a:stretch>
            <a:fillRect/>
          </a:stretch>
        </p:blipFill>
        <p:spPr bwMode="auto">
          <a:xfrm>
            <a:off x="6372200" y="4005064"/>
            <a:ext cx="1377334" cy="1368152"/>
          </a:xfrm>
          <a:prstGeom prst="rect">
            <a:avLst/>
          </a:prstGeom>
          <a:noFill/>
        </p:spPr>
      </p:pic>
      <p:pic>
        <p:nvPicPr>
          <p:cNvPr id="19492" name="Picture 36" descr="http://www.bubblews.com/assets/images/news/920471404_1362794903.png"/>
          <p:cNvPicPr>
            <a:picLocks noChangeAspect="1" noChangeArrowheads="1"/>
          </p:cNvPicPr>
          <p:nvPr/>
        </p:nvPicPr>
        <p:blipFill>
          <a:blip r:embed="rId11" cstate="print"/>
          <a:srcRect l="18900" t="50399" r="13061" b="34481"/>
          <a:stretch>
            <a:fillRect/>
          </a:stretch>
        </p:blipFill>
        <p:spPr bwMode="auto">
          <a:xfrm>
            <a:off x="0" y="5445224"/>
            <a:ext cx="6552728" cy="10921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ppt_x"/>
                                          </p:val>
                                        </p:tav>
                                        <p:tav tm="100000">
                                          <p:val>
                                            <p:strVal val="#ppt_x"/>
                                          </p:val>
                                        </p:tav>
                                      </p:tavLst>
                                    </p:anim>
                                    <p:anim calcmode="lin" valueType="num">
                                      <p:cBhvr additive="base">
                                        <p:cTn id="8" dur="500" fill="hold"/>
                                        <p:tgtEl>
                                          <p:spTgt spid="1946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60"/>
                                        </p:tgtEl>
                                        <p:attrNameLst>
                                          <p:attrName>style.visibility</p:attrName>
                                        </p:attrNameLst>
                                      </p:cBhvr>
                                      <p:to>
                                        <p:strVal val="visible"/>
                                      </p:to>
                                    </p:set>
                                    <p:anim calcmode="lin" valueType="num">
                                      <p:cBhvr additive="base">
                                        <p:cTn id="11" dur="500" fill="hold"/>
                                        <p:tgtEl>
                                          <p:spTgt spid="19460"/>
                                        </p:tgtEl>
                                        <p:attrNameLst>
                                          <p:attrName>ppt_x</p:attrName>
                                        </p:attrNameLst>
                                      </p:cBhvr>
                                      <p:tavLst>
                                        <p:tav tm="0">
                                          <p:val>
                                            <p:strVal val="#ppt_x"/>
                                          </p:val>
                                        </p:tav>
                                        <p:tav tm="100000">
                                          <p:val>
                                            <p:strVal val="#ppt_x"/>
                                          </p:val>
                                        </p:tav>
                                      </p:tavLst>
                                    </p:anim>
                                    <p:anim calcmode="lin" valueType="num">
                                      <p:cBhvr additive="base">
                                        <p:cTn id="12"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9464"/>
                                        </p:tgtEl>
                                        <p:attrNameLst>
                                          <p:attrName>style.visibility</p:attrName>
                                        </p:attrNameLst>
                                      </p:cBhvr>
                                      <p:to>
                                        <p:strVal val="visible"/>
                                      </p:to>
                                    </p:set>
                                    <p:animEffect transition="in" filter="checkerboard(across)">
                                      <p:cBhvr>
                                        <p:cTn id="17" dur="500"/>
                                        <p:tgtEl>
                                          <p:spTgt spid="19464"/>
                                        </p:tgtEl>
                                      </p:cBhvr>
                                    </p:animEffect>
                                  </p:childTnLst>
                                </p:cTn>
                              </p:par>
                              <p:par>
                                <p:cTn id="18" presetID="5" presetClass="entr" presetSubtype="10" fill="hold" nodeType="withEffect">
                                  <p:stCondLst>
                                    <p:cond delay="0"/>
                                  </p:stCondLst>
                                  <p:childTnLst>
                                    <p:set>
                                      <p:cBhvr>
                                        <p:cTn id="19" dur="1" fill="hold">
                                          <p:stCondLst>
                                            <p:cond delay="0"/>
                                          </p:stCondLst>
                                        </p:cTn>
                                        <p:tgtEl>
                                          <p:spTgt spid="19466"/>
                                        </p:tgtEl>
                                        <p:attrNameLst>
                                          <p:attrName>style.visibility</p:attrName>
                                        </p:attrNameLst>
                                      </p:cBhvr>
                                      <p:to>
                                        <p:strVal val="visible"/>
                                      </p:to>
                                    </p:set>
                                    <p:animEffect transition="in" filter="checkerboard(across)">
                                      <p:cBhvr>
                                        <p:cTn id="20" dur="500"/>
                                        <p:tgtEl>
                                          <p:spTgt spid="19466"/>
                                        </p:tgtEl>
                                      </p:cBhvr>
                                    </p:animEffect>
                                  </p:childTnLst>
                                </p:cTn>
                              </p:par>
                              <p:par>
                                <p:cTn id="21" presetID="5"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ox(in)">
                                      <p:cBhvr>
                                        <p:cTn id="28" dur="500"/>
                                        <p:tgtEl>
                                          <p:spTgt spid="21"/>
                                        </p:tgtEl>
                                      </p:cBhvr>
                                    </p:animEffect>
                                  </p:childTnLst>
                                </p:cTn>
                              </p:par>
                              <p:par>
                                <p:cTn id="29" presetID="4" presetClass="entr" presetSubtype="16" fill="hold" nodeType="withEffect">
                                  <p:stCondLst>
                                    <p:cond delay="0"/>
                                  </p:stCondLst>
                                  <p:childTnLst>
                                    <p:set>
                                      <p:cBhvr>
                                        <p:cTn id="30" dur="1" fill="hold">
                                          <p:stCondLst>
                                            <p:cond delay="0"/>
                                          </p:stCondLst>
                                        </p:cTn>
                                        <p:tgtEl>
                                          <p:spTgt spid="19488"/>
                                        </p:tgtEl>
                                        <p:attrNameLst>
                                          <p:attrName>style.visibility</p:attrName>
                                        </p:attrNameLst>
                                      </p:cBhvr>
                                      <p:to>
                                        <p:strVal val="visible"/>
                                      </p:to>
                                    </p:set>
                                    <p:animEffect transition="in" filter="box(in)">
                                      <p:cBhvr>
                                        <p:cTn id="31" dur="500"/>
                                        <p:tgtEl>
                                          <p:spTgt spid="19488"/>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diamond(in)">
                                      <p:cBhvr>
                                        <p:cTn id="36" dur="2000"/>
                                        <p:tgtEl>
                                          <p:spTgt spid="23"/>
                                        </p:tgtEl>
                                      </p:cBhvr>
                                    </p:animEffect>
                                  </p:childTnLst>
                                </p:cTn>
                              </p:par>
                              <p:par>
                                <p:cTn id="37" presetID="8" presetClass="entr" presetSubtype="16" fill="hold" nodeType="withEffect">
                                  <p:stCondLst>
                                    <p:cond delay="0"/>
                                  </p:stCondLst>
                                  <p:childTnLst>
                                    <p:set>
                                      <p:cBhvr>
                                        <p:cTn id="38" dur="1" fill="hold">
                                          <p:stCondLst>
                                            <p:cond delay="0"/>
                                          </p:stCondLst>
                                        </p:cTn>
                                        <p:tgtEl>
                                          <p:spTgt spid="19490"/>
                                        </p:tgtEl>
                                        <p:attrNameLst>
                                          <p:attrName>style.visibility</p:attrName>
                                        </p:attrNameLst>
                                      </p:cBhvr>
                                      <p:to>
                                        <p:strVal val="visible"/>
                                      </p:to>
                                    </p:set>
                                    <p:animEffect transition="in" filter="diamond(in)">
                                      <p:cBhvr>
                                        <p:cTn id="39" dur="2000"/>
                                        <p:tgtEl>
                                          <p:spTgt spid="19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buNone/>
            </a:pPr>
            <a:endParaRPr lang="en-GB" dirty="0"/>
          </a:p>
        </p:txBody>
      </p:sp>
      <p:pic>
        <p:nvPicPr>
          <p:cNvPr id="14338" name="Picture 2" descr="http://women.nasa.gov/wp-content/uploads/2012/09/Blue-Marble.jpg"/>
          <p:cNvPicPr>
            <a:picLocks noChangeAspect="1" noChangeArrowheads="1"/>
          </p:cNvPicPr>
          <p:nvPr/>
        </p:nvPicPr>
        <p:blipFill>
          <a:blip r:embed="rId3" cstate="print"/>
          <a:srcRect/>
          <a:stretch>
            <a:fillRect/>
          </a:stretch>
        </p:blipFill>
        <p:spPr bwMode="auto">
          <a:xfrm>
            <a:off x="1187624" y="0"/>
            <a:ext cx="6984776" cy="6876256"/>
          </a:xfrm>
          <a:prstGeom prst="rect">
            <a:avLst/>
          </a:prstGeom>
          <a:noFill/>
        </p:spPr>
      </p:pic>
      <p:sp>
        <p:nvSpPr>
          <p:cNvPr id="5" name="Rectangle 4"/>
          <p:cNvSpPr/>
          <p:nvPr/>
        </p:nvSpPr>
        <p:spPr>
          <a:xfrm>
            <a:off x="0" y="0"/>
            <a:ext cx="1259632"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ectangle 5"/>
          <p:cNvSpPr/>
          <p:nvPr/>
        </p:nvSpPr>
        <p:spPr>
          <a:xfrm>
            <a:off x="7884368" y="0"/>
            <a:ext cx="1259632"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4340" name="Picture 4" descr="http://images2.fanpop.com/images/photos/6900000/The-Solar-System-Planets-and-Their-Satellites-space-6958991-1024-768.jpg"/>
          <p:cNvPicPr>
            <a:picLocks noChangeAspect="1" noChangeArrowheads="1"/>
          </p:cNvPicPr>
          <p:nvPr/>
        </p:nvPicPr>
        <p:blipFill>
          <a:blip r:embed="rId4" cstate="print"/>
          <a:srcRect l="22727" r="15909"/>
          <a:stretch>
            <a:fillRect/>
          </a:stretch>
        </p:blipFill>
        <p:spPr bwMode="auto">
          <a:xfrm>
            <a:off x="251520" y="188640"/>
            <a:ext cx="1627233" cy="1988840"/>
          </a:xfrm>
          <a:prstGeom prst="rect">
            <a:avLst/>
          </a:prstGeom>
          <a:noFill/>
        </p:spPr>
      </p:pic>
      <p:pic>
        <p:nvPicPr>
          <p:cNvPr id="14342" name="Picture 6" descr="http://cdn.rsvlts.com/wp-content/uploads/2013/02/Jupiter.jpg"/>
          <p:cNvPicPr>
            <a:picLocks noChangeAspect="1" noChangeArrowheads="1"/>
          </p:cNvPicPr>
          <p:nvPr/>
        </p:nvPicPr>
        <p:blipFill>
          <a:blip r:embed="rId5" cstate="print"/>
          <a:srcRect l="7273" t="5455" r="3636" b="5455"/>
          <a:stretch>
            <a:fillRect/>
          </a:stretch>
        </p:blipFill>
        <p:spPr bwMode="auto">
          <a:xfrm rot="3181904">
            <a:off x="7236604" y="188947"/>
            <a:ext cx="1800200" cy="1800200"/>
          </a:xfrm>
          <a:prstGeom prst="rect">
            <a:avLst/>
          </a:prstGeom>
          <a:noFill/>
        </p:spPr>
      </p:pic>
      <p:pic>
        <p:nvPicPr>
          <p:cNvPr id="14344" name="Picture 8" descr="http://space-facts.com/wp-content/uploads/mars.jpg"/>
          <p:cNvPicPr>
            <a:picLocks noChangeAspect="1" noChangeArrowheads="1"/>
          </p:cNvPicPr>
          <p:nvPr/>
        </p:nvPicPr>
        <p:blipFill>
          <a:blip r:embed="rId6" cstate="print"/>
          <a:srcRect/>
          <a:stretch>
            <a:fillRect/>
          </a:stretch>
        </p:blipFill>
        <p:spPr bwMode="auto">
          <a:xfrm>
            <a:off x="251520" y="4869160"/>
            <a:ext cx="1656184" cy="1656184"/>
          </a:xfrm>
          <a:prstGeom prst="rect">
            <a:avLst/>
          </a:prstGeom>
          <a:noFill/>
        </p:spPr>
      </p:pic>
      <p:pic>
        <p:nvPicPr>
          <p:cNvPr id="14346" name="Picture 10" descr="http://t3.gstatic.com/images?q=tbn:ANd9GcTS2EwIio8s7FDGCVx-cH3uPabMyQeglbhJFTZs7MFBh791p3R6"/>
          <p:cNvPicPr>
            <a:picLocks noChangeAspect="1" noChangeArrowheads="1"/>
          </p:cNvPicPr>
          <p:nvPr/>
        </p:nvPicPr>
        <p:blipFill>
          <a:blip r:embed="rId7" cstate="print"/>
          <a:srcRect/>
          <a:stretch>
            <a:fillRect/>
          </a:stretch>
        </p:blipFill>
        <p:spPr bwMode="auto">
          <a:xfrm rot="2438652">
            <a:off x="7055264" y="4869160"/>
            <a:ext cx="2088736" cy="19888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amond(in)">
                                      <p:cBhvr>
                                        <p:cTn id="7" dur="2000"/>
                                        <p:tgtEl>
                                          <p:spTgt spid="14340"/>
                                        </p:tgtEl>
                                      </p:cBhvr>
                                    </p:animEffect>
                                  </p:childTnLst>
                                </p:cTn>
                              </p:par>
                              <p:par>
                                <p:cTn id="8" presetID="8" presetClass="entr" presetSubtype="16" fill="hold" nodeType="withEffect">
                                  <p:stCondLst>
                                    <p:cond delay="0"/>
                                  </p:stCondLst>
                                  <p:childTnLst>
                                    <p:set>
                                      <p:cBhvr>
                                        <p:cTn id="9" dur="1" fill="hold">
                                          <p:stCondLst>
                                            <p:cond delay="0"/>
                                          </p:stCondLst>
                                        </p:cTn>
                                        <p:tgtEl>
                                          <p:spTgt spid="14342"/>
                                        </p:tgtEl>
                                        <p:attrNameLst>
                                          <p:attrName>style.visibility</p:attrName>
                                        </p:attrNameLst>
                                      </p:cBhvr>
                                      <p:to>
                                        <p:strVal val="visible"/>
                                      </p:to>
                                    </p:set>
                                    <p:animEffect transition="in" filter="diamond(in)">
                                      <p:cBhvr>
                                        <p:cTn id="10" dur="2000"/>
                                        <p:tgtEl>
                                          <p:spTgt spid="14342"/>
                                        </p:tgtEl>
                                      </p:cBhvr>
                                    </p:animEffect>
                                  </p:childTnLst>
                                </p:cTn>
                              </p:par>
                              <p:par>
                                <p:cTn id="11" presetID="8" presetClass="entr" presetSubtype="16" fill="hold" nodeType="withEffect">
                                  <p:stCondLst>
                                    <p:cond delay="0"/>
                                  </p:stCondLst>
                                  <p:childTnLst>
                                    <p:set>
                                      <p:cBhvr>
                                        <p:cTn id="12" dur="1" fill="hold">
                                          <p:stCondLst>
                                            <p:cond delay="0"/>
                                          </p:stCondLst>
                                        </p:cTn>
                                        <p:tgtEl>
                                          <p:spTgt spid="14346"/>
                                        </p:tgtEl>
                                        <p:attrNameLst>
                                          <p:attrName>style.visibility</p:attrName>
                                        </p:attrNameLst>
                                      </p:cBhvr>
                                      <p:to>
                                        <p:strVal val="visible"/>
                                      </p:to>
                                    </p:set>
                                    <p:animEffect transition="in" filter="diamond(in)">
                                      <p:cBhvr>
                                        <p:cTn id="13" dur="2000"/>
                                        <p:tgtEl>
                                          <p:spTgt spid="14346"/>
                                        </p:tgtEl>
                                      </p:cBhvr>
                                    </p:animEffect>
                                  </p:childTnLst>
                                </p:cTn>
                              </p:par>
                              <p:par>
                                <p:cTn id="14" presetID="8" presetClass="entr" presetSubtype="16" fill="hold" nodeType="withEffect">
                                  <p:stCondLst>
                                    <p:cond delay="0"/>
                                  </p:stCondLst>
                                  <p:childTnLst>
                                    <p:set>
                                      <p:cBhvr>
                                        <p:cTn id="15" dur="1" fill="hold">
                                          <p:stCondLst>
                                            <p:cond delay="0"/>
                                          </p:stCondLst>
                                        </p:cTn>
                                        <p:tgtEl>
                                          <p:spTgt spid="14344"/>
                                        </p:tgtEl>
                                        <p:attrNameLst>
                                          <p:attrName>style.visibility</p:attrName>
                                        </p:attrNameLst>
                                      </p:cBhvr>
                                      <p:to>
                                        <p:strVal val="visible"/>
                                      </p:to>
                                    </p:set>
                                    <p:animEffect transition="in" filter="diamond(in)">
                                      <p:cBhvr>
                                        <p:cTn id="16" dur="20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0" name="Picture 8" descr="http://imgs.mi9.com/uploads/abstract/4147/abstract-blue-backgrounds-42_1920x1200_71444.jpg"/>
          <p:cNvPicPr>
            <a:picLocks noChangeAspect="1" noChangeArrowheads="1"/>
          </p:cNvPicPr>
          <p:nvPr/>
        </p:nvPicPr>
        <p:blipFill>
          <a:blip r:embed="rId3" cstate="print"/>
          <a:srcRect/>
          <a:stretch>
            <a:fillRect/>
          </a:stretch>
        </p:blipFill>
        <p:spPr bwMode="auto">
          <a:xfrm>
            <a:off x="0" y="0"/>
            <a:ext cx="9173209" cy="6858000"/>
          </a:xfrm>
          <a:prstGeom prst="rect">
            <a:avLst/>
          </a:prstGeom>
          <a:noFill/>
        </p:spPr>
      </p:pic>
      <p:sp>
        <p:nvSpPr>
          <p:cNvPr id="3" name="Content Placeholder 2"/>
          <p:cNvSpPr>
            <a:spLocks noGrp="1"/>
          </p:cNvSpPr>
          <p:nvPr>
            <p:ph idx="1"/>
          </p:nvPr>
        </p:nvSpPr>
        <p:spPr>
          <a:xfrm>
            <a:off x="395536" y="2276872"/>
            <a:ext cx="8229600" cy="2188840"/>
          </a:xfrm>
        </p:spPr>
        <p:txBody>
          <a:bodyPr>
            <a:normAutofit/>
          </a:bodyPr>
          <a:lstStyle/>
          <a:p>
            <a:pPr algn="ctr">
              <a:buNone/>
            </a:pPr>
            <a:r>
              <a:rPr lang="en-GB" sz="11500" dirty="0" smtClean="0">
                <a:latin typeface="Blue Highway Linocut" pitchFamily="2" charset="0"/>
              </a:rPr>
              <a:t>HE IS OUR GOD</a:t>
            </a:r>
            <a:endParaRPr lang="en-GB" sz="11500" dirty="0">
              <a:latin typeface="Blue Highway Linocut" pitchFamily="2" charset="0"/>
            </a:endParaRPr>
          </a:p>
        </p:txBody>
      </p:sp>
      <p:sp>
        <p:nvSpPr>
          <p:cNvPr id="23554" name="AutoShape 2" descr="data:image/jpeg;base64,/9j/4AAQSkZJRgABAQAAAQABAAD/2wCEAAkGBxAQEBAQEBINDw8PEA8PDQ8NEA8NDQ0NFBEWFhQRFBQYHCggGBolHBQUITEhJSkrLi4uFx8zODMsNygtLisBCgoKDg0OGhAQGiwkHBwsLCwsLCwvLC8sLCwsLCwsLCwsLCwsLCwsLCwsLCwsLCwsLCwsLCwsLCwsLCwsLCwsLP/AABEIALEBHAMBIgACEQEDEQH/xAAbAAACAwEBAQAAAAAAAAAAAAADBAACBQEGB//EADQQAAICAQMCAwYFBAIDAAAAAAECAAMRBBIhMUEFE1EGImFxgbEykaHB8BQzQnIj0TSy8f/EABkBAAMBAQEAAAAAAAAAAAAAAAECAwQABf/EACURAAMBAAIDAAEEAwEAAAAAAAABAhESIQMxQTITIlFhBHGRQv/aAAwDAQACEQMRAD8A+OKIQCcAhFE9eUaEiKIQCRRLgTRMlUjgEIFkAhFEtMlEiBYVUkVYZFmiIKzILZO7IbbOhI/AfgCCToSMKksK5zk7gLiuXFcYWuXFcVyDiItXOGuOtXKmuSciORPy5PLjflyeXJNC8RJq5Q1x5q5U1xGjsM8pObI61Up5UTiFIU2ThWNmuUZJ3EbiLbZzbGNkqVncTuIArObYcrKlYOIOIArKlYcrKlYOIrkAVlSIcrKFYrkRyAIlSIYiUIk3JNoERK4hSJXERyI0EAhFE4ohFE0wh5RZRLgSKITbNMyVSOKIVVnFEMiy8SVmTqrGEScrSN11zTMmqIAeXLrVD+XLrVGaH4AVrhBXDrXCLXFaA5ALVCCqMpVCeVEaFcmeapRqpotVKGqTaJNCPlSCqPCqQVSTQmGe1UoappNVKNTJtHYZrVShrmg1Ur5UXDkjPNUG1c0jVBPVDg6RmmuVKR9qoI1zsG4iRSVKxtq4MpDh3EWKypWMFZQrF4iuRcrKFYwVlGWK5JuRYrKFYwVlGWScknIuROYhisoRJuSbksohUEoohkE0Qgyi6LCBZEWG2zXM9GiZKIsYRZRFjVdcvElogJUkdprg6a49UkujbEjF3g1qVLcQNjYxyMgHoSJr+BvpBQwtC7+d25csw7bTM+/X2ugrLf8AGDkIAAB6D5RZUk3DpZT/AODPooa+eJda4ZK4ZKozJtAUrhfKh1qhhXJsm0INVKmqaBqlTVJsk0ICqXFUcFUsKpNk8M9qoM1TTaqDaqIwGY1MqaZotVK+VFGRnGmBeqaxpgbKYcHRktVBGqaj0wDVw4OkZr1QDVzTeuLPXDg2CDJBlY6yQTJOwDkUKwbLGmWCZYrknUizLKFYwyyjLJuSLkXKyhWHKym2Sck3JRRD1CCURmlZXxrsWEGrWG2ztSQ7JN0ro2THQOmuaNVMWoE0qZSTR40sOpVGq0lqaS3Cgk8nCjJwBk/pGKqsyul0BCQqVw3lYhErgbA0USuGSuFSuGSuTdCNAkrhhXCKkMEknQjQoa5Xyo95cr5cRsixQVS61Rpa4RapNsmxFqoM1TTNMGaImiGY1Up5U0XqgzXOChE1QT0zRNcJXodyls4h3CiZhvVF2qmtZVF2qjoojIsritlc1rqopbXGHM10gWSPukA6TsOEXSDNLYLYO0cE4OAfnG3ST+ocI1YPuMQSOOT/AACBo7F9M1llGWMMsoyxGiLkWKyhWMFZQrJtEnIuojdCxZRHtKsbxLsn4l2OUJDWpC6avpCahJuXo9BT+0VqWP0iV01GY/Xp4UNMhKVI5GR8Z6j2OsoS7N+3G07S4yqvkYJ+mZm5xWqYXlQfdOcc9/Q8frKIuInkX6kOfWlKlVLn+TZ9qnoe8mjbt2jcVGFZ+ckfpMupJwCM0pFif04U76OmeKS/giVw6VyyJGESTqwMAqQoSECQgSTdCMAUnPLjQrnNkXkRpAFrhVSEVYVUiOiVATXKmuN7JNkXkTZnW1QBSaNyRcpHTOQma5MEcc4PWMlJzZGGTM+yuc0hVHVnXeoOSp7iOsnwi1tJGQRjHX5xvfRRMQ8XdHsZkXYpPCjtxMu1Js6jTkde4BHQ8GIXVR5xLCiZlOkA6R+1Iu6RxtEXSL2JH3WANWQeQMDPPVuQMD48/oYGcZ7LLNp2278HbnGe2Zdll3J27cnb1x2z6xQJL6IFYMrGnSBZYrRNoTQTR0axFBNbRUnGcHHrjjMXxeyXhns09KnSX1K8wmmXpJqxzNnw9Fr9oXRKJq0Ip6zIoBXHxjqPOOl9Dj4B46QiwSIT0jK0kdQR84dQ+FkWO6avMXQTS0SyHkrECukFSiWFccRZVkmPmZ+YCuknOATgZOBnA9YY7SVAXbgANyTubPX4fKX02peskocE8H0I9Jw5Ylsd8nA4GYrb3v0Bt736NDxHw9alVlbJbqOMHvkfCZBWGJJnNsXxpyu3pKU5nG9ZVFhVWdVYQLOdCUyoWd2QgWXCxHRFsRuSLlZo2VwFlUpNg5CRWVCwzLOBZXRtF2Tmbut02kGlBUr5uF7++W/yBHp1mQGwwOAcEHB6H4S/ierFzAhdoAxj1iXNVU5qSOetr+jDuWI3ial1R5mbes1SXVGdasWdY7YINa8/IdY+jpmdYsrqVr8tdu/zct5mdvl4427e+euczT19SADbjPwOeJk2rAxm8EmHMu6cSEcw7rxACWJskXdOY+V4i7rzAwtGWgnsdB44o0f9P5Yz03Z4wTnOPWeTrWaelWJCJ+HUza0w6SusXmH0KdITV1TVvRuf4gvDNN5jqhZUz/k5wo47mMBMHHBwcZHQyaDSmx1RBy2AMnvjkx7XeGvQwD45GQV5Bi8knmirPQ74Lq1qdWZdy5UkfATc9ovFKblQV+8QSSxBGBj8PP8AOJ5VVjFUnfhmrV/Uc/FLtW/aGKxNDSxGuP6c8RfJ6GodR4YHMUDQ9VhHT/uZaRmqTjCGrvKhgvAfhh14+sqi5zzj0+PwlxXEefRKa9MoBIBLlZxZ2iNha6SegkIjmi1hQMAB7wwcwVlfAbjkkYzz+Ulye9kHT3sGsa0dG84zjjMUBllcjpx8oKTa6JUwmqTYxXOcd4rawnbmzFmMpE/yJoN4bQuqtluRg/HBgCYWmknJ4468gf8A2VrMxjcgGvdS5KjA/KK1rHbqZXT1RlSUhVi9qcTD1g5M9XdomKFgDtHeeZ1y8mN4rTHizLKEnjr6QLqRkHiafh1q13Vu27arqxK8MADnIlfH7qrL3endsY7vezksfxHnnrmV5vlmFlRlKwDAsNwHUesS1hBJIG0E8D0jrLEtQkOj8uhAjmNMvEXI5mvZapoVBWodWJa0E7mBHCkQchoZmbeICxeY2BxF7OsZ+h2+jO06TUpXgTMpaaVLcCCTvGbWiPSMaiskZAyBE9KYw2sZRjj4fCW+Gv4E0NrIwZThhyDNHUah7mBc5IGBxgATO0C5mqigDvnjHpjv+0V57+nZ9C6bRFyFHU+s7qtG1RAOOeQR0hKr2rIYcemehk1dz2bXbGDkLjpweZPa5f0BcuX9AUjdDRIGM1GNQzHkaPeH0q7BWYIDn3m6CZqGanhuj8wMdwXaM89/5iZPK8l94ZvM0pb3DpUAkA5AOMjv8YYRLdiEFsm5ZCkFeDzK75wGckSbwapBPEcp0pLBTgZ6GJU8cwtmpY4Pp0xJWm30Z6oLrtN5Tbc5ipMllpbknJ+MGWhlPOyLo7YYTRaA25wQAO555i1jy+h1prYckKSN2MHiPSrj+32TdgNTUUYqeoODL0NKeI2qbGKElScgt1J7wNbyiTcrQcw19sDTfgxa6zmADR1CwZUbFnjJWsoMdCAe4Bnl9Xbky2otOTEneGPGp9FJrDjmLPC6lWQ4YEZAIz3U9CPURRnj6WVhuMRLV4xCNZxE73yINKqhXHPy6/CPhcrM5W5+fX4ze0CrgbumRn5d4ZKeNmfZSVHPwP6RK3qZ6nx3yPLXytuc87emMd/jPKXNyY29FKeGdXNGg9Iig6R6ntOkbxm7obF2EEZJ6H0g75zRjpLXD9pb4bPg7oDiN2XYgfDNMX6Y4x1lb1Occ5g1DDlut3DGPnNDwZK33b8EjoCcceswEMaTIODkfOJS1YgNasHdRtDsF5UE4+UvW0TDQ1bTgM0aeZ6PwzwnzE3bsdQBjP5zzOlfmeg0WuZVwCQDMf8Akc8/aYv8l3mQ8YpqatpI9IENDau0GJho0a12SddDKtLKYJDLBoMM90OVSOZyg8Stxk87M1WWsuLHJ9AOmOBBEyqcnAlbSVODHS+Iz1Zeys9/n9IvaMSWao8ZOccDPYekVt1OY0pknYVRmGWuLae0R5WhbYFZl3H3jB7pXUv7xgVeOOrE9S3JnU0FjIbArbBn3sccdceuIvc3vH5zUu0eq09BLZWp8bgCCRn1HaJdZiKzRlat1KKMN5gJ3OWJBTA2qFxxjB/OZrmHvuiVtkJVUR34nP6bdU9m5Rs/xPUxeyziI3WcQNlVZVrMH9ZoUa73Zhu82/ZPxOmi0tcPd2EK2N2xuOcfmPrFV4P477OPrMqc/wA4mdZbzHfaDXVXWvZVgKSoxjaWOOWx2mM1sd2PVh0jtL4xEljSDpKo2Qzd8ObJENcJTwmv8PMPrK2UlWBVgcEMCCD6ES3w2r8RrQWsvQkZHOJfeQxOM5Er4dUXKqOpwB+c9FYBp6XrsrRzZna45wcd8jPHUSd3x/2dVZ/s82wJOYQOSeeT8Z6f2Y8O09ofzSMjG1S2zju08/4iira6odyhmCn1XPBk58qqnP8AAi8idOfqAhoRHgB1m/pfZu16P6gFduCwUk7io6n9DDfkmPyYLuZ/J4I1WRyvVmai/wBENEeV8/HqfM8zP2/nWea8yTi+e9ejM75b0+nnZqI7WEKoLMegUZJ+kiq3XBx6zOrvIOQSD6g4M2afGUGn8rZ7/Pv8Y65z657Tq5L0jN5HgNLpPNiAth9FW1jhF5YniF4u2ZLZs6VsiS8+sOuherh8cjgjkGL6vgSCab6Ml0L12EHIgtTcScmbfhOjpKM1525H/GWOwFe5X1nnNWw3HHSPFzVNL4Z7oDa8VeyXseKWmXIuzW8EqFtm0tgAZ46n4CaFteyxkByAOvfp3nl9PcQwIJB9RwZu+HZZufQ9ZO5ae70D9QzdSfeMDU3M1U8SVK76PJV3cgiz/JOB8P5mYulb3hn15HTiBU3uodWZ992HJ9D+80/Ffayy+nyiqrnG9gSd2DngduZha9/fftycd+MxE2TqhNpv4Vmy9lsXe2cscf8Acrr0RQu1w+4ZbH+JnMqqA2WxS2ydZjgnnA6/CLraAQSMgEEj1Gekm6KqhmvXItbIa1y2CLP8wB2+sz/M6zS8d8TqtRQg5BzkjG0Y6fz0mGHiU8eaUdDIs4gzZAl+IPfF5B5G4naaWlQErk4BPJ64Gesy0PSO12YxPQR63jeHpfDUAcAHIycHpkeuIcWVjf5is2VITacYs7MfUSnsjQL70QnaDkk9+AekY9odCKLCgbcCAw9RnPB/KNzW8fpsVrM++yaC0oVYcEYI+eYx4r4q9pG7AA6AcDPrEdO3T+d4LWNzOaXsLz2MJqz6znm5MQRoZG5iiaaT2V7V2hg4zvJPun0xHqvaC9aTQGxWQRjAyAeoB64mFv5jXht9YfNmCMHGRkA/KTqU12tJ1j9nfNM7vg9XahdinC547doMvG0jdDQslhZE98sLJxj8jHq7I1oNa1Th16qeM9PlMuuyXrsga1YzF5KPdUeItqOWwMDgL0E5qFTa2/cBtONuCd3br2iHs+42n6fvGvFmGw/T7iZOKVcUZLozH1LHCksQvCgk4UfAdovchMes1Gn8msKD5+SbGzxjnA+0HTqFU5IDcHg9JZV10jJdGLecRK66NeJWjJmJZZLT2iPIc09vvT1Xgzgt9D9p4ei3kT1Pgd3v/Q/aLa1CVeG17N+N6fT2XLb7rMVKvtLZAH4eORMi0rdqbLK12ozkqMY4/b1nntZb/wAzfzsJv+zzgsJL9JTTte2P+p0keX8XpId/mfvMZnnpPaJxvf8A2b7zyltnJlGWi9I79Yq78Ttj9YrY/EnTLzQ3X4k9VdlQ27bPxZGT07GBTxBRS1ZXLHPPGDnuYg7xd3kXbXosqOs0GrQTNKq0ho6YctxB7oNmlN0DobkelWMjtJJPWPZk9J7J/wDkVf7CNeP/AN6z5j7Tsk7/ANGyfQCnt8h95TU9ZJIzGfoEsMnWSSKKd7/n9p0SSQE6OyxkkgIWQTokknIx+QIkskkkJi8h6TwPofp+8a8S/tt9P/YSSSD/ACMXkMGvrGjJJKMyWZHiHeZNkkkpPokgdXUT0Pg/4/oftJJOYlmLrP7zfT7CbXs/+JZJItDP0Y3tB+N/9m+88y8kkWy/j9C794s/SSSQo0yLWdPzi7ySSFFUAacEkkkOirSonZJN+w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3556" name="AutoShape 4" descr="data:image/jpeg;base64,/9j/4AAQSkZJRgABAQAAAQABAAD/2wCEAAkGBxAQEBAQEBINDw8PEA8PDQ8NEA8NDQ0NFBEWFhQRFBQYHCggGBolHBQUITEhJSkrLi4uFx8zODMsNygtLisBCgoKDg0OGhAQGiwkHBwsLCwsLCwvLC8sLCwsLCwsLCwsLCwsLCwsLCwsLCwsLCwsLCwsLCwsLCwsLCwsLCwsLP/AABEIALEBHAMBIgACEQEDEQH/xAAbAAACAwEBAQAAAAAAAAAAAAADBAACBQEGB//EADQQAAICAQMCAwYFBAIDAAAAAAECAAMRBBIhMUEFE1EGImFxgbEykaHB8BQzQnIj0TSy8f/EABkBAAMBAQEAAAAAAAAAAAAAAAECAwQABf/EACURAAMBAAIDAAEEAwEAAAAAAAABAhESIQMxQTITIlFhBHGRQv/aAAwDAQACEQMRAD8A+OKIQCcAhFE9eUaEiKIQCRRLgTRMlUjgEIFkAhFEtMlEiBYVUkVYZFmiIKzILZO7IbbOhI/AfgCCToSMKksK5zk7gLiuXFcYWuXFcVyDiItXOGuOtXKmuSciORPy5PLjflyeXJNC8RJq5Q1x5q5U1xGjsM8pObI61Up5UTiFIU2ThWNmuUZJ3EbiLbZzbGNkqVncTuIArObYcrKlYOIOIArKlYcrKlYOIrkAVlSIcrKFYrkRyAIlSIYiUIk3JNoERK4hSJXERyI0EAhFE4ohFE0wh5RZRLgSKITbNMyVSOKIVVnFEMiy8SVmTqrGEScrSN11zTMmqIAeXLrVD+XLrVGaH4AVrhBXDrXCLXFaA5ALVCCqMpVCeVEaFcmeapRqpotVKGqTaJNCPlSCqPCqQVSTQmGe1UoappNVKNTJtHYZrVShrmg1Ur5UXDkjPNUG1c0jVBPVDg6RmmuVKR9qoI1zsG4iRSVKxtq4MpDh3EWKypWMFZQrF4iuRcrKFYwVlGWK5JuRYrKFYwVlGWScknIuROYhisoRJuSbksohUEoohkE0Qgyi6LCBZEWG2zXM9GiZKIsYRZRFjVdcvElogJUkdprg6a49UkujbEjF3g1qVLcQNjYxyMgHoSJr+BvpBQwtC7+d25csw7bTM+/X2ugrLf8AGDkIAAB6D5RZUk3DpZT/AODPooa+eJda4ZK4ZKozJtAUrhfKh1qhhXJsm0INVKmqaBqlTVJsk0ICqXFUcFUsKpNk8M9qoM1TTaqDaqIwGY1MqaZotVK+VFGRnGmBeqaxpgbKYcHRktVBGqaj0wDVw4OkZr1QDVzTeuLPXDg2CDJBlY6yQTJOwDkUKwbLGmWCZYrknUizLKFYwyyjLJuSLkXKyhWHKym2Sck3JRRD1CCURmlZXxrsWEGrWG2ztSQ7JN0ro2THQOmuaNVMWoE0qZSTR40sOpVGq0lqaS3Cgk8nCjJwBk/pGKqsyul0BCQqVw3lYhErgbA0USuGSuFSuGSuTdCNAkrhhXCKkMEknQjQoa5Xyo95cr5cRsixQVS61Rpa4RapNsmxFqoM1TTNMGaImiGY1Up5U0XqgzXOChE1QT0zRNcJXodyls4h3CiZhvVF2qmtZVF2qjoojIsritlc1rqopbXGHM10gWSPukA6TsOEXSDNLYLYO0cE4OAfnG3ST+ocI1YPuMQSOOT/AACBo7F9M1llGWMMsoyxGiLkWKyhWMFZQrJtEnIuojdCxZRHtKsbxLsn4l2OUJDWpC6avpCahJuXo9BT+0VqWP0iV01GY/Xp4UNMhKVI5GR8Z6j2OsoS7N+3G07S4yqvkYJ+mZm5xWqYXlQfdOcc9/Q8frKIuInkX6kOfWlKlVLn+TZ9qnoe8mjbt2jcVGFZ+ckfpMupJwCM0pFif04U76OmeKS/giVw6VyyJGESTqwMAqQoSECQgSTdCMAUnPLjQrnNkXkRpAFrhVSEVYVUiOiVATXKmuN7JNkXkTZnW1QBSaNyRcpHTOQma5MEcc4PWMlJzZGGTM+yuc0hVHVnXeoOSp7iOsnwi1tJGQRjHX5xvfRRMQ8XdHsZkXYpPCjtxMu1Js6jTkde4BHQ8GIXVR5xLCiZlOkA6R+1Iu6RxtEXSL2JH3WANWQeQMDPPVuQMD48/oYGcZ7LLNp2278HbnGe2Zdll3J27cnb1x2z6xQJL6IFYMrGnSBZYrRNoTQTR0axFBNbRUnGcHHrjjMXxeyXhns09KnSX1K8wmmXpJqxzNnw9Fr9oXRKJq0Ip6zIoBXHxjqPOOl9Dj4B46QiwSIT0jK0kdQR84dQ+FkWO6avMXQTS0SyHkrECukFSiWFccRZVkmPmZ+YCuknOATgZOBnA9YY7SVAXbgANyTubPX4fKX02peskocE8H0I9Jw5Ylsd8nA4GYrb3v0Bt736NDxHw9alVlbJbqOMHvkfCZBWGJJnNsXxpyu3pKU5nG9ZVFhVWdVYQLOdCUyoWd2QgWXCxHRFsRuSLlZo2VwFlUpNg5CRWVCwzLOBZXRtF2Tmbut02kGlBUr5uF7++W/yBHp1mQGwwOAcEHB6H4S/ierFzAhdoAxj1iXNVU5qSOetr+jDuWI3ial1R5mbes1SXVGdasWdY7YINa8/IdY+jpmdYsrqVr8tdu/zct5mdvl4427e+euczT19SADbjPwOeJk2rAxm8EmHMu6cSEcw7rxACWJskXdOY+V4i7rzAwtGWgnsdB44o0f9P5Yz03Z4wTnOPWeTrWaelWJCJ+HUza0w6SusXmH0KdITV1TVvRuf4gvDNN5jqhZUz/k5wo47mMBMHHBwcZHQyaDSmx1RBy2AMnvjkx7XeGvQwD45GQV5Bi8knmirPQ74Lq1qdWZdy5UkfATc9ovFKblQV+8QSSxBGBj8PP8AOJ5VVjFUnfhmrV/Uc/FLtW/aGKxNDSxGuP6c8RfJ6GodR4YHMUDQ9VhHT/uZaRmqTjCGrvKhgvAfhh14+sqi5zzj0+PwlxXEefRKa9MoBIBLlZxZ2iNha6SegkIjmi1hQMAB7wwcwVlfAbjkkYzz+Ulye9kHT3sGsa0dG84zjjMUBllcjpx8oKTa6JUwmqTYxXOcd4rawnbmzFmMpE/yJoN4bQuqtluRg/HBgCYWmknJ4468gf8A2VrMxjcgGvdS5KjA/KK1rHbqZXT1RlSUhVi9qcTD1g5M9XdomKFgDtHeeZ1y8mN4rTHizLKEnjr6QLqRkHiafh1q13Vu27arqxK8MADnIlfH7qrL3endsY7vezksfxHnnrmV5vlmFlRlKwDAsNwHUesS1hBJIG0E8D0jrLEtQkOj8uhAjmNMvEXI5mvZapoVBWodWJa0E7mBHCkQchoZmbeICxeY2BxF7OsZ+h2+jO06TUpXgTMpaaVLcCCTvGbWiPSMaiskZAyBE9KYw2sZRjj4fCW+Gv4E0NrIwZThhyDNHUah7mBc5IGBxgATO0C5mqigDvnjHpjv+0V57+nZ9C6bRFyFHU+s7qtG1RAOOeQR0hKr2rIYcemehk1dz2bXbGDkLjpweZPa5f0BcuX9AUjdDRIGM1GNQzHkaPeH0q7BWYIDn3m6CZqGanhuj8wMdwXaM89/5iZPK8l94ZvM0pb3DpUAkA5AOMjv8YYRLdiEFsm5ZCkFeDzK75wGckSbwapBPEcp0pLBTgZ6GJU8cwtmpY4Pp0xJWm30Z6oLrtN5Tbc5ipMllpbknJ+MGWhlPOyLo7YYTRaA25wQAO555i1jy+h1prYckKSN2MHiPSrj+32TdgNTUUYqeoODL0NKeI2qbGKElScgt1J7wNbyiTcrQcw19sDTfgxa6zmADR1CwZUbFnjJWsoMdCAe4Bnl9Xbky2otOTEneGPGp9FJrDjmLPC6lWQ4YEZAIz3U9CPURRnj6WVhuMRLV4xCNZxE73yINKqhXHPy6/CPhcrM5W5+fX4ze0CrgbumRn5d4ZKeNmfZSVHPwP6RK3qZ6nx3yPLXytuc87emMd/jPKXNyY29FKeGdXNGg9Iig6R6ntOkbxm7obF2EEZJ6H0g75zRjpLXD9pb4bPg7oDiN2XYgfDNMX6Y4x1lb1Occ5g1DDlut3DGPnNDwZK33b8EjoCcceswEMaTIODkfOJS1YgNasHdRtDsF5UE4+UvW0TDQ1bTgM0aeZ6PwzwnzE3bsdQBjP5zzOlfmeg0WuZVwCQDMf8Akc8/aYv8l3mQ8YpqatpI9IENDau0GJho0a12SddDKtLKYJDLBoMM90OVSOZyg8Stxk87M1WWsuLHJ9AOmOBBEyqcnAlbSVODHS+Iz1Zeys9/n9IvaMSWao8ZOccDPYekVt1OY0pknYVRmGWuLae0R5WhbYFZl3H3jB7pXUv7xgVeOOrE9S3JnU0FjIbArbBn3sccdceuIvc3vH5zUu0eq09BLZWp8bgCCRn1HaJdZiKzRlat1KKMN5gJ3OWJBTA2qFxxjB/OZrmHvuiVtkJVUR34nP6bdU9m5Rs/xPUxeyziI3WcQNlVZVrMH9ZoUa73Zhu82/ZPxOmi0tcPd2EK2N2xuOcfmPrFV4P477OPrMqc/wA4mdZbzHfaDXVXWvZVgKSoxjaWOOWx2mM1sd2PVh0jtL4xEljSDpKo2Qzd8ObJENcJTwmv8PMPrK2UlWBVgcEMCCD6ES3w2r8RrQWsvQkZHOJfeQxOM5Er4dUXKqOpwB+c9FYBp6XrsrRzZna45wcd8jPHUSd3x/2dVZ/s82wJOYQOSeeT8Z6f2Y8O09ofzSMjG1S2zju08/4iira6odyhmCn1XPBk58qqnP8AAi8idOfqAhoRHgB1m/pfZu16P6gFduCwUk7io6n9DDfkmPyYLuZ/J4I1WRyvVmai/wBENEeV8/HqfM8zP2/nWea8yTi+e9ejM75b0+nnZqI7WEKoLMegUZJ+kiq3XBx6zOrvIOQSD6g4M2afGUGn8rZ7/Pv8Y65z657Tq5L0jN5HgNLpPNiAth9FW1jhF5YniF4u2ZLZs6VsiS8+sOuherh8cjgjkGL6vgSCab6Ml0L12EHIgtTcScmbfhOjpKM1525H/GWOwFe5X1nnNWw3HHSPFzVNL4Z7oDa8VeyXseKWmXIuzW8EqFtm0tgAZ46n4CaFteyxkByAOvfp3nl9PcQwIJB9RwZu+HZZufQ9ZO5ae70D9QzdSfeMDU3M1U8SVK76PJV3cgiz/JOB8P5mYulb3hn15HTiBU3uodWZ992HJ9D+80/Ffayy+nyiqrnG9gSd2DngduZha9/fftycd+MxE2TqhNpv4Vmy9lsXe2cscf8Acrr0RQu1w+4ZbH+JnMqqA2WxS2ydZjgnnA6/CLraAQSMgEEj1Gekm6KqhmvXItbIa1y2CLP8wB2+sz/M6zS8d8TqtRQg5BzkjG0Y6fz0mGHiU8eaUdDIs4gzZAl+IPfF5B5G4naaWlQErk4BPJ64Gesy0PSO12YxPQR63jeHpfDUAcAHIycHpkeuIcWVjf5is2VITacYs7MfUSnsjQL70QnaDkk9+AekY9odCKLCgbcCAw9RnPB/KNzW8fpsVrM++yaC0oVYcEYI+eYx4r4q9pG7AA6AcDPrEdO3T+d4LWNzOaXsLz2MJqz6znm5MQRoZG5iiaaT2V7V2hg4zvJPun0xHqvaC9aTQGxWQRjAyAeoB64mFv5jXht9YfNmCMHGRkA/KTqU12tJ1j9nfNM7vg9XahdinC547doMvG0jdDQslhZE98sLJxj8jHq7I1oNa1Th16qeM9PlMuuyXrsga1YzF5KPdUeItqOWwMDgL0E5qFTa2/cBtONuCd3br2iHs+42n6fvGvFmGw/T7iZOKVcUZLozH1LHCksQvCgk4UfAdovchMes1Gn8msKD5+SbGzxjnA+0HTqFU5IDcHg9JZV10jJdGLecRK66NeJWjJmJZZLT2iPIc09vvT1Xgzgt9D9p4ei3kT1Pgd3v/Q/aLa1CVeG17N+N6fT2XLb7rMVKvtLZAH4eORMi0rdqbLK12ozkqMY4/b1nntZb/wAzfzsJv+zzgsJL9JTTte2P+p0keX8XpId/mfvMZnnpPaJxvf8A2b7zyltnJlGWi9I79Yq78Ttj9YrY/EnTLzQ3X4k9VdlQ27bPxZGT07GBTxBRS1ZXLHPPGDnuYg7xd3kXbXosqOs0GrQTNKq0ho6YctxB7oNmlN0DobkelWMjtJJPWPZk9J7J/wDkVf7CNeP/AN6z5j7Tsk7/ANGyfQCnt8h95TU9ZJIzGfoEsMnWSSKKd7/n9p0SSQE6OyxkkgIWQTokknIx+QIkskkkJi8h6TwPofp+8a8S/tt9P/YSSSD/ACMXkMGvrGjJJKMyWZHiHeZNkkkpPokgdXUT0Pg/4/oftJJOYlmLrP7zfT7CbXs/+JZJItDP0Y3tB+N/9m+88y8kkWy/j9C794s/SSSQo0yLWdPzi7ySSFFUAacEkkkOirSonZJN+w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3558" name="AutoShape 6" descr="data:image/jpeg;base64,/9j/4AAQSkZJRgABAQAAAQABAAD/2wCEAAkGBxAQEBAQEBINDw8PEA8PDQ8NEA8NDQ0NFBEWFhQRFBQYHCggGBolHBQUITEhJSkrLi4uFx8zODMsNygtLisBCgoKDg0OGhAQGiwkHBwsLCwsLCwvLC8sLCwsLCwsLCwsLCwsLCwsLCwsLCwsLCwsLCwsLCwsLCwsLCwsLCwsLP/AABEIALEBHAMBIgACEQEDEQH/xAAbAAACAwEBAQAAAAAAAAAAAAADBAACBQEGB//EADQQAAICAQMCAwYFBAIDAAAAAAECAAMRBBIhMUEFE1EGImFxgbEykaHB8BQzQnIj0TSy8f/EABkBAAMBAQEAAAAAAAAAAAAAAAECAwQABf/EACURAAMBAAIDAAEEAwEAAAAAAAABAhESIQMxQTITIlFhBHGRQv/aAAwDAQACEQMRAD8A+OKIQCcAhFE9eUaEiKIQCRRLgTRMlUjgEIFkAhFEtMlEiBYVUkVYZFmiIKzILZO7IbbOhI/AfgCCToSMKksK5zk7gLiuXFcYWuXFcVyDiItXOGuOtXKmuSciORPy5PLjflyeXJNC8RJq5Q1x5q5U1xGjsM8pObI61Up5UTiFIU2ThWNmuUZJ3EbiLbZzbGNkqVncTuIArObYcrKlYOIOIArKlYcrKlYOIrkAVlSIcrKFYrkRyAIlSIYiUIk3JNoERK4hSJXERyI0EAhFE4ohFE0wh5RZRLgSKITbNMyVSOKIVVnFEMiy8SVmTqrGEScrSN11zTMmqIAeXLrVD+XLrVGaH4AVrhBXDrXCLXFaA5ALVCCqMpVCeVEaFcmeapRqpotVKGqTaJNCPlSCqPCqQVSTQmGe1UoappNVKNTJtHYZrVShrmg1Ur5UXDkjPNUG1c0jVBPVDg6RmmuVKR9qoI1zsG4iRSVKxtq4MpDh3EWKypWMFZQrF4iuRcrKFYwVlGWK5JuRYrKFYwVlGWScknIuROYhisoRJuSbksohUEoohkE0Qgyi6LCBZEWG2zXM9GiZKIsYRZRFjVdcvElogJUkdprg6a49UkujbEjF3g1qVLcQNjYxyMgHoSJr+BvpBQwtC7+d25csw7bTM+/X2ugrLf8AGDkIAAB6D5RZUk3DpZT/AODPooa+eJda4ZK4ZKozJtAUrhfKh1qhhXJsm0INVKmqaBqlTVJsk0ICqXFUcFUsKpNk8M9qoM1TTaqDaqIwGY1MqaZotVK+VFGRnGmBeqaxpgbKYcHRktVBGqaj0wDVw4OkZr1QDVzTeuLPXDg2CDJBlY6yQTJOwDkUKwbLGmWCZYrknUizLKFYwyyjLJuSLkXKyhWHKym2Sck3JRRD1CCURmlZXxrsWEGrWG2ztSQ7JN0ro2THQOmuaNVMWoE0qZSTR40sOpVGq0lqaS3Cgk8nCjJwBk/pGKqsyul0BCQqVw3lYhErgbA0USuGSuFSuGSuTdCNAkrhhXCKkMEknQjQoa5Xyo95cr5cRsixQVS61Rpa4RapNsmxFqoM1TTNMGaImiGY1Up5U0XqgzXOChE1QT0zRNcJXodyls4h3CiZhvVF2qmtZVF2qjoojIsritlc1rqopbXGHM10gWSPukA6TsOEXSDNLYLYO0cE4OAfnG3ST+ocI1YPuMQSOOT/AACBo7F9M1llGWMMsoyxGiLkWKyhWMFZQrJtEnIuojdCxZRHtKsbxLsn4l2OUJDWpC6avpCahJuXo9BT+0VqWP0iV01GY/Xp4UNMhKVI5GR8Z6j2OsoS7N+3G07S4yqvkYJ+mZm5xWqYXlQfdOcc9/Q8frKIuInkX6kOfWlKlVLn+TZ9qnoe8mjbt2jcVGFZ+ckfpMupJwCM0pFif04U76OmeKS/giVw6VyyJGESTqwMAqQoSECQgSTdCMAUnPLjQrnNkXkRpAFrhVSEVYVUiOiVATXKmuN7JNkXkTZnW1QBSaNyRcpHTOQma5MEcc4PWMlJzZGGTM+yuc0hVHVnXeoOSp7iOsnwi1tJGQRjHX5xvfRRMQ8XdHsZkXYpPCjtxMu1Js6jTkde4BHQ8GIXVR5xLCiZlOkA6R+1Iu6RxtEXSL2JH3WANWQeQMDPPVuQMD48/oYGcZ7LLNp2278HbnGe2Zdll3J27cnb1x2z6xQJL6IFYMrGnSBZYrRNoTQTR0axFBNbRUnGcHHrjjMXxeyXhns09KnSX1K8wmmXpJqxzNnw9Fr9oXRKJq0Ip6zIoBXHxjqPOOl9Dj4B46QiwSIT0jK0kdQR84dQ+FkWO6avMXQTS0SyHkrECukFSiWFccRZVkmPmZ+YCuknOATgZOBnA9YY7SVAXbgANyTubPX4fKX02peskocE8H0I9Jw5Ylsd8nA4GYrb3v0Bt736NDxHw9alVlbJbqOMHvkfCZBWGJJnNsXxpyu3pKU5nG9ZVFhVWdVYQLOdCUyoWd2QgWXCxHRFsRuSLlZo2VwFlUpNg5CRWVCwzLOBZXRtF2Tmbut02kGlBUr5uF7++W/yBHp1mQGwwOAcEHB6H4S/ierFzAhdoAxj1iXNVU5qSOetr+jDuWI3ial1R5mbes1SXVGdasWdY7YINa8/IdY+jpmdYsrqVr8tdu/zct5mdvl4427e+euczT19SADbjPwOeJk2rAxm8EmHMu6cSEcw7rxACWJskXdOY+V4i7rzAwtGWgnsdB44o0f9P5Yz03Z4wTnOPWeTrWaelWJCJ+HUza0w6SusXmH0KdITV1TVvRuf4gvDNN5jqhZUz/k5wo47mMBMHHBwcZHQyaDSmx1RBy2AMnvjkx7XeGvQwD45GQV5Bi8knmirPQ74Lq1qdWZdy5UkfATc9ovFKblQV+8QSSxBGBj8PP8AOJ5VVjFUnfhmrV/Uc/FLtW/aGKxNDSxGuP6c8RfJ6GodR4YHMUDQ9VhHT/uZaRmqTjCGrvKhgvAfhh14+sqi5zzj0+PwlxXEefRKa9MoBIBLlZxZ2iNha6SegkIjmi1hQMAB7wwcwVlfAbjkkYzz+Ulye9kHT3sGsa0dG84zjjMUBllcjpx8oKTa6JUwmqTYxXOcd4rawnbmzFmMpE/yJoN4bQuqtluRg/HBgCYWmknJ4468gf8A2VrMxjcgGvdS5KjA/KK1rHbqZXT1RlSUhVi9qcTD1g5M9XdomKFgDtHeeZ1y8mN4rTHizLKEnjr6QLqRkHiafh1q13Vu27arqxK8MADnIlfH7qrL3endsY7vezksfxHnnrmV5vlmFlRlKwDAsNwHUesS1hBJIG0E8D0jrLEtQkOj8uhAjmNMvEXI5mvZapoVBWodWJa0E7mBHCkQchoZmbeICxeY2BxF7OsZ+h2+jO06TUpXgTMpaaVLcCCTvGbWiPSMaiskZAyBE9KYw2sZRjj4fCW+Gv4E0NrIwZThhyDNHUah7mBc5IGBxgATO0C5mqigDvnjHpjv+0V57+nZ9C6bRFyFHU+s7qtG1RAOOeQR0hKr2rIYcemehk1dz2bXbGDkLjpweZPa5f0BcuX9AUjdDRIGM1GNQzHkaPeH0q7BWYIDn3m6CZqGanhuj8wMdwXaM89/5iZPK8l94ZvM0pb3DpUAkA5AOMjv8YYRLdiEFsm5ZCkFeDzK75wGckSbwapBPEcp0pLBTgZ6GJU8cwtmpY4Pp0xJWm30Z6oLrtN5Tbc5ipMllpbknJ+MGWhlPOyLo7YYTRaA25wQAO555i1jy+h1prYckKSN2MHiPSrj+32TdgNTUUYqeoODL0NKeI2qbGKElScgt1J7wNbyiTcrQcw19sDTfgxa6zmADR1CwZUbFnjJWsoMdCAe4Bnl9Xbky2otOTEneGPGp9FJrDjmLPC6lWQ4YEZAIz3U9CPURRnj6WVhuMRLV4xCNZxE73yINKqhXHPy6/CPhcrM5W5+fX4ze0CrgbumRn5d4ZKeNmfZSVHPwP6RK3qZ6nx3yPLXytuc87emMd/jPKXNyY29FKeGdXNGg9Iig6R6ntOkbxm7obF2EEZJ6H0g75zRjpLXD9pb4bPg7oDiN2XYgfDNMX6Y4x1lb1Occ5g1DDlut3DGPnNDwZK33b8EjoCcceswEMaTIODkfOJS1YgNasHdRtDsF5UE4+UvW0TDQ1bTgM0aeZ6PwzwnzE3bsdQBjP5zzOlfmeg0WuZVwCQDMf8Akc8/aYv8l3mQ8YpqatpI9IENDau0GJho0a12SddDKtLKYJDLBoMM90OVSOZyg8Stxk87M1WWsuLHJ9AOmOBBEyqcnAlbSVODHS+Iz1Zeys9/n9IvaMSWao8ZOccDPYekVt1OY0pknYVRmGWuLae0R5WhbYFZl3H3jB7pXUv7xgVeOOrE9S3JnU0FjIbArbBn3sccdceuIvc3vH5zUu0eq09BLZWp8bgCCRn1HaJdZiKzRlat1KKMN5gJ3OWJBTA2qFxxjB/OZrmHvuiVtkJVUR34nP6bdU9m5Rs/xPUxeyziI3WcQNlVZVrMH9ZoUa73Zhu82/ZPxOmi0tcPd2EK2N2xuOcfmPrFV4P477OPrMqc/wA4mdZbzHfaDXVXWvZVgKSoxjaWOOWx2mM1sd2PVh0jtL4xEljSDpKo2Qzd8ObJENcJTwmv8PMPrK2UlWBVgcEMCCD6ES3w2r8RrQWsvQkZHOJfeQxOM5Er4dUXKqOpwB+c9FYBp6XrsrRzZna45wcd8jPHUSd3x/2dVZ/s82wJOYQOSeeT8Z6f2Y8O09ofzSMjG1S2zju08/4iira6odyhmCn1XPBk58qqnP8AAi8idOfqAhoRHgB1m/pfZu16P6gFduCwUk7io6n9DDfkmPyYLuZ/J4I1WRyvVmai/wBENEeV8/HqfM8zP2/nWea8yTi+e9ejM75b0+nnZqI7WEKoLMegUZJ+kiq3XBx6zOrvIOQSD6g4M2afGUGn8rZ7/Pv8Y65z657Tq5L0jN5HgNLpPNiAth9FW1jhF5YniF4u2ZLZs6VsiS8+sOuherh8cjgjkGL6vgSCab6Ml0L12EHIgtTcScmbfhOjpKM1525H/GWOwFe5X1nnNWw3HHSPFzVNL4Z7oDa8VeyXseKWmXIuzW8EqFtm0tgAZ46n4CaFteyxkByAOvfp3nl9PcQwIJB9RwZu+HZZufQ9ZO5ae70D9QzdSfeMDU3M1U8SVK76PJV3cgiz/JOB8P5mYulb3hn15HTiBU3uodWZ992HJ9D+80/Ffayy+nyiqrnG9gSd2DngduZha9/fftycd+MxE2TqhNpv4Vmy9lsXe2cscf8Acrr0RQu1w+4ZbH+JnMqqA2WxS2ydZjgnnA6/CLraAQSMgEEj1Gekm6KqhmvXItbIa1y2CLP8wB2+sz/M6zS8d8TqtRQg5BzkjG0Y6fz0mGHiU8eaUdDIs4gzZAl+IPfF5B5G4naaWlQErk4BPJ64Gesy0PSO12YxPQR63jeHpfDUAcAHIycHpkeuIcWVjf5is2VITacYs7MfUSnsjQL70QnaDkk9+AekY9odCKLCgbcCAw9RnPB/KNzW8fpsVrM++yaC0oVYcEYI+eYx4r4q9pG7AA6AcDPrEdO3T+d4LWNzOaXsLz2MJqz6znm5MQRoZG5iiaaT2V7V2hg4zvJPun0xHqvaC9aTQGxWQRjAyAeoB64mFv5jXht9YfNmCMHGRkA/KTqU12tJ1j9nfNM7vg9XahdinC547doMvG0jdDQslhZE98sLJxj8jHq7I1oNa1Th16qeM9PlMuuyXrsga1YzF5KPdUeItqOWwMDgL0E5qFTa2/cBtONuCd3br2iHs+42n6fvGvFmGw/T7iZOKVcUZLozH1LHCksQvCgk4UfAdovchMes1Gn8msKD5+SbGzxjnA+0HTqFU5IDcHg9JZV10jJdGLecRK66NeJWjJmJZZLT2iPIc09vvT1Xgzgt9D9p4ei3kT1Pgd3v/Q/aLa1CVeG17N+N6fT2XLb7rMVKvtLZAH4eORMi0rdqbLK12ozkqMY4/b1nntZb/wAzfzsJv+zzgsJL9JTTte2P+p0keX8XpId/mfvMZnnpPaJxvf8A2b7zyltnJlGWi9I79Yq78Ttj9YrY/EnTLzQ3X4k9VdlQ27bPxZGT07GBTxBRS1ZXLHPPGDnuYg7xd3kXbXosqOs0GrQTNKq0ho6YctxB7oNmlN0DobkelWMjtJJPWPZk9J7J/wDkVf7CNeP/AN6z5j7Tsk7/ANGyfQCnt8h95TU9ZJIzGfoEsMnWSSKKd7/n9p0SSQE6OyxkkgIWQTokknIx+QIkskkkJi8h6TwPofp+8a8S/tt9P/YSSSD/ACMXkMGvrGjJJKMyWZHiHeZNkkkpPokgdXUT0Pg/4/oftJJOYlmLrP7zfT7CbXs/+JZJItDP0Y3tB+N/9m+88y8kkWy/j9C794s/SSSQo0yLWdPzi7ySSFFUAacEkkkOirSonZJN+w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www.naturehdwallpaper.com/wp-content/uploads/2013/01/Park-theme-for-powerpoint-background-photo-clip-art-and-powerpoint.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95536" y="1124744"/>
            <a:ext cx="8229600" cy="2727176"/>
          </a:xfrm>
        </p:spPr>
        <p:txBody>
          <a:bodyPr>
            <a:noAutofit/>
          </a:bodyPr>
          <a:lstStyle/>
          <a:p>
            <a:r>
              <a:rPr lang="en-GB" sz="8800" dirty="0" smtClean="0">
                <a:latin typeface="Blue Highway Linocut" pitchFamily="2" charset="0"/>
              </a:rPr>
              <a:t>Allah</a:t>
            </a:r>
            <a:br>
              <a:rPr lang="en-GB" sz="8800" dirty="0" smtClean="0">
                <a:latin typeface="Blue Highway Linocut" pitchFamily="2" charset="0"/>
              </a:rPr>
            </a:br>
            <a:r>
              <a:rPr lang="en-GB" sz="8800" dirty="0" smtClean="0">
                <a:latin typeface="Blue Highway Linocut" pitchFamily="2" charset="0"/>
              </a:rPr>
              <a:t>Sub-</a:t>
            </a:r>
            <a:r>
              <a:rPr lang="en-GB" sz="8800" dirty="0" err="1" smtClean="0">
                <a:latin typeface="Blue Highway Linocut" pitchFamily="2" charset="0"/>
              </a:rPr>
              <a:t>hana</a:t>
            </a:r>
            <a:r>
              <a:rPr lang="en-GB" sz="8800" dirty="0" smtClean="0">
                <a:latin typeface="Blue Highway Linocut" pitchFamily="2" charset="0"/>
              </a:rPr>
              <a:t>-</a:t>
            </a:r>
            <a:r>
              <a:rPr lang="en-GB" sz="8800" dirty="0" err="1" smtClean="0">
                <a:latin typeface="Blue Highway Linocut" pitchFamily="2" charset="0"/>
              </a:rPr>
              <a:t>wata</a:t>
            </a:r>
            <a:r>
              <a:rPr lang="en-GB" sz="8800" dirty="0" smtClean="0">
                <a:latin typeface="Blue Highway Linocut" pitchFamily="2" charset="0"/>
              </a:rPr>
              <a:t>-</a:t>
            </a:r>
            <a:r>
              <a:rPr lang="en-GB" sz="8800" dirty="0" err="1" smtClean="0">
                <a:latin typeface="Blue Highway Linocut" pitchFamily="2" charset="0"/>
              </a:rPr>
              <a:t>aala</a:t>
            </a:r>
            <a:endParaRPr lang="en-GB" sz="8800" dirty="0">
              <a:latin typeface="Blue Highway Linocut" pitchFamily="2" charset="0"/>
            </a:endParaRPr>
          </a:p>
        </p:txBody>
      </p:sp>
      <p:sp>
        <p:nvSpPr>
          <p:cNvPr id="4" name="TextBox 3"/>
          <p:cNvSpPr txBox="1"/>
          <p:nvPr/>
        </p:nvSpPr>
        <p:spPr>
          <a:xfrm>
            <a:off x="1547664" y="4005064"/>
            <a:ext cx="6192688" cy="369332"/>
          </a:xfrm>
          <a:prstGeom prst="rect">
            <a:avLst/>
          </a:prstGeom>
          <a:noFill/>
        </p:spPr>
        <p:txBody>
          <a:bodyPr wrap="square" rtlCol="0">
            <a:spAutoFit/>
          </a:bodyPr>
          <a:lstStyle/>
          <a:p>
            <a:r>
              <a:rPr lang="en-GB" dirty="0" smtClean="0"/>
              <a:t> </a:t>
            </a:r>
            <a:endParaRPr lang="en-GB" dirty="0"/>
          </a:p>
        </p:txBody>
      </p:sp>
      <p:sp>
        <p:nvSpPr>
          <p:cNvPr id="20482" name="AutoShape 2" descr="data:image/jpeg;base64,/9j/4AAQSkZJRgABAQAAAQABAAD/2wCEAAkGBwgHBhUTBxQVFRQXGBwaFxYYEhcaGxwdFRobGhYYFhYeHTQiIh8mJxUfIzEiJy0rLi46GCE0RDQsQyg5LisBCgoKDg0OGxAQGzElICY0NC00Kyw0LiwuMSwsNCssNDA0NCwwLCwsNzItLCw0LywvNCwvLDEsLCwsLC0sNCwsLP/AABEIAMkA+wMBEQACEQEDEQH/xAAbAAEAAwEBAQEAAAAAAAAAAAAABAUGBwMCAf/EAD0QAAIBAgQDBgMEBwkBAAAAAAABAgMRBAUSITFBUQYTImFxgTJCkTVyobEVYoKSssHRFBYkMzRSouHwI//EABoBAQADAQEBAAAAAAAAAAAAAAADBAUCAQb/xAAxEQEAAgECBQEGBgMBAQEAAAAAAQIDESEEEjFB8FETYXGRobEiM4HB4fEUMtEFoiP/2gAMAwEAAhEDEQA/ANLnGWYT+1utWaTaStZXdtk9XFcuGys73PksWW/LyQ+hw5b8vJCpxmKrTxapYd6ZPQrbqMXV3jFpO7aim3vu+uyUtaRFee28b/T+fp9bFKRFea3Tf6fz56+ea5dWwmOppzgnUelV+6p31c41Fbg1wafLe/EYc1b0ttO2/LrPT3fv9HeLLF6Tt07az0937/RdYTLsfhYSvWjOfyydJL1U0n+K39SjkzYrzH4ZiO+/2Vb5cdpj8OkfFKp42N3HFrRJK8r30W6qpazXrZ+RXtinrSdY+vy6o5x967/f5Mj2ixuTRdstpwlO93OHhS9GuPtb1Nfg8PEzvltMR6Tv5+vyaPD483W8zp6SoJ4ipPeWn9yL/Fq/4mjFKxtGvzn+luKxGzxk4vgre+x3ES6fh69AAAAAAAAAAAAAAAAAAAAAAAAAAA1mHyzHrDzWbNqdScYXlUUpWnqpp8XtapNpfqGffNTWPZ9I3+W/7R82dbNTmj2fSN+npv8AtHza2tl2ErSi60E5RcWpc7wvpd101P6syva3iJiJ6/uz65bxrET5LyzHC1K1SnOlZ93LVocYtS9G1eMlyaa4nOPJFYms9+++3/Y9XWO8RExPfv51VmK7W4ClTfdKcpK606dLTXFSv/K5PX/zstp3mIj16p68Fkmd9IhlMyzzMMyX+IUe74qGjw+T1Pe/mmamHhMWL/Xr667/APGhj4fHj/16+qsdRcoxX7z/ADZa5fen0974bbe569D0AAAAAAAAAAAAAAAAAAAAAAAAAAAAbfOcDmWY1KLqNUk5OTqOy0tKKpXjfZ3b0xu+O7u2ZeLJjxxbv209euv8yysOTHji2m/bT166/wAy0NHH0amJdOTtNdVZS23cHwfHdLgZ18UxXm7fb4+bqc45ivN2+3n1SSvLhis6w2Fhn9R1XGPwz8UlFSdo7L93/kzX4e95wREb9tt9OrUw2tOKNPh92bxVo1HZpt7XTT25vbZX5LktjRpvEbLtd4RyV2AAAAAAAAAAAAAAAAAAAAAAAAAAAAAAOw16VDG4ZxqpThJcHummfOc1qW1jaYfN1taltY2mGLzrLK2EapV6j/s8YuVB2V4STSs3ztey3+ZdLrQw5ot+OI/FO0++GnhzRb8cR+Kevvh85X2jxWXy04+Xe072crPXDpqT3a+vk3wPM3B0yRrSNJ+k+eQ9y8LW+9Np+k+eQpe0dZYjPKsoO6bVmuDSikmvoW+Ery4axK1w9eXFWFcWUwAAAAAAAAAAAAAAAAAAAAAAAAAAAAAAAdE7GYydfLtNV85d3HpCOlWvzs2Y3G0iL6x+vxYvG0iL6x+vxVvbzMad6dKg/HF621y2cUvO93deRJ/5+Kd7T06fun4DFO9p6dGSlUThttdWsuC3T2+nD1NKK7tHR5HboAAAAAAAAAAAAAAAAAAAAAAAAAAAAAAAAF7nEcdltClGknGHdJa4vaTnpdRauW8Vtz0+ZUxcmSZmd516fDoqYZpkm0zvOvT4dFdGm8Xgo9yrzp3TiuLhJ3TS8nJp/eiTTPJadek/f+v3T68tp16T9/6avIey2Cll8Z5lFynJXs3KOlPgrJre3G5lcTx2SLzXHO0frqz8/GX55ik7QzGdrLYYxrKlLStm3K6f3dr2829zS4f2s01y9V7D7Sa65OqvLCYAAAAAAAAAAAAAAAAAAAAAAAAAAAAAAAOq4/BYankM6U/gjTa3d/hjdSv12vcwK3tOWLR11fP48lpyxaOurm+XrBrD1JV6k4VYq9LStm7O6bt7cuL4mzl59YiIiYnq28nPrERETHdqOzNCGc5FKGKckozcVom4K1k/gXh58LWMzjLzgzRaveNd9/r1UeJtOHLFq/Hff+VLjuzOOoZl3eFTqJq6lstv1unD3LmPjsdsfPadPOyzTi6TTmtsrswy7F5dV04yOlvhumn6NFjFnpljWk6pseWuSNayikqQAAAAAAAAAAAAAAAAAAAAAAAAAAAAAAdI7R5lGfZqdXLZpp6fEt7JySlde9mn1MXh8X/7xW8MThsWmeK3jzRg8wo1MPO1WMN/miml9OC+hqY7RaNpn9WtjtFukz+q37HZzRy6tKGLemE7NS5KS238n18ipx/DWyxFqdY+yvxmCckRavWFj2rzGvhMTSrZZUjbTKLs4yW7TV17cfIrcFgretseSvv9EPC4q2ral4ZrMc5x2ZQtjJKSTuloirPyaVzSw8LixTrSPrK7jwUxzrWEAsJgAAAAAAAAAAAAAAAAAAAAAAAAAAAAABKwcpa+7nsp7ekntF+nJ9U/Qjv05vTzz3o79Ob088978xNbvk9+Lvvx4zdrdfH+ArXTz4f8K108+H/EYkSPwD9AAAAAAAAAAAAAAAAAAAAAAAAAAAAAAAAFrTyHNYTjKrSnGN03J2tFcXKW+yXHcrzxGLSYid1eeJxTrEW3VcpOcm3z3+pPEabJ9NNn4evQAAAAAAAAAAAAAAAAAAAAAAAAAAAAAAAAAOmYXPsNnFSdLLb6tEnqlG0ei24vdroYd+HtiiLX6a9mFbhrYoi1/Xs53mGBrZbi3TxNtUenBp8GmbGPJXJXmq2seSMleaqOSOwAAAAAAAAAAAAAAAAAAAAAAAAAAAAAAAAAPfAYyvgMXGphnaUX9VzT8mcZKVvWa2cXpW9ZrZ7ZxmE80zGVSatfZLolwX/upxhxRipFYc4cUY6RWEImSgAAAAAAAAAAAAAAAAAAAAAAAAAAAAAAAAAAAAAAAAAAAAAAAAAAAAAAAAAAAAAAAAAAAAAAAAAAAAAAAAAAAAAAAAAAAAAAAAAAAAAAAAAGg7JZRhs2dZYl7qKUfJyv4/bT+JS4zPbFy8vnuU+Lz2xcvL57lJj6EsBjJU69tUXZ/wAmvXiW8duesWjutY7c9YtHd5HToAAAAAAAAAAAAAAAAAAAAAAAAAAAAAAAAACdkM5QzilplKN5xTcW72bV0/LqQ541x227Ic8a47bdnR4xyaqtS7iV99TcJX83J8TF1zRtvHzYs+2jbePm5UfQPoAAAAAAAAAAAAAAAAAAAAAAAAAAAAAAAAAAPfCwmq3NPTO3tCRxaY0+X3cWmNPl93hpT6HbsAAAAAAAAAAAAAAAAAAAAAAAAAAAAAAAAEyGU5hUwveUqcpQfONnw47J3IZ4jFFuSbbopzY4tyzO6GTJVjh6bhhXVi9opedpLaN/dRfv5le0625PNPNUFp1tyeedVn/dDHVvFRcYxe6V27X6NcV052sRf5tI2lB/nUjaWbLq8AAAAAAAAAAAAAAAAAAAAAAAAAAAAAANJkfZ7A5rhNSrSUvmhaN4v+nRmZxPG5cN+Xl29fVSz8TfFbTl/VouylCOEwlSnCamo1XpkmrNNR6PrdeqZQ42/Pet5jTWOnzUuKtzWi0xprDL9tMJTwuc3pKynFSfrdqX5X92an/n5Jvh0ntsv8FebY9J7bKvDQp1avdx7yEptR4pq8nZKUbLbfqWbTMRzbTpv51T2mYjm2nTfzq61QpqjQjGPCKS+isYEzrOr5606zMuNn0j6UAAAAAAAAAAAAAAAAAAAAAAAAAAAAAAfgFr2dxOY0MwUcq3lLjF/C0ucuiXX+tirxdMVseuXpHfug4imO1NcnZoe1WBq1VTrYmUKco+HUp3jf4ltJJ9eF35MocFliOalYmY+v0187qXC5IjWkRrHnp572dx2Y4uWdRq41R1wcH4VZNRakrPndc/M0ceKkYppTpOq7TFSMU0r0nV0Khn2VVqSlGtTV1wlJJryafAyJ4fLE6cssa3DZYnTllyo330AAAAAAAAAAAAAAAAAAAAAAAAAAAAAAAAXGR59LJ01ClCV+Lu1J/tb7eVinxPCRn62mPsrZ+GjL1mf2fOe59iM50qpFQhHdRTvvwu3z/7OuG4SuDXSdZ9XuDh64um8v3L8sxedYWKwqV6cnFyeyUZeKN35PVsrvxI9yZqYbTNu+/6+afIyZaYbTNu/wB/NPkm/wB0q2p+NbNrdW+F2vx4OxF/mR6If82PRmy8vAAAAAAAAAAAAAAAAAAAAAAAAAAAAAAAB9QpznFuCvpV35K6V/rJfU5m0Rpr3eTMR1Slh+8aXJ/A108l83mlumR8+m/z87e6eiPm0880+zoPZOFOnkUFTtdX1W63d377NeVjG4uZnNMyx+LmZyzMrhwg+KX0IYmVbWXGj6V9MAAAAAAAAAAAAAAAAAAAAAAAAAAAAAAPSlQrVv8AJjKXpFv8jm1616zo5m0R1lqOw2ClHHVXiI2tDS4yW/jd2nF7/LzMz/0ssTSsVnvr8v7UeOyfhrET31+SZmPZWpSm55HPRfd02/Dfyb29mvdEWLjomOXNGvv7o8fGRO2WNfe+Ms/SGCrueHTnUk718NZR0rdRlCTdm7JJf7vbaTJ7O8cs7RHS3r8fNjL7O8cs7RHS3r8fNmtp16dSF4tfVbNcU/NcPYozWY2Z01mJcdPpH0oAAAAAAAAAAAAAAAAAAAAAAAAAAAAAPBOwdaOHr3k1ZWSV+NvTgm937rmQZKzaukeedkV6zaNF/wBks0h+lpQxD8VSKs9t5QcrL1af4FHjuHn2UWr0ifpOipxeGfZ6x2/dtTJhlombUq1TATeDloqKL0yVr7b297WLGC0ReObeEmKYi8c0awosjyumsqpvFa9Ulqdr/O3JX87NX87l/Pmn2k8vT/i1nyz7SeXp0+WzCmq1gAAAAAAAAAAAAAAAAAAAAAAAAAAAH0oq3iOdfR4kYTDTxk7YalOb/VfD1emy9yPJkjHGtrRHnxcXvFd7TENTkvZnL3WbxUnOcbXpNJab8NSTer1TszL4jj8un4Y0ie/r8PT7qObi8mn4Y0j18/tpq1GhHBtOC0pPwxj0Xypc+hnUtabROu/qoVtaba67omSYqdfJI1NTqO0mnJKLdm0lK11fazZPxGOK5prpp8N0mekVyzXTRBlnn6UymosMnTnppXvukq7V7Pqk36cS1HDeyyRNt43/APn+Uv8Aj+yyRNt43+n8vqnPNacP/jRm4vxLxRVtfi02b5Xt7HUxinraHkxinraP6c9NhsgAAAAAAAAAAAAAAAAAAAAAAAAAAfUXC3jXunuczE9nm6RSpUJ85N8k9v4U3+RHa148/wC6OJm0ef01eU53hcvUKNSk6aavqUotO3Gct7pbPd34eRkZ+Evl1yRbX3b/ACUMvD2vreLa+dFvVxGWZjRThWin8s41Epxb5Ln+y1v0KtaZsU6TWfhMbee9WiuTHOk1/SY2UeZZqqmNlGhi5wfwvwRcXa/zbKL34p8uXAv4eH0pE2xxPfrv++q3jw6V1mmv3/l44XvqdGUIVJwjPeU493olybTTkoN33dley4c5b8szFpiJ07TrrH219z22kzFpiJ07b6x9tUvD1MJhsLJ4dxqaWrqnFyV7aU5WTbSS0riuLfSPExe1o5tvjt5v17/eY7Re1o12+O3m/neYE+2GK1eCU7fdpr803+P04E8cFX0+/wDCWOBr5r/DMl9fAAAAAAAAAAAAAAAAAAAAAAAAAAAAWGB/y/ZlbL1Q5EvDfbUvuf0Ib/kR8UV/yv1R5/bi9H/DIlj8jz1d1/JR82+0qn3n+ZJg/Lr8EmL/AEhX/OWOybsuMo/01X9j82Vc3+1f1Vc3Wv6o2dfatT7xJg/LhLg/L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484" name="AutoShape 4" descr="data:image/jpeg;base64,/9j/4AAQSkZJRgABAQAAAQABAAD/2wCEAAkGBwgHBhUTBxQVFRQXGBwaFxYYEhcaGxwdFRobGhYYFhYeHTQiIh8mJxUfIzEiJy0rLi46GCE0RDQsQyg5LisBCgoKDg0OGxAQGzElICY0NC00Kyw0LiwuMSwsNCssNDA0NCwwLCwsNzItLCw0LywvNCwvLDEsLCwsLC0sNCwsLP/AABEIAMkA+wMBEQACEQEDEQH/xAAbAAEAAwEBAQEAAAAAAAAAAAAABAUGBwMCAf/EAD0QAAIBAgQDBgMEBwkBAAAAAAABAgMRBAUSITFBUQYTImFxgTJCkTVyobEVYoKSssHRFBYkMzRSouHwI//EABoBAQADAQEBAAAAAAAAAAAAAAADBAUCAQb/xAAxEQEAAgECBQEGBgMBAQEAAAAAAQIDESEEEjFB8FETYXGRobEiM4HB4fEUMtEFoiP/2gAMAwEAAhEDEQA/ANLnGWYT+1utWaTaStZXdtk9XFcuGys73PksWW/LyQ+hw5b8vJCpxmKrTxapYd6ZPQrbqMXV3jFpO7aim3vu+uyUtaRFee28b/T+fp9bFKRFea3Tf6fz56+ea5dWwmOppzgnUelV+6p31c41Fbg1wafLe/EYc1b0ttO2/LrPT3fv9HeLLF6Tt07az0937/RdYTLsfhYSvWjOfyydJL1U0n+K39SjkzYrzH4ZiO+/2Vb5cdpj8OkfFKp42N3HFrRJK8r30W6qpazXrZ+RXtinrSdY+vy6o5x967/f5Mj2ixuTRdstpwlO93OHhS9GuPtb1Nfg8PEzvltMR6Tv5+vyaPD483W8zp6SoJ4ipPeWn9yL/Fq/4mjFKxtGvzn+luKxGzxk4vgre+x3ES6fh69AAAAAAAAAAAAAAAAAAAAAAAAAAA1mHyzHrDzWbNqdScYXlUUpWnqpp8XtapNpfqGffNTWPZ9I3+W/7R82dbNTmj2fSN+npv8AtHza2tl2ErSi60E5RcWpc7wvpd101P6syva3iJiJ6/uz65bxrET5LyzHC1K1SnOlZ93LVocYtS9G1eMlyaa4nOPJFYms9+++3/Y9XWO8RExPfv51VmK7W4ClTfdKcpK606dLTXFSv/K5PX/zstp3mIj16p68Fkmd9IhlMyzzMMyX+IUe74qGjw+T1Pe/mmamHhMWL/Xr667/APGhj4fHj/16+qsdRcoxX7z/ADZa5fen0974bbe569D0AAAAAAAAAAAAAAAAAAAAAAAAAAAAbfOcDmWY1KLqNUk5OTqOy0tKKpXjfZ3b0xu+O7u2ZeLJjxxbv209euv8yysOTHji2m/bT166/wAy0NHH0amJdOTtNdVZS23cHwfHdLgZ18UxXm7fb4+bqc45ivN2+3n1SSvLhis6w2Fhn9R1XGPwz8UlFSdo7L93/kzX4e95wREb9tt9OrUw2tOKNPh92bxVo1HZpt7XTT25vbZX5LktjRpvEbLtd4RyV2AAAAAAAAAAAAAAAAAAAAAAAAAAAAAAOw16VDG4ZxqpThJcHummfOc1qW1jaYfN1taltY2mGLzrLK2EapV6j/s8YuVB2V4STSs3ztey3+ZdLrQw5ot+OI/FO0++GnhzRb8cR+Kevvh85X2jxWXy04+Xe072crPXDpqT3a+vk3wPM3B0yRrSNJ+k+eQ9y8LW+9Np+k+eQpe0dZYjPKsoO6bVmuDSikmvoW+Ery4axK1w9eXFWFcWUwAAAAAAAAAAAAAAAAAAAAAAAAAAAAAAAdE7GYydfLtNV85d3HpCOlWvzs2Y3G0iL6x+vxYvG0iL6x+vxVvbzMad6dKg/HF621y2cUvO93deRJ/5+Kd7T06fun4DFO9p6dGSlUThttdWsuC3T2+nD1NKK7tHR5HboAAAAAAAAAAAAAAAAAAAAAAAAAAAAAAAAF7nEcdltClGknGHdJa4vaTnpdRauW8Vtz0+ZUxcmSZmd516fDoqYZpkm0zvOvT4dFdGm8Xgo9yrzp3TiuLhJ3TS8nJp/eiTTPJadek/f+v3T68tp16T9/6avIey2Cll8Z5lFynJXs3KOlPgrJre3G5lcTx2SLzXHO0frqz8/GX55ik7QzGdrLYYxrKlLStm3K6f3dr2829zS4f2s01y9V7D7Sa65OqvLCYAAAAAAAAAAAAAAAAAAAAAAAAAAAAAAAOq4/BYankM6U/gjTa3d/hjdSv12vcwK3tOWLR11fP48lpyxaOurm+XrBrD1JV6k4VYq9LStm7O6bt7cuL4mzl59YiIiYnq28nPrERETHdqOzNCGc5FKGKckozcVom4K1k/gXh58LWMzjLzgzRaveNd9/r1UeJtOHLFq/Hff+VLjuzOOoZl3eFTqJq6lstv1unD3LmPjsdsfPadPOyzTi6TTmtsrswy7F5dV04yOlvhumn6NFjFnpljWk6pseWuSNayikqQAAAAAAAAAAAAAAAAAAAAAAAAAAAAAAdI7R5lGfZqdXLZpp6fEt7JySlde9mn1MXh8X/7xW8MThsWmeK3jzRg8wo1MPO1WMN/miml9OC+hqY7RaNpn9WtjtFukz+q37HZzRy6tKGLemE7NS5KS238n18ipx/DWyxFqdY+yvxmCckRavWFj2rzGvhMTSrZZUjbTKLs4yW7TV17cfIrcFgretseSvv9EPC4q2ral4ZrMc5x2ZQtjJKSTuloirPyaVzSw8LixTrSPrK7jwUxzrWEAsJgAAAAAAAAAAAAAAAAAAAAAAAAAAAAABKwcpa+7nsp7ekntF+nJ9U/Qjv05vTzz3o79Ob088978xNbvk9+Lvvx4zdrdfH+ArXTz4f8K108+H/EYkSPwD9AAAAAAAAAAAAAAAAAAAAAAAAAAAAAAAAFrTyHNYTjKrSnGN03J2tFcXKW+yXHcrzxGLSYid1eeJxTrEW3VcpOcm3z3+pPEabJ9NNn4evQAAAAAAAAAAAAAAAAAAAAAAAAAAAAAAAAAOmYXPsNnFSdLLb6tEnqlG0ei24vdroYd+HtiiLX6a9mFbhrYoi1/Xs53mGBrZbi3TxNtUenBp8GmbGPJXJXmq2seSMleaqOSOwAAAAAAAAAAAAAAAAAAAAAAAAAAAAAAAAAPfAYyvgMXGphnaUX9VzT8mcZKVvWa2cXpW9ZrZ7ZxmE80zGVSatfZLolwX/upxhxRipFYc4cUY6RWEImSgAAAAAAAAAAAAAAAAAAAAAAAAAAAAAAAAAAAAAAAAAAAAAAAAAAAAAAAAAAAAAAAAAAAAAAAAAAAAAAAAAAAAAAAAAAAAAAAAAAAAAAAAAGg7JZRhs2dZYl7qKUfJyv4/bT+JS4zPbFy8vnuU+Lz2xcvL57lJj6EsBjJU69tUXZ/wAmvXiW8duesWjutY7c9YtHd5HToAAAAAAAAAAAAAAAAAAAAAAAAAAAAAAAAACdkM5QzilplKN5xTcW72bV0/LqQ541x227Ic8a47bdnR4xyaqtS7iV99TcJX83J8TF1zRtvHzYs+2jbePm5UfQPoAAAAAAAAAAAAAAAAAAAAAAAAAAAAAAAAAAPfCwmq3NPTO3tCRxaY0+X3cWmNPl93hpT6HbsAAAAAAAAAAAAAAAAAAAAAAAAAAAAAAAAEyGU5hUwveUqcpQfONnw47J3IZ4jFFuSbbopzY4tyzO6GTJVjh6bhhXVi9opedpLaN/dRfv5le0625PNPNUFp1tyeedVn/dDHVvFRcYxe6V27X6NcV052sRf5tI2lB/nUjaWbLq8AAAAAAAAAAAAAAAAAAAAAAAAAAAAAANJkfZ7A5rhNSrSUvmhaN4v+nRmZxPG5cN+Xl29fVSz8TfFbTl/VouylCOEwlSnCamo1XpkmrNNR6PrdeqZQ42/Pet5jTWOnzUuKtzWi0xprDL9tMJTwuc3pKynFSfrdqX5X92an/n5Jvh0ntsv8FebY9J7bKvDQp1avdx7yEptR4pq8nZKUbLbfqWbTMRzbTpv51T2mYjm2nTfzq61QpqjQjGPCKS+isYEzrOr5606zMuNn0j6UAAAAAAAAAAAAAAAAAAAAAAAAAAAAAAfgFr2dxOY0MwUcq3lLjF/C0ucuiXX+tirxdMVseuXpHfug4imO1NcnZoe1WBq1VTrYmUKco+HUp3jf4ltJJ9eF35MocFliOalYmY+v0187qXC5IjWkRrHnp572dx2Y4uWdRq41R1wcH4VZNRakrPndc/M0ceKkYppTpOq7TFSMU0r0nV0Khn2VVqSlGtTV1wlJJryafAyJ4fLE6cssa3DZYnTllyo330AAAAAAAAAAAAAAAAAAAAAAAAAAAAAAAAXGR59LJ01ClCV+Lu1J/tb7eVinxPCRn62mPsrZ+GjL1mf2fOe59iM50qpFQhHdRTvvwu3z/7OuG4SuDXSdZ9XuDh64um8v3L8sxedYWKwqV6cnFyeyUZeKN35PVsrvxI9yZqYbTNu+/6+afIyZaYbTNu/wB/NPkm/wB0q2p+NbNrdW+F2vx4OxF/mR6If82PRmy8vAAAAAAAAAAAAAAAAAAAAAAAAAAAAAAAB9QpznFuCvpV35K6V/rJfU5m0Rpr3eTMR1Slh+8aXJ/A108l83mlumR8+m/z87e6eiPm0880+zoPZOFOnkUFTtdX1W63d377NeVjG4uZnNMyx+LmZyzMrhwg+KX0IYmVbWXGj6V9MAAAAAAAAAAAAAAAAAAAAAAAAAAAAAAPSlQrVv8AJjKXpFv8jm1616zo5m0R1lqOw2ClHHVXiI2tDS4yW/jd2nF7/LzMz/0ssTSsVnvr8v7UeOyfhrET31+SZmPZWpSm55HPRfd02/Dfyb29mvdEWLjomOXNGvv7o8fGRO2WNfe+Ms/SGCrueHTnUk718NZR0rdRlCTdm7JJf7vbaTJ7O8cs7RHS3r8fNjL7O8cs7RHS3r8fNmtp16dSF4tfVbNcU/NcPYozWY2Z01mJcdPpH0oAAAAAAAAAAAAAAAAAAAAAAAAAAAAAPBOwdaOHr3k1ZWSV+NvTgm937rmQZKzaukeedkV6zaNF/wBks0h+lpQxD8VSKs9t5QcrL1af4FHjuHn2UWr0ifpOipxeGfZ6x2/dtTJhlombUq1TATeDloqKL0yVr7b297WLGC0ReObeEmKYi8c0awosjyumsqpvFa9Ulqdr/O3JX87NX87l/Pmn2k8vT/i1nyz7SeXp0+WzCmq1gAAAAAAAAAAAAAAAAAAAAAAAAAAAH0oq3iOdfR4kYTDTxk7YalOb/VfD1emy9yPJkjHGtrRHnxcXvFd7TENTkvZnL3WbxUnOcbXpNJab8NSTer1TszL4jj8un4Y0ie/r8PT7qObi8mn4Y0j18/tpq1GhHBtOC0pPwxj0Xypc+hnUtabROu/qoVtaba67omSYqdfJI1NTqO0mnJKLdm0lK11fazZPxGOK5prpp8N0mekVyzXTRBlnn6UymosMnTnppXvukq7V7Pqk36cS1HDeyyRNt43/APn+Uv8Aj+yyRNt43+n8vqnPNacP/jRm4vxLxRVtfi02b5Xt7HUxinraHkxinraP6c9NhsgAAAAAAAAAAAAAAAAAAAAAAAAAAfUXC3jXunuczE9nm6RSpUJ85N8k9v4U3+RHa148/wC6OJm0ef01eU53hcvUKNSk6aavqUotO3Gct7pbPd34eRkZ+Evl1yRbX3b/ACUMvD2vreLa+dFvVxGWZjRThWin8s41Epxb5Ln+y1v0KtaZsU6TWfhMbee9WiuTHOk1/SY2UeZZqqmNlGhi5wfwvwRcXa/zbKL34p8uXAv4eH0pE2xxPfrv++q3jw6V1mmv3/l44XvqdGUIVJwjPeU493olybTTkoN33dley4c5b8szFpiJ07TrrH219z22kzFpiJ07b6x9tUvD1MJhsLJ4dxqaWrqnFyV7aU5WTbSS0riuLfSPExe1o5tvjt5v17/eY7Re1o12+O3m/neYE+2GK1eCU7fdpr803+P04E8cFX0+/wDCWOBr5r/DMl9fAAAAAAAAAAAAAAAAAAAAAAAAAAAAWGB/y/ZlbL1Q5EvDfbUvuf0Ib/kR8UV/yv1R5/bi9H/DIlj8jz1d1/JR82+0qn3n+ZJg/Lr8EmL/AEhX/OWOybsuMo/01X9j82Vc3+1f1Vc3Wv6o2dfatT7xJg/LhLg/L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486" name="AutoShape 6" descr="data:image/jpeg;base64,/9j/4AAQSkZJRgABAQAAAQABAAD/2wCEAAkGBwgHBhUTBxQVFRQXGBwaFxYYEhcaGxwdFRobGhYYFhYeHTQiIh8mJxUfIzEiJy0rLi46GCE0RDQsQyg5LisBCgoKDg0OGxAQGzElICY0NC00Kyw0LiwuMSwsNCssNDA0NCwwLCwsNzItLCw0LywvNCwvLDEsLCwsLC0sNCwsLP/AABEIAMkA+wMBEQACEQEDEQH/xAAbAAEAAwEBAQEAAAAAAAAAAAAABAUGBwMCAf/EAD0QAAIBAgQDBgMEBwkBAAAAAAABAgMRBAUSITFBUQYTImFxgTJCkTVyobEVYoKSssHRFBYkMzRSouHwI//EABoBAQADAQEBAAAAAAAAAAAAAAADBAUCAQb/xAAxEQEAAgECBQEGBgMBAQEAAAAAAQIDESEEEjFB8FETYXGRobEiM4HB4fEUMtEFoiP/2gAMAwEAAhEDEQA/ANLnGWYT+1utWaTaStZXdtk9XFcuGys73PksWW/LyQ+hw5b8vJCpxmKrTxapYd6ZPQrbqMXV3jFpO7aim3vu+uyUtaRFee28b/T+fp9bFKRFea3Tf6fz56+ea5dWwmOppzgnUelV+6p31c41Fbg1wafLe/EYc1b0ttO2/LrPT3fv9HeLLF6Tt07az0937/RdYTLsfhYSvWjOfyydJL1U0n+K39SjkzYrzH4ZiO+/2Vb5cdpj8OkfFKp42N3HFrRJK8r30W6qpazXrZ+RXtinrSdY+vy6o5x967/f5Mj2ixuTRdstpwlO93OHhS9GuPtb1Nfg8PEzvltMR6Tv5+vyaPD483W8zp6SoJ4ipPeWn9yL/Fq/4mjFKxtGvzn+luKxGzxk4vgre+x3ES6fh69AAAAAAAAAAAAAAAAAAAAAAAAAAA1mHyzHrDzWbNqdScYXlUUpWnqpp8XtapNpfqGffNTWPZ9I3+W/7R82dbNTmj2fSN+npv8AtHza2tl2ErSi60E5RcWpc7wvpd101P6syva3iJiJ6/uz65bxrET5LyzHC1K1SnOlZ93LVocYtS9G1eMlyaa4nOPJFYms9+++3/Y9XWO8RExPfv51VmK7W4ClTfdKcpK606dLTXFSv/K5PX/zstp3mIj16p68Fkmd9IhlMyzzMMyX+IUe74qGjw+T1Pe/mmamHhMWL/Xr667/APGhj4fHj/16+qsdRcoxX7z/ADZa5fen0974bbe569D0AAAAAAAAAAAAAAAAAAAAAAAAAAAAbfOcDmWY1KLqNUk5OTqOy0tKKpXjfZ3b0xu+O7u2ZeLJjxxbv209euv8yysOTHji2m/bT166/wAy0NHH0amJdOTtNdVZS23cHwfHdLgZ18UxXm7fb4+bqc45ivN2+3n1SSvLhis6w2Fhn9R1XGPwz8UlFSdo7L93/kzX4e95wREb9tt9OrUw2tOKNPh92bxVo1HZpt7XTT25vbZX5LktjRpvEbLtd4RyV2AAAAAAAAAAAAAAAAAAAAAAAAAAAAAAOw16VDG4ZxqpThJcHummfOc1qW1jaYfN1taltY2mGLzrLK2EapV6j/s8YuVB2V4STSs3ztey3+ZdLrQw5ot+OI/FO0++GnhzRb8cR+Kevvh85X2jxWXy04+Xe072crPXDpqT3a+vk3wPM3B0yRrSNJ+k+eQ9y8LW+9Np+k+eQpe0dZYjPKsoO6bVmuDSikmvoW+Ery4axK1w9eXFWFcWUwAAAAAAAAAAAAAAAAAAAAAAAAAAAAAAAdE7GYydfLtNV85d3HpCOlWvzs2Y3G0iL6x+vxYvG0iL6x+vxVvbzMad6dKg/HF621y2cUvO93deRJ/5+Kd7T06fun4DFO9p6dGSlUThttdWsuC3T2+nD1NKK7tHR5HboAAAAAAAAAAAAAAAAAAAAAAAAAAAAAAAAF7nEcdltClGknGHdJa4vaTnpdRauW8Vtz0+ZUxcmSZmd516fDoqYZpkm0zvOvT4dFdGm8Xgo9yrzp3TiuLhJ3TS8nJp/eiTTPJadek/f+v3T68tp16T9/6avIey2Cll8Z5lFynJXs3KOlPgrJre3G5lcTx2SLzXHO0frqz8/GX55ik7QzGdrLYYxrKlLStm3K6f3dr2829zS4f2s01y9V7D7Sa65OqvLCYAAAAAAAAAAAAAAAAAAAAAAAAAAAAAAAOq4/BYankM6U/gjTa3d/hjdSv12vcwK3tOWLR11fP48lpyxaOurm+XrBrD1JV6k4VYq9LStm7O6bt7cuL4mzl59YiIiYnq28nPrERETHdqOzNCGc5FKGKckozcVom4K1k/gXh58LWMzjLzgzRaveNd9/r1UeJtOHLFq/Hff+VLjuzOOoZl3eFTqJq6lstv1unD3LmPjsdsfPadPOyzTi6TTmtsrswy7F5dV04yOlvhumn6NFjFnpljWk6pseWuSNayikqQAAAAAAAAAAAAAAAAAAAAAAAAAAAAAAdI7R5lGfZqdXLZpp6fEt7JySlde9mn1MXh8X/7xW8MThsWmeK3jzRg8wo1MPO1WMN/miml9OC+hqY7RaNpn9WtjtFukz+q37HZzRy6tKGLemE7NS5KS238n18ipx/DWyxFqdY+yvxmCckRavWFj2rzGvhMTSrZZUjbTKLs4yW7TV17cfIrcFgretseSvv9EPC4q2ral4ZrMc5x2ZQtjJKSTuloirPyaVzSw8LixTrSPrK7jwUxzrWEAsJgAAAAAAAAAAAAAAAAAAAAAAAAAAAAABKwcpa+7nsp7ekntF+nJ9U/Qjv05vTzz3o79Ob088978xNbvk9+Lvvx4zdrdfH+ArXTz4f8K108+H/EYkSPwD9AAAAAAAAAAAAAAAAAAAAAAAAAAAAAAAAFrTyHNYTjKrSnGN03J2tFcXKW+yXHcrzxGLSYid1eeJxTrEW3VcpOcm3z3+pPEabJ9NNn4evQAAAAAAAAAAAAAAAAAAAAAAAAAAAAAAAAAOmYXPsNnFSdLLb6tEnqlG0ei24vdroYd+HtiiLX6a9mFbhrYoi1/Xs53mGBrZbi3TxNtUenBp8GmbGPJXJXmq2seSMleaqOSOwAAAAAAAAAAAAAAAAAAAAAAAAAAAAAAAAAPfAYyvgMXGphnaUX9VzT8mcZKVvWa2cXpW9ZrZ7ZxmE80zGVSatfZLolwX/upxhxRipFYc4cUY6RWEImSgAAAAAAAAAAAAAAAAAAAAAAAAAAAAAAAAAAAAAAAAAAAAAAAAAAAAAAAAAAAAAAAAAAAAAAAAAAAAAAAAAAAAAAAAAAAAAAAAAAAAAAAAAGg7JZRhs2dZYl7qKUfJyv4/bT+JS4zPbFy8vnuU+Lz2xcvL57lJj6EsBjJU69tUXZ/wAmvXiW8duesWjutY7c9YtHd5HToAAAAAAAAAAAAAAAAAAAAAAAAAAAAAAAAACdkM5QzilplKN5xTcW72bV0/LqQ541x227Ic8a47bdnR4xyaqtS7iV99TcJX83J8TF1zRtvHzYs+2jbePm5UfQPoAAAAAAAAAAAAAAAAAAAAAAAAAAAAAAAAAAPfCwmq3NPTO3tCRxaY0+X3cWmNPl93hpT6HbsAAAAAAAAAAAAAAAAAAAAAAAAAAAAAAAAEyGU5hUwveUqcpQfONnw47J3IZ4jFFuSbbopzY4tyzO6GTJVjh6bhhXVi9opedpLaN/dRfv5le0625PNPNUFp1tyeedVn/dDHVvFRcYxe6V27X6NcV052sRf5tI2lB/nUjaWbLq8AAAAAAAAAAAAAAAAAAAAAAAAAAAAAANJkfZ7A5rhNSrSUvmhaN4v+nRmZxPG5cN+Xl29fVSz8TfFbTl/VouylCOEwlSnCamo1XpkmrNNR6PrdeqZQ42/Pet5jTWOnzUuKtzWi0xprDL9tMJTwuc3pKynFSfrdqX5X92an/n5Jvh0ntsv8FebY9J7bKvDQp1avdx7yEptR4pq8nZKUbLbfqWbTMRzbTpv51T2mYjm2nTfzq61QpqjQjGPCKS+isYEzrOr5606zMuNn0j6UAAAAAAAAAAAAAAAAAAAAAAAAAAAAAAfgFr2dxOY0MwUcq3lLjF/C0ucuiXX+tirxdMVseuXpHfug4imO1NcnZoe1WBq1VTrYmUKco+HUp3jf4ltJJ9eF35MocFliOalYmY+v0187qXC5IjWkRrHnp572dx2Y4uWdRq41R1wcH4VZNRakrPndc/M0ceKkYppTpOq7TFSMU0r0nV0Khn2VVqSlGtTV1wlJJryafAyJ4fLE6cssa3DZYnTllyo330AAAAAAAAAAAAAAAAAAAAAAAAAAAAAAAAXGR59LJ01ClCV+Lu1J/tb7eVinxPCRn62mPsrZ+GjL1mf2fOe59iM50qpFQhHdRTvvwu3z/7OuG4SuDXSdZ9XuDh64um8v3L8sxedYWKwqV6cnFyeyUZeKN35PVsrvxI9yZqYbTNu+/6+afIyZaYbTNu/wB/NPkm/wB0q2p+NbNrdW+F2vx4OxF/mR6If82PRmy8vAAAAAAAAAAAAAAAAAAAAAAAAAAAAAAAB9QpznFuCvpV35K6V/rJfU5m0Rpr3eTMR1Slh+8aXJ/A108l83mlumR8+m/z87e6eiPm0880+zoPZOFOnkUFTtdX1W63d377NeVjG4uZnNMyx+LmZyzMrhwg+KX0IYmVbWXGj6V9MAAAAAAAAAAAAAAAAAAAAAAAAAAAAAAPSlQrVv8AJjKXpFv8jm1616zo5m0R1lqOw2ClHHVXiI2tDS4yW/jd2nF7/LzMz/0ssTSsVnvr8v7UeOyfhrET31+SZmPZWpSm55HPRfd02/Dfyb29mvdEWLjomOXNGvv7o8fGRO2WNfe+Ms/SGCrueHTnUk718NZR0rdRlCTdm7JJf7vbaTJ7O8cs7RHS3r8fNjL7O8cs7RHS3r8fNmtp16dSF4tfVbNcU/NcPYozWY2Z01mJcdPpH0oAAAAAAAAAAAAAAAAAAAAAAAAAAAAAPBOwdaOHr3k1ZWSV+NvTgm937rmQZKzaukeedkV6zaNF/wBks0h+lpQxD8VSKs9t5QcrL1af4FHjuHn2UWr0ifpOipxeGfZ6x2/dtTJhlombUq1TATeDloqKL0yVr7b297WLGC0ReObeEmKYi8c0awosjyumsqpvFa9Ulqdr/O3JX87NX87l/Pmn2k8vT/i1nyz7SeXp0+WzCmq1gAAAAAAAAAAAAAAAAAAAAAAAAAAAH0oq3iOdfR4kYTDTxk7YalOb/VfD1emy9yPJkjHGtrRHnxcXvFd7TENTkvZnL3WbxUnOcbXpNJab8NSTer1TszL4jj8un4Y0ie/r8PT7qObi8mn4Y0j18/tpq1GhHBtOC0pPwxj0Xypc+hnUtabROu/qoVtaba67omSYqdfJI1NTqO0mnJKLdm0lK11fazZPxGOK5prpp8N0mekVyzXTRBlnn6UymosMnTnppXvukq7V7Pqk36cS1HDeyyRNt43/APn+Uv8Aj+yyRNt43+n8vqnPNacP/jRm4vxLxRVtfi02b5Xt7HUxinraHkxinraP6c9NhsgAAAAAAAAAAAAAAAAAAAAAAAAAAfUXC3jXunuczE9nm6RSpUJ85N8k9v4U3+RHa148/wC6OJm0ef01eU53hcvUKNSk6aavqUotO3Gct7pbPd34eRkZ+Evl1yRbX3b/ACUMvD2vreLa+dFvVxGWZjRThWin8s41Epxb5Ln+y1v0KtaZsU6TWfhMbee9WiuTHOk1/SY2UeZZqqmNlGhi5wfwvwRcXa/zbKL34p8uXAv4eH0pE2xxPfrv++q3jw6V1mmv3/l44XvqdGUIVJwjPeU493olybTTkoN33dley4c5b8szFpiJ07TrrH219z22kzFpiJ07b6x9tUvD1MJhsLJ4dxqaWrqnFyV7aU5WTbSS0riuLfSPExe1o5tvjt5v17/eY7Re1o12+O3m/neYE+2GK1eCU7fdpr803+P04E8cFX0+/wDCWOBr5r/DMl9fAAAAAAAAAAAAAAAAAAAAAAAAAAAAWGB/y/ZlbL1Q5EvDfbUvuf0Ib/kR8UV/yv1R5/bi9H/DIlj8jz1d1/JR82+0qn3n+ZJg/Lr8EmL/AEhX/OWOybsuMo/01X9j82Vc3+1f1Vc3Wv6o2dfatT7xJg/LhLg/L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167</Words>
  <Application>Microsoft Office PowerPoint</Application>
  <PresentationFormat>On-screen Show (4:3)</PresentationFormat>
  <Paragraphs>20</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Who is Allah?</vt:lpstr>
      <vt:lpstr>Slide 2</vt:lpstr>
      <vt:lpstr>Slide 3</vt:lpstr>
      <vt:lpstr>Slide 4</vt:lpstr>
      <vt:lpstr>Allah Sub-hana-wata-aala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Allah?</dc:title>
  <dc:creator>Guest</dc:creator>
  <cp:lastModifiedBy>Guest</cp:lastModifiedBy>
  <cp:revision>12</cp:revision>
  <dcterms:created xsi:type="dcterms:W3CDTF">2013-09-01T10:52:02Z</dcterms:created>
  <dcterms:modified xsi:type="dcterms:W3CDTF">2013-09-01T12:46:30Z</dcterms:modified>
</cp:coreProperties>
</file>