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9" r:id="rId4"/>
    <p:sldId id="260" r:id="rId5"/>
    <p:sldId id="25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430607-6F55-496E-9A20-414FE90DB166}" type="datetimeFigureOut">
              <a:rPr lang="en-GB" smtClean="0"/>
              <a:t>19/02/2014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2E26BD-7F6C-488C-8DEF-CE782ADB2E7E}"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Tell the children that we MUST say </a:t>
            </a:r>
            <a:r>
              <a:rPr lang="en-GB" dirty="0" err="1" smtClean="0"/>
              <a:t>sallahualayhiwasalam</a:t>
            </a:r>
            <a:r>
              <a:rPr lang="en-GB" dirty="0" smtClean="0"/>
              <a:t> after</a:t>
            </a:r>
            <a:r>
              <a:rPr lang="en-GB" baseline="0" dirty="0" smtClean="0"/>
              <a:t> hearing the prophets name!</a:t>
            </a:r>
            <a:endParaRPr lang="en-GB" dirty="0"/>
          </a:p>
        </p:txBody>
      </p:sp>
      <p:sp>
        <p:nvSpPr>
          <p:cNvPr id="4" name="Slide Number Placeholder 3"/>
          <p:cNvSpPr>
            <a:spLocks noGrp="1"/>
          </p:cNvSpPr>
          <p:nvPr>
            <p:ph type="sldNum" sz="quarter" idx="10"/>
          </p:nvPr>
        </p:nvSpPr>
        <p:spPr/>
        <p:txBody>
          <a:bodyPr/>
          <a:lstStyle/>
          <a:p>
            <a:fld id="{522E26BD-7F6C-488C-8DEF-CE782ADB2E7E}" type="slidenum">
              <a:rPr lang="en-GB" smtClean="0"/>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Tell the children that Allah (</a:t>
            </a:r>
            <a:r>
              <a:rPr lang="en-GB" dirty="0" err="1" smtClean="0"/>
              <a:t>swt</a:t>
            </a:r>
            <a:r>
              <a:rPr lang="en-GB" dirty="0" smtClean="0"/>
              <a:t>) sent</a:t>
            </a:r>
            <a:r>
              <a:rPr lang="en-GB" baseline="0" dirty="0" smtClean="0"/>
              <a:t> his angle to send the Quran to Muhammad. Role play this with them. </a:t>
            </a:r>
          </a:p>
          <a:p>
            <a:r>
              <a:rPr lang="en-GB" baseline="0" dirty="0" smtClean="0"/>
              <a:t>Tell 2 children to stand, give one of them a message </a:t>
            </a:r>
            <a:r>
              <a:rPr lang="en-GB" baseline="0" dirty="0" err="1" smtClean="0"/>
              <a:t>eg</a:t>
            </a:r>
            <a:r>
              <a:rPr lang="en-GB" baseline="0" dirty="0" smtClean="0"/>
              <a:t> ‘we should be good to our mums and dads’, tell that child to tell the second child the EXACT message (inform them that the angle wouldn’t get the message wrong because they are perfect </a:t>
            </a:r>
            <a:r>
              <a:rPr lang="en-GB" baseline="0" dirty="0" err="1" smtClean="0"/>
              <a:t>ie</a:t>
            </a:r>
            <a:r>
              <a:rPr lang="en-GB" baseline="0" dirty="0" smtClean="0"/>
              <a:t>, don’t make mistakes), then tell the child to tell the message to the class.  </a:t>
            </a:r>
            <a:endParaRPr lang="en-GB" dirty="0"/>
          </a:p>
        </p:txBody>
      </p:sp>
      <p:sp>
        <p:nvSpPr>
          <p:cNvPr id="4" name="Slide Number Placeholder 3"/>
          <p:cNvSpPr>
            <a:spLocks noGrp="1"/>
          </p:cNvSpPr>
          <p:nvPr>
            <p:ph type="sldNum" sz="quarter" idx="10"/>
          </p:nvPr>
        </p:nvSpPr>
        <p:spPr/>
        <p:txBody>
          <a:bodyPr/>
          <a:lstStyle/>
          <a:p>
            <a:fld id="{522E26BD-7F6C-488C-8DEF-CE782ADB2E7E}" type="slidenum">
              <a:rPr lang="en-GB" smtClean="0"/>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Tell them how  books change, like how many </a:t>
            </a:r>
            <a:r>
              <a:rPr lang="en-GB" dirty="0" err="1" smtClean="0"/>
              <a:t>goldilock</a:t>
            </a:r>
            <a:r>
              <a:rPr lang="en-GB" baseline="0" dirty="0" smtClean="0"/>
              <a:t> books there are. But the Quran with Allah’s will does not change EVER. </a:t>
            </a:r>
            <a:endParaRPr lang="en-GB" dirty="0"/>
          </a:p>
        </p:txBody>
      </p:sp>
      <p:sp>
        <p:nvSpPr>
          <p:cNvPr id="4" name="Slide Number Placeholder 3"/>
          <p:cNvSpPr>
            <a:spLocks noGrp="1"/>
          </p:cNvSpPr>
          <p:nvPr>
            <p:ph type="sldNum" sz="quarter" idx="10"/>
          </p:nvPr>
        </p:nvSpPr>
        <p:spPr/>
        <p:txBody>
          <a:bodyPr/>
          <a:lstStyle/>
          <a:p>
            <a:fld id="{522E26BD-7F6C-488C-8DEF-CE782ADB2E7E}" type="slidenum">
              <a:rPr lang="en-GB" smtClean="0"/>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Refer to the five pillars. The </a:t>
            </a:r>
            <a:r>
              <a:rPr lang="en-GB" dirty="0" err="1" smtClean="0"/>
              <a:t>quran</a:t>
            </a:r>
            <a:r>
              <a:rPr lang="en-GB" dirty="0" smtClean="0"/>
              <a:t> says we must do these</a:t>
            </a:r>
            <a:r>
              <a:rPr lang="en-GB" baseline="0" dirty="0" smtClean="0"/>
              <a:t> things to be a Muslim and go </a:t>
            </a:r>
            <a:r>
              <a:rPr lang="en-GB" baseline="0" dirty="0" err="1" smtClean="0"/>
              <a:t>Jannah</a:t>
            </a:r>
            <a:r>
              <a:rPr lang="en-GB" baseline="0" dirty="0" smtClean="0"/>
              <a:t>. The </a:t>
            </a:r>
            <a:r>
              <a:rPr lang="en-GB" baseline="0" dirty="0" err="1" smtClean="0"/>
              <a:t>quran</a:t>
            </a:r>
            <a:r>
              <a:rPr lang="en-GB" baseline="0" dirty="0" smtClean="0"/>
              <a:t> also says we must tell the truth </a:t>
            </a:r>
            <a:r>
              <a:rPr lang="en-GB" baseline="0" dirty="0" smtClean="0">
                <a:sym typeface="Wingdings" pitchFamily="2" charset="2"/>
              </a:rPr>
              <a:t> </a:t>
            </a:r>
            <a:endParaRPr lang="en-GB" dirty="0"/>
          </a:p>
        </p:txBody>
      </p:sp>
      <p:sp>
        <p:nvSpPr>
          <p:cNvPr id="4" name="Slide Number Placeholder 3"/>
          <p:cNvSpPr>
            <a:spLocks noGrp="1"/>
          </p:cNvSpPr>
          <p:nvPr>
            <p:ph type="sldNum" sz="quarter" idx="10"/>
          </p:nvPr>
        </p:nvSpPr>
        <p:spPr/>
        <p:txBody>
          <a:bodyPr/>
          <a:lstStyle/>
          <a:p>
            <a:fld id="{522E26BD-7F6C-488C-8DEF-CE782ADB2E7E}" type="slidenum">
              <a:rPr lang="en-GB" smtClean="0"/>
              <a:t>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F956A87-C7C9-4D44-AC3A-1F2C003DED3F}" type="datetimeFigureOut">
              <a:rPr lang="en-GB" smtClean="0"/>
              <a:t>19/02/2014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6E4CA8-74FC-4ADA-88F3-E52ADA956507}"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F956A87-C7C9-4D44-AC3A-1F2C003DED3F}" type="datetimeFigureOut">
              <a:rPr lang="en-GB" smtClean="0"/>
              <a:t>19/02/2014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6E4CA8-74FC-4ADA-88F3-E52ADA95650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F956A87-C7C9-4D44-AC3A-1F2C003DED3F}" type="datetimeFigureOut">
              <a:rPr lang="en-GB" smtClean="0"/>
              <a:t>19/02/2014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6E4CA8-74FC-4ADA-88F3-E52ADA956507}"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F956A87-C7C9-4D44-AC3A-1F2C003DED3F}" type="datetimeFigureOut">
              <a:rPr lang="en-GB" smtClean="0"/>
              <a:t>19/02/2014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6E4CA8-74FC-4ADA-88F3-E52ADA956507}"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956A87-C7C9-4D44-AC3A-1F2C003DED3F}" type="datetimeFigureOut">
              <a:rPr lang="en-GB" smtClean="0"/>
              <a:t>19/02/2014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6E4CA8-74FC-4ADA-88F3-E52ADA956507}"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F956A87-C7C9-4D44-AC3A-1F2C003DED3F}" type="datetimeFigureOut">
              <a:rPr lang="en-GB" smtClean="0"/>
              <a:t>19/02/2014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6E4CA8-74FC-4ADA-88F3-E52ADA956507}"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F956A87-C7C9-4D44-AC3A-1F2C003DED3F}" type="datetimeFigureOut">
              <a:rPr lang="en-GB" smtClean="0"/>
              <a:t>19/02/2014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D6E4CA8-74FC-4ADA-88F3-E52ADA956507}"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F956A87-C7C9-4D44-AC3A-1F2C003DED3F}" type="datetimeFigureOut">
              <a:rPr lang="en-GB" smtClean="0"/>
              <a:t>19/02/2014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D6E4CA8-74FC-4ADA-88F3-E52ADA95650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956A87-C7C9-4D44-AC3A-1F2C003DED3F}" type="datetimeFigureOut">
              <a:rPr lang="en-GB" smtClean="0"/>
              <a:t>19/02/2014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D6E4CA8-74FC-4ADA-88F3-E52ADA95650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956A87-C7C9-4D44-AC3A-1F2C003DED3F}" type="datetimeFigureOut">
              <a:rPr lang="en-GB" smtClean="0"/>
              <a:t>19/02/2014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6E4CA8-74FC-4ADA-88F3-E52ADA956507}"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956A87-C7C9-4D44-AC3A-1F2C003DED3F}" type="datetimeFigureOut">
              <a:rPr lang="en-GB" smtClean="0"/>
              <a:t>19/02/2014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6E4CA8-74FC-4ADA-88F3-E52ADA956507}"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956A87-C7C9-4D44-AC3A-1F2C003DED3F}" type="datetimeFigureOut">
              <a:rPr lang="en-GB" smtClean="0"/>
              <a:t>19/02/2014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E4CA8-74FC-4ADA-88F3-E52ADA956507}"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3" Type="http://schemas.openxmlformats.org/officeDocument/2006/relationships/hyperlink" Target="http://www.pptbackgrounds.net/uploads/muslim-girl-reading-qur-an-backgrounds-wallpapers.jp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gif"/><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6" name="Picture 4" descr="http://www.google.co.uk/url?sa=i&amp;source=images&amp;cd=&amp;docid=Rcj-d5t1R0pmgM&amp;tbnid=0YdW6BQiqjY4eM:&amp;ved=0CAUQjBw4EQ&amp;url=http%3A%2F%2Fwww.slideworld.com%2Ftempimages%2Fslideworld_19f2_Islam_24%2FSlide1.jpg&amp;ei=23QEU6nAHIPG4gSEzIC4Aw&amp;psig=AFQjCNH8DfjBsOZU4pzfIUe6D0TkViuFxg&amp;ust=1392887387519156"/>
          <p:cNvPicPr>
            <a:picLocks noChangeAspect="1" noChangeArrowheads="1"/>
          </p:cNvPicPr>
          <p:nvPr/>
        </p:nvPicPr>
        <p:blipFill>
          <a:blip r:embed="rId2" cstate="print"/>
          <a:srcRect l="46766" t="1262" r="1598" b="2819"/>
          <a:stretch>
            <a:fillRect/>
          </a:stretch>
        </p:blipFill>
        <p:spPr bwMode="auto">
          <a:xfrm>
            <a:off x="1619672" y="0"/>
            <a:ext cx="5508104" cy="6858000"/>
          </a:xfrm>
          <a:prstGeom prst="rect">
            <a:avLst/>
          </a:prstGeom>
          <a:noFill/>
        </p:spPr>
      </p:pic>
      <p:sp>
        <p:nvSpPr>
          <p:cNvPr id="3" name="Subtitle 2"/>
          <p:cNvSpPr>
            <a:spLocks noGrp="1"/>
          </p:cNvSpPr>
          <p:nvPr>
            <p:ph type="subTitle" idx="1"/>
          </p:nvPr>
        </p:nvSpPr>
        <p:spPr/>
        <p:txBody>
          <a:bodyPr/>
          <a:lstStyle/>
          <a:p>
            <a:endParaRPr lang="en-GB"/>
          </a:p>
        </p:txBody>
      </p:sp>
      <p:sp>
        <p:nvSpPr>
          <p:cNvPr id="2" name="Title 1"/>
          <p:cNvSpPr>
            <a:spLocks noGrp="1"/>
          </p:cNvSpPr>
          <p:nvPr>
            <p:ph type="ctrTitle"/>
          </p:nvPr>
        </p:nvSpPr>
        <p:spPr>
          <a:xfrm>
            <a:off x="683568" y="1556792"/>
            <a:ext cx="7772400" cy="1470025"/>
          </a:xfrm>
        </p:spPr>
        <p:txBody>
          <a:bodyPr>
            <a:normAutofit/>
          </a:bodyPr>
          <a:lstStyle/>
          <a:p>
            <a:r>
              <a:rPr lang="en-GB" sz="5400" dirty="0" smtClean="0">
                <a:latin typeface="Aharoni" pitchFamily="2" charset="-79"/>
                <a:cs typeface="Aharoni" pitchFamily="2" charset="-79"/>
              </a:rPr>
              <a:t>What is the Quran?</a:t>
            </a:r>
            <a:endParaRPr lang="en-GB" sz="5400"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www.google.co.uk/url?sa=i&amp;source=images&amp;cd=&amp;docid=fj5wQRqTduBjDM&amp;tbnid=X3mNFa1uJdpb2M:&amp;ved=0CAUQjBw4OQ&amp;url=http%3A%2F%2Fwww.allahsquran.com%2Fimages%2Fbackground_all_about_the_quran.jpg&amp;ei=QHEEU_WMIYbbtAaitYGQCg&amp;psig=AFQjCNFH6Vd7uYoPUbiqysTdhoB8f6XjFw&amp;ust=1392886464593319"/>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0" y="980728"/>
            <a:ext cx="8229600" cy="4525963"/>
          </a:xfrm>
        </p:spPr>
        <p:txBody>
          <a:bodyPr/>
          <a:lstStyle/>
          <a:p>
            <a:pPr algn="ctr">
              <a:buNone/>
            </a:pPr>
            <a:endParaRPr lang="en-GB" dirty="0" smtClean="0">
              <a:solidFill>
                <a:schemeClr val="bg1"/>
              </a:solidFill>
            </a:endParaRPr>
          </a:p>
          <a:p>
            <a:pPr>
              <a:buNone/>
            </a:pPr>
            <a:r>
              <a:rPr lang="en-GB" dirty="0" smtClean="0">
                <a:solidFill>
                  <a:schemeClr val="bg1"/>
                </a:solidFill>
                <a:latin typeface="Arial Unicode MS" pitchFamily="34" charset="-128"/>
                <a:ea typeface="Arial Unicode MS" pitchFamily="34" charset="-128"/>
                <a:cs typeface="Arial Unicode MS" pitchFamily="34" charset="-128"/>
              </a:rPr>
              <a:t>The </a:t>
            </a:r>
            <a:r>
              <a:rPr lang="en-GB" dirty="0">
                <a:solidFill>
                  <a:schemeClr val="bg1"/>
                </a:solidFill>
                <a:latin typeface="Arial Unicode MS" pitchFamily="34" charset="-128"/>
                <a:ea typeface="Arial Unicode MS" pitchFamily="34" charset="-128"/>
                <a:cs typeface="Arial Unicode MS" pitchFamily="34" charset="-128"/>
              </a:rPr>
              <a:t>Q</a:t>
            </a:r>
            <a:r>
              <a:rPr lang="en-GB" dirty="0" smtClean="0">
                <a:solidFill>
                  <a:schemeClr val="bg1"/>
                </a:solidFill>
                <a:latin typeface="Arial Unicode MS" pitchFamily="34" charset="-128"/>
                <a:ea typeface="Arial Unicode MS" pitchFamily="34" charset="-128"/>
                <a:cs typeface="Arial Unicode MS" pitchFamily="34" charset="-128"/>
              </a:rPr>
              <a:t>uran is a book of Allah (SWT) </a:t>
            </a:r>
            <a:endParaRPr lang="en-GB" dirty="0">
              <a:solidFill>
                <a:schemeClr val="bg1"/>
              </a:solidFill>
              <a:latin typeface="Arial Unicode MS" pitchFamily="34" charset="-128"/>
              <a:ea typeface="Arial Unicode MS" pitchFamily="34" charset="-128"/>
              <a:cs typeface="Arial Unicode MS" pitchFamily="34" charset="-128"/>
            </a:endParaRPr>
          </a:p>
          <a:p>
            <a:pPr>
              <a:buNone/>
            </a:pPr>
            <a:endParaRPr lang="en-GB" dirty="0" smtClean="0">
              <a:solidFill>
                <a:schemeClr val="bg1"/>
              </a:solidFill>
              <a:latin typeface="Arial Unicode MS" pitchFamily="34" charset="-128"/>
              <a:ea typeface="Arial Unicode MS" pitchFamily="34" charset="-128"/>
              <a:cs typeface="Arial Unicode MS" pitchFamily="34" charset="-128"/>
            </a:endParaRPr>
          </a:p>
          <a:p>
            <a:pPr>
              <a:buNone/>
            </a:pPr>
            <a:r>
              <a:rPr lang="en-GB" dirty="0" smtClean="0">
                <a:solidFill>
                  <a:schemeClr val="bg1"/>
                </a:solidFill>
                <a:latin typeface="Arial Unicode MS" pitchFamily="34" charset="-128"/>
                <a:ea typeface="Arial Unicode MS" pitchFamily="34" charset="-128"/>
                <a:cs typeface="Arial Unicode MS" pitchFamily="34" charset="-128"/>
              </a:rPr>
              <a:t>Allah (SWT) sent the book to Muhammad </a:t>
            </a:r>
          </a:p>
          <a:p>
            <a:pPr>
              <a:buNone/>
            </a:pPr>
            <a:r>
              <a:rPr lang="en-GB" dirty="0">
                <a:solidFill>
                  <a:schemeClr val="bg1"/>
                </a:solidFill>
                <a:latin typeface="Arial Unicode MS" pitchFamily="34" charset="-128"/>
                <a:ea typeface="Arial Unicode MS" pitchFamily="34" charset="-128"/>
                <a:cs typeface="Arial Unicode MS" pitchFamily="34" charset="-128"/>
              </a:rPr>
              <a:t> </a:t>
            </a:r>
            <a:r>
              <a:rPr lang="en-GB" dirty="0" smtClean="0">
                <a:solidFill>
                  <a:schemeClr val="bg1"/>
                </a:solidFill>
                <a:latin typeface="Arial Unicode MS" pitchFamily="34" charset="-128"/>
                <a:ea typeface="Arial Unicode MS" pitchFamily="34" charset="-128"/>
                <a:cs typeface="Arial Unicode MS" pitchFamily="34" charset="-128"/>
              </a:rPr>
              <a:t>   </a:t>
            </a:r>
            <a:r>
              <a:rPr lang="en-GB" b="1" u="sng" dirty="0" smtClean="0">
                <a:solidFill>
                  <a:schemeClr val="bg1"/>
                </a:solidFill>
                <a:latin typeface="Arial Unicode MS" pitchFamily="34" charset="-128"/>
                <a:ea typeface="Arial Unicode MS" pitchFamily="34" charset="-128"/>
                <a:cs typeface="Arial Unicode MS" pitchFamily="34" charset="-128"/>
              </a:rPr>
              <a:t>(</a:t>
            </a:r>
            <a:r>
              <a:rPr lang="en-GB" b="1" u="sng" dirty="0" err="1" smtClean="0">
                <a:solidFill>
                  <a:schemeClr val="bg1"/>
                </a:solidFill>
                <a:latin typeface="Arial Unicode MS" pitchFamily="34" charset="-128"/>
                <a:ea typeface="Arial Unicode MS" pitchFamily="34" charset="-128"/>
                <a:cs typeface="Arial Unicode MS" pitchFamily="34" charset="-128"/>
              </a:rPr>
              <a:t>Sallallah</a:t>
            </a:r>
            <a:r>
              <a:rPr lang="en-GB" b="1" u="sng" dirty="0" smtClean="0">
                <a:solidFill>
                  <a:schemeClr val="bg1"/>
                </a:solidFill>
                <a:latin typeface="Arial Unicode MS" pitchFamily="34" charset="-128"/>
                <a:ea typeface="Arial Unicode MS" pitchFamily="34" charset="-128"/>
                <a:cs typeface="Arial Unicode MS" pitchFamily="34" charset="-128"/>
              </a:rPr>
              <a:t> </a:t>
            </a:r>
            <a:r>
              <a:rPr lang="en-GB" b="1" u="sng" dirty="0" err="1" smtClean="0">
                <a:solidFill>
                  <a:schemeClr val="bg1"/>
                </a:solidFill>
                <a:latin typeface="Arial Unicode MS" pitchFamily="34" charset="-128"/>
                <a:ea typeface="Arial Unicode MS" pitchFamily="34" charset="-128"/>
                <a:cs typeface="Arial Unicode MS" pitchFamily="34" charset="-128"/>
              </a:rPr>
              <a:t>hu</a:t>
            </a:r>
            <a:r>
              <a:rPr lang="en-GB" b="1" u="sng" dirty="0" smtClean="0">
                <a:solidFill>
                  <a:schemeClr val="bg1"/>
                </a:solidFill>
                <a:latin typeface="Arial Unicode MS" pitchFamily="34" charset="-128"/>
                <a:ea typeface="Arial Unicode MS" pitchFamily="34" charset="-128"/>
                <a:cs typeface="Arial Unicode MS" pitchFamily="34" charset="-128"/>
              </a:rPr>
              <a:t> </a:t>
            </a:r>
            <a:r>
              <a:rPr lang="en-GB" b="1" u="sng" dirty="0" err="1" smtClean="0">
                <a:solidFill>
                  <a:schemeClr val="bg1"/>
                </a:solidFill>
                <a:latin typeface="Arial Unicode MS" pitchFamily="34" charset="-128"/>
                <a:ea typeface="Arial Unicode MS" pitchFamily="34" charset="-128"/>
                <a:cs typeface="Arial Unicode MS" pitchFamily="34" charset="-128"/>
              </a:rPr>
              <a:t>alayhi</a:t>
            </a:r>
            <a:r>
              <a:rPr lang="en-GB" b="1" u="sng" dirty="0" smtClean="0">
                <a:solidFill>
                  <a:schemeClr val="bg1"/>
                </a:solidFill>
                <a:latin typeface="Arial Unicode MS" pitchFamily="34" charset="-128"/>
                <a:ea typeface="Arial Unicode MS" pitchFamily="34" charset="-128"/>
                <a:cs typeface="Arial Unicode MS" pitchFamily="34" charset="-128"/>
              </a:rPr>
              <a:t> </a:t>
            </a:r>
            <a:r>
              <a:rPr lang="en-GB" b="1" u="sng" dirty="0" err="1" smtClean="0">
                <a:solidFill>
                  <a:schemeClr val="bg1"/>
                </a:solidFill>
                <a:latin typeface="Arial Unicode MS" pitchFamily="34" charset="-128"/>
                <a:ea typeface="Arial Unicode MS" pitchFamily="34" charset="-128"/>
                <a:cs typeface="Arial Unicode MS" pitchFamily="34" charset="-128"/>
              </a:rPr>
              <a:t>wasalam</a:t>
            </a:r>
            <a:r>
              <a:rPr lang="en-GB" b="1" u="sng" dirty="0" smtClean="0">
                <a:solidFill>
                  <a:schemeClr val="bg1"/>
                </a:solidFill>
                <a:latin typeface="Arial Unicode MS" pitchFamily="34" charset="-128"/>
                <a:ea typeface="Arial Unicode MS" pitchFamily="34" charset="-128"/>
                <a:cs typeface="Arial Unicode MS" pitchFamily="34" charset="-128"/>
              </a:rPr>
              <a:t>)</a:t>
            </a:r>
          </a:p>
          <a:p>
            <a:pPr>
              <a:buNone/>
            </a:pPr>
            <a:r>
              <a:rPr lang="en-GB" dirty="0" smtClean="0">
                <a:solidFill>
                  <a:schemeClr val="bg1"/>
                </a:solidFill>
                <a:latin typeface="Arial Unicode MS" pitchFamily="34" charset="-128"/>
                <a:ea typeface="Arial Unicode MS" pitchFamily="34" charset="-128"/>
                <a:cs typeface="Arial Unicode MS" pitchFamily="34" charset="-128"/>
              </a:rPr>
              <a:t>So Muhammad (</a:t>
            </a:r>
            <a:r>
              <a:rPr lang="en-GB" dirty="0" err="1" smtClean="0">
                <a:solidFill>
                  <a:schemeClr val="bg1"/>
                </a:solidFill>
                <a:latin typeface="Arial Unicode MS" pitchFamily="34" charset="-128"/>
                <a:ea typeface="Arial Unicode MS" pitchFamily="34" charset="-128"/>
                <a:cs typeface="Arial Unicode MS" pitchFamily="34" charset="-128"/>
              </a:rPr>
              <a:t>sw</a:t>
            </a:r>
            <a:r>
              <a:rPr lang="en-GB" dirty="0" smtClean="0">
                <a:solidFill>
                  <a:schemeClr val="bg1"/>
                </a:solidFill>
                <a:latin typeface="Arial Unicode MS" pitchFamily="34" charset="-128"/>
                <a:ea typeface="Arial Unicode MS" pitchFamily="34" charset="-128"/>
                <a:cs typeface="Arial Unicode MS" pitchFamily="34" charset="-128"/>
              </a:rPr>
              <a:t>) could teach it to us </a:t>
            </a:r>
            <a:r>
              <a:rPr lang="en-GB" dirty="0" smtClean="0">
                <a:solidFill>
                  <a:schemeClr val="bg1"/>
                </a:solidFill>
                <a:latin typeface="Arial Unicode MS" pitchFamily="34" charset="-128"/>
                <a:ea typeface="Arial Unicode MS" pitchFamily="34" charset="-128"/>
                <a:cs typeface="Arial Unicode MS" pitchFamily="34" charset="-128"/>
                <a:sym typeface="Wingdings" pitchFamily="2" charset="2"/>
              </a:rPr>
              <a:t> </a:t>
            </a:r>
            <a:endParaRPr lang="en-GB" dirty="0">
              <a:solidFill>
                <a:schemeClr val="bg1"/>
              </a:solidFill>
              <a:latin typeface="Arial Unicode MS" pitchFamily="34" charset="-128"/>
              <a:ea typeface="Arial Unicode MS" pitchFamily="34" charset="-128"/>
              <a:cs typeface="Arial Unicode MS" pitchFamily="34" charset="-128"/>
            </a:endParaRPr>
          </a:p>
          <a:p>
            <a:pPr>
              <a:buNone/>
            </a:pPr>
            <a:endParaRPr lang="en-GB" dirty="0">
              <a:solidFill>
                <a:schemeClr val="bg1"/>
              </a:solidFill>
            </a:endParaRPr>
          </a:p>
        </p:txBody>
      </p:sp>
      <p:pic>
        <p:nvPicPr>
          <p:cNvPr id="16388" name="Picture 4" descr="http://www.google.co.uk/url?sa=i&amp;source=images&amp;cd=&amp;docid=rd09vZTCdThwmM&amp;tbnid=KvGKHKvKOLcykM:&amp;ved=0CAUQjBw&amp;url=http%3A%2F%2Fgraphics.elysiumgates.com%2Fimages%2Fanislamphrase86.gif&amp;ei=-3EEU86eEMPrswaOuoCgCQ&amp;psig=AFQjCNEDNZmBhQeA5jv1SLMusgnhP7wi2w&amp;ust=1392886651321411"/>
          <p:cNvPicPr>
            <a:picLocks noChangeAspect="1" noChangeArrowheads="1" noCrop="1"/>
          </p:cNvPicPr>
          <p:nvPr/>
        </p:nvPicPr>
        <p:blipFill>
          <a:blip r:embed="rId4" cstate="print"/>
          <a:srcRect/>
          <a:stretch>
            <a:fillRect/>
          </a:stretch>
        </p:blipFill>
        <p:spPr bwMode="auto">
          <a:xfrm>
            <a:off x="7020272" y="4653136"/>
            <a:ext cx="1860051" cy="1944216"/>
          </a:xfrm>
          <a:prstGeom prst="rect">
            <a:avLst/>
          </a:prstGeom>
          <a:noFill/>
        </p:spPr>
      </p:pic>
      <p:pic>
        <p:nvPicPr>
          <p:cNvPr id="16390" name="Picture 6" descr="http://www.google.co.uk/url?sa=i&amp;source=images&amp;cd=&amp;docid=bvkS1_MkAuCM6M&amp;tbnid=CQVrf7ZIUPqFyM:&amp;ved=0CAUQjBw&amp;url=http%3A%2F%2Fthumbs.dreamstime.com%2Fz%2Fgolden-envelope-2837582.jpg&amp;ei=7nIEU6uFC8OB4gT1vIDQAQ&amp;psig=AFQjCNGEwaQqvIll24SF1mmDiIxuOGpFeg&amp;ust=1392886894239767"/>
          <p:cNvPicPr>
            <a:picLocks noChangeAspect="1" noChangeArrowheads="1"/>
          </p:cNvPicPr>
          <p:nvPr/>
        </p:nvPicPr>
        <p:blipFill>
          <a:blip r:embed="rId5" cstate="print"/>
          <a:srcRect t="13403" b="19706"/>
          <a:stretch>
            <a:fillRect/>
          </a:stretch>
        </p:blipFill>
        <p:spPr bwMode="auto">
          <a:xfrm>
            <a:off x="2267744" y="4869160"/>
            <a:ext cx="2160240" cy="154563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Muslim Girl Reading Qur’an">
            <a:hlinkClick r:id="rId3" tooltip="Muslim Girl Reading Qur’an"/>
          </p:cNvPr>
          <p:cNvPicPr>
            <a:picLocks noChangeAspect="1" noChangeArrowheads="1"/>
          </p:cNvPicPr>
          <p:nvPr/>
        </p:nvPicPr>
        <p:blipFill>
          <a:blip r:embed="rId4" cstate="print"/>
          <a:srcRect/>
          <a:stretch>
            <a:fillRect/>
          </a:stretch>
        </p:blipFill>
        <p:spPr bwMode="auto">
          <a:xfrm>
            <a:off x="0" y="0"/>
            <a:ext cx="9144000" cy="6858000"/>
          </a:xfrm>
          <a:prstGeom prst="rect">
            <a:avLst/>
          </a:prstGeom>
          <a:noFill/>
        </p:spPr>
      </p:pic>
      <p:sp>
        <p:nvSpPr>
          <p:cNvPr id="3" name="Content Placeholder 2"/>
          <p:cNvSpPr>
            <a:spLocks noGrp="1"/>
          </p:cNvSpPr>
          <p:nvPr>
            <p:ph idx="1"/>
          </p:nvPr>
        </p:nvSpPr>
        <p:spPr>
          <a:xfrm>
            <a:off x="0" y="260648"/>
            <a:ext cx="4860032" cy="6237312"/>
          </a:xfrm>
        </p:spPr>
        <p:txBody>
          <a:bodyPr>
            <a:normAutofit/>
          </a:bodyPr>
          <a:lstStyle/>
          <a:p>
            <a:pPr algn="ctr">
              <a:buNone/>
            </a:pPr>
            <a:r>
              <a:rPr lang="en-GB" sz="2800" b="1" dirty="0" smtClean="0">
                <a:solidFill>
                  <a:srgbClr val="FF0000"/>
                </a:solidFill>
              </a:rPr>
              <a:t>Angle </a:t>
            </a:r>
            <a:r>
              <a:rPr lang="en-GB" sz="2800" b="1" dirty="0" err="1" smtClean="0">
                <a:solidFill>
                  <a:srgbClr val="FF0000"/>
                </a:solidFill>
              </a:rPr>
              <a:t>Jibraeel</a:t>
            </a:r>
            <a:r>
              <a:rPr lang="en-GB" sz="2800" b="1" dirty="0" smtClean="0">
                <a:solidFill>
                  <a:srgbClr val="FF0000"/>
                </a:solidFill>
              </a:rPr>
              <a:t> </a:t>
            </a:r>
            <a:r>
              <a:rPr lang="en-GB" sz="2800" dirty="0" smtClean="0"/>
              <a:t>brought the Quran to Muhammad (</a:t>
            </a:r>
            <a:r>
              <a:rPr lang="en-GB" sz="2800" dirty="0" err="1" smtClean="0"/>
              <a:t>sallallah</a:t>
            </a:r>
            <a:r>
              <a:rPr lang="en-GB" sz="2800" dirty="0" smtClean="0"/>
              <a:t> </a:t>
            </a:r>
            <a:r>
              <a:rPr lang="en-GB" sz="2800" dirty="0" err="1" smtClean="0"/>
              <a:t>hu</a:t>
            </a:r>
            <a:r>
              <a:rPr lang="en-GB" sz="2800" dirty="0" smtClean="0"/>
              <a:t> </a:t>
            </a:r>
            <a:r>
              <a:rPr lang="en-GB" sz="2800" dirty="0" err="1" smtClean="0"/>
              <a:t>alayhi</a:t>
            </a:r>
            <a:r>
              <a:rPr lang="en-GB" sz="2800" dirty="0" smtClean="0"/>
              <a:t> </a:t>
            </a:r>
            <a:r>
              <a:rPr lang="en-GB" sz="2800" dirty="0" err="1" smtClean="0"/>
              <a:t>wasalam</a:t>
            </a:r>
            <a:r>
              <a:rPr lang="en-GB" sz="2800" dirty="0" smtClean="0"/>
              <a:t>) </a:t>
            </a:r>
          </a:p>
          <a:p>
            <a:pPr algn="ctr">
              <a:buNone/>
            </a:pPr>
            <a:endParaRPr lang="en-GB" sz="2800" dirty="0" smtClean="0"/>
          </a:p>
          <a:p>
            <a:pPr algn="ctr">
              <a:buNone/>
            </a:pPr>
            <a:r>
              <a:rPr lang="en-GB" sz="2800" dirty="0" err="1" smtClean="0"/>
              <a:t>Jibraeel</a:t>
            </a:r>
            <a:r>
              <a:rPr lang="en-GB" sz="2800" dirty="0" smtClean="0"/>
              <a:t> bought it to </a:t>
            </a:r>
            <a:r>
              <a:rPr lang="en-GB" sz="2800" dirty="0" err="1" smtClean="0"/>
              <a:t>Mumammad</a:t>
            </a:r>
            <a:r>
              <a:rPr lang="en-GB" sz="2800" dirty="0" smtClean="0"/>
              <a:t> (</a:t>
            </a:r>
            <a:r>
              <a:rPr lang="en-GB" sz="2800" dirty="0" err="1" smtClean="0"/>
              <a:t>sw</a:t>
            </a:r>
            <a:r>
              <a:rPr lang="en-GB" sz="2800" dirty="0" smtClean="0"/>
              <a:t>) </a:t>
            </a:r>
            <a:r>
              <a:rPr lang="en-GB" sz="2800" b="1" dirty="0" smtClean="0">
                <a:solidFill>
                  <a:srgbClr val="FF0000"/>
                </a:solidFill>
              </a:rPr>
              <a:t>part by part. </a:t>
            </a:r>
          </a:p>
          <a:p>
            <a:pPr algn="ctr">
              <a:buNone/>
            </a:pPr>
            <a:endParaRPr lang="en-GB" sz="2800" dirty="0" smtClean="0"/>
          </a:p>
          <a:p>
            <a:pPr algn="ctr">
              <a:buNone/>
            </a:pPr>
            <a:r>
              <a:rPr lang="en-GB" sz="2800" dirty="0" smtClean="0"/>
              <a:t>It took </a:t>
            </a:r>
            <a:r>
              <a:rPr lang="en-GB" sz="2800" b="1" dirty="0" smtClean="0">
                <a:solidFill>
                  <a:srgbClr val="FF0000"/>
                </a:solidFill>
              </a:rPr>
              <a:t>23</a:t>
            </a:r>
            <a:r>
              <a:rPr lang="en-GB" sz="2800" dirty="0" smtClean="0"/>
              <a:t> years to complete the Quran</a:t>
            </a:r>
            <a:endParaRPr lang="en-GB" sz="2800" dirty="0"/>
          </a:p>
        </p:txBody>
      </p:sp>
      <p:pic>
        <p:nvPicPr>
          <p:cNvPr id="14340" name="Picture 4" descr="http://www.google.co.uk/url?sa=i&amp;source=images&amp;cd=&amp;docid=JnO_bVlWYK2h5M&amp;tbnid=mDk1iN6doSnTBM:&amp;ved=0CAUQjBw&amp;url=http%3A%2F%2Fjelly.org.uk%2Fwp-content%2Fuploads%2F2011%2F12%2F23.gif&amp;ei=inMEU8e0CYeGswbvkoGICQ&amp;psig=AFQjCNE5K9k-i1hMsK_lwGjzuQa50KI_Rg&amp;ust=1392887050215159"/>
          <p:cNvPicPr>
            <a:picLocks noChangeAspect="1" noChangeArrowheads="1"/>
          </p:cNvPicPr>
          <p:nvPr/>
        </p:nvPicPr>
        <p:blipFill>
          <a:blip r:embed="rId5" cstate="print"/>
          <a:srcRect/>
          <a:stretch>
            <a:fillRect/>
          </a:stretch>
        </p:blipFill>
        <p:spPr bwMode="auto">
          <a:xfrm>
            <a:off x="251520" y="4941168"/>
            <a:ext cx="1892782" cy="165618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Words Bible PPT Backgrounds"/>
          <p:cNvPicPr>
            <a:picLocks noChangeAspect="1" noChangeArrowheads="1"/>
          </p:cNvPicPr>
          <p:nvPr/>
        </p:nvPicPr>
        <p:blipFill>
          <a:blip r:embed="rId3" cstate="print"/>
          <a:srcRect/>
          <a:stretch>
            <a:fillRect/>
          </a:stretch>
        </p:blipFill>
        <p:spPr bwMode="auto">
          <a:xfrm>
            <a:off x="0" y="0"/>
            <a:ext cx="9143998" cy="6858000"/>
          </a:xfrm>
          <a:prstGeom prst="rect">
            <a:avLst/>
          </a:prstGeom>
          <a:noFill/>
        </p:spPr>
      </p:pic>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3995936" y="332656"/>
            <a:ext cx="4932040" cy="6165304"/>
          </a:xfrm>
        </p:spPr>
        <p:txBody>
          <a:bodyPr/>
          <a:lstStyle/>
          <a:p>
            <a:pPr algn="ctr">
              <a:buNone/>
            </a:pPr>
            <a:endParaRPr lang="en-GB" dirty="0" smtClean="0"/>
          </a:p>
          <a:p>
            <a:pPr algn="ctr">
              <a:buNone/>
            </a:pPr>
            <a:endParaRPr lang="en-GB" dirty="0"/>
          </a:p>
          <a:p>
            <a:pPr algn="ctr">
              <a:buNone/>
            </a:pPr>
            <a:r>
              <a:rPr lang="en-GB" dirty="0" smtClean="0"/>
              <a:t>The Quran we read today is the </a:t>
            </a:r>
            <a:r>
              <a:rPr lang="en-GB" b="1" dirty="0" smtClean="0">
                <a:solidFill>
                  <a:srgbClr val="FF0000"/>
                </a:solidFill>
              </a:rPr>
              <a:t>same</a:t>
            </a:r>
            <a:r>
              <a:rPr lang="en-GB" dirty="0" smtClean="0"/>
              <a:t> as is came to </a:t>
            </a:r>
            <a:r>
              <a:rPr lang="en-GB" dirty="0" err="1" smtClean="0"/>
              <a:t>Mumammah</a:t>
            </a:r>
            <a:r>
              <a:rPr lang="en-GB" dirty="0" smtClean="0"/>
              <a:t> (</a:t>
            </a:r>
            <a:r>
              <a:rPr lang="en-GB" dirty="0" err="1" smtClean="0"/>
              <a:t>sw</a:t>
            </a:r>
            <a:r>
              <a:rPr lang="en-GB" dirty="0" smtClean="0"/>
              <a:t>) years and years ago. </a:t>
            </a:r>
          </a:p>
          <a:p>
            <a:pPr algn="ctr">
              <a:buNone/>
            </a:pPr>
            <a:endParaRPr lang="en-GB" dirty="0" smtClean="0"/>
          </a:p>
          <a:p>
            <a:pPr algn="ctr">
              <a:buNone/>
            </a:pPr>
            <a:r>
              <a:rPr lang="en-GB" dirty="0" smtClean="0"/>
              <a:t>Not a single word has changed! </a:t>
            </a:r>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Road to The Peace for Powerpoint Template"/>
          <p:cNvPicPr>
            <a:picLocks noChangeAspect="1" noChangeArrowheads="1"/>
          </p:cNvPicPr>
          <p:nvPr/>
        </p:nvPicPr>
        <p:blipFill>
          <a:blip r:embed="rId3" cstate="print"/>
          <a:srcRect/>
          <a:stretch>
            <a:fillRect/>
          </a:stretch>
        </p:blipFill>
        <p:spPr bwMode="auto">
          <a:xfrm>
            <a:off x="-1" y="0"/>
            <a:ext cx="9144000" cy="6858000"/>
          </a:xfrm>
          <a:prstGeom prst="rect">
            <a:avLst/>
          </a:prstGeom>
          <a:noFill/>
        </p:spPr>
      </p:pic>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67544" y="-315416"/>
            <a:ext cx="8229600" cy="4525963"/>
          </a:xfrm>
        </p:spPr>
        <p:txBody>
          <a:bodyPr/>
          <a:lstStyle/>
          <a:p>
            <a:pPr algn="ctr">
              <a:buNone/>
            </a:pPr>
            <a:endParaRPr lang="en-GB" dirty="0" smtClean="0"/>
          </a:p>
          <a:p>
            <a:pPr algn="ctr">
              <a:buNone/>
            </a:pPr>
            <a:endParaRPr lang="en-GB" dirty="0"/>
          </a:p>
          <a:p>
            <a:pPr algn="ctr">
              <a:buNone/>
            </a:pPr>
            <a:r>
              <a:rPr lang="en-GB" sz="4000" dirty="0" smtClean="0"/>
              <a:t>The Quran teaches us how to be </a:t>
            </a:r>
            <a:r>
              <a:rPr lang="en-GB" sz="4000" b="1" dirty="0" smtClean="0">
                <a:solidFill>
                  <a:srgbClr val="FF0000"/>
                </a:solidFill>
              </a:rPr>
              <a:t>a good Muslim</a:t>
            </a:r>
            <a:r>
              <a:rPr lang="en-GB" sz="4000" dirty="0" smtClean="0"/>
              <a:t> and how go to </a:t>
            </a:r>
            <a:r>
              <a:rPr lang="en-GB" sz="4000" dirty="0" err="1" smtClean="0"/>
              <a:t>Jannah</a:t>
            </a:r>
            <a:r>
              <a:rPr lang="en-GB" sz="4000" dirty="0"/>
              <a:t> </a:t>
            </a:r>
            <a:r>
              <a:rPr lang="en-GB" sz="4000" dirty="0" smtClean="0"/>
              <a:t>(Paradise) </a:t>
            </a:r>
            <a:endParaRPr lang="en-GB" sz="4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288</Words>
  <Application>Microsoft Office PowerPoint</Application>
  <PresentationFormat>On-screen Show (4:3)</PresentationFormat>
  <Paragraphs>29</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What is the Quran?</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Quran?</dc:title>
  <dc:creator>Guest</dc:creator>
  <cp:lastModifiedBy>Guest</cp:lastModifiedBy>
  <cp:revision>4</cp:revision>
  <dcterms:created xsi:type="dcterms:W3CDTF">2014-02-19T08:36:21Z</dcterms:created>
  <dcterms:modified xsi:type="dcterms:W3CDTF">2014-02-19T09:14:18Z</dcterms:modified>
</cp:coreProperties>
</file>