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</p:sldIdLst>
  <p:sldSz cx="18288000" cy="10287000"/>
  <p:notesSz cx="6858000" cy="9144000"/>
  <p:defaultTextStyle>
    <a:defPPr lvl="0">
      <a:defRPr lang="en-US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754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67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83563" y="3653790"/>
            <a:ext cx="12720874" cy="3179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40"/>
              </a:lnSpc>
            </a:pPr>
            <a:r>
              <a:rPr lang="en-US" sz="12000" dirty="0">
                <a:solidFill>
                  <a:srgbClr val="F8CF2C"/>
                </a:solidFill>
                <a:latin typeface="Raleway Heavy"/>
              </a:rPr>
              <a:t>The Significance of Ramadhan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987453" y="6398211"/>
            <a:ext cx="2543695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82191" y="6803424"/>
            <a:ext cx="4114800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400258" y="-202076"/>
            <a:ext cx="2857916" cy="4114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455819" y="7510052"/>
            <a:ext cx="7376363" cy="1350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4"/>
              </a:lnSpc>
            </a:pPr>
            <a:r>
              <a:rPr lang="en-US" sz="3200" spc="288" dirty="0">
                <a:solidFill>
                  <a:srgbClr val="FFFFFF"/>
                </a:solidFill>
                <a:latin typeface="Raleway Bold"/>
              </a:rPr>
              <a:t>THE MOST UNIQUE RAMADHAN IN YOUR LIFE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636757" y="-202076"/>
            <a:ext cx="1894390" cy="365584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055379" y="2100098"/>
            <a:ext cx="12177242" cy="483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4"/>
              </a:lnSpc>
            </a:pPr>
            <a:r>
              <a:rPr lang="en-US" sz="3200" spc="288" dirty="0">
                <a:solidFill>
                  <a:srgbClr val="FFFFFF"/>
                </a:solidFill>
                <a:latin typeface="Raleway Bold"/>
              </a:rPr>
              <a:t>NUSRAT UL ISLAM MASJID &amp; EDUCATION CENTRE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67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914400" y="-736767"/>
            <a:ext cx="20116800" cy="2743200"/>
          </a:xfrm>
          <a:prstGeom prst="rect">
            <a:avLst/>
          </a:prstGeom>
          <a:solidFill>
            <a:srgbClr val="F8CF2C"/>
          </a:solidFill>
        </p:spPr>
      </p:sp>
      <p:sp>
        <p:nvSpPr>
          <p:cNvPr id="3" name="TextBox 3"/>
          <p:cNvSpPr txBox="1"/>
          <p:nvPr/>
        </p:nvSpPr>
        <p:spPr>
          <a:xfrm>
            <a:off x="685800" y="3924300"/>
            <a:ext cx="9332902" cy="4187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28"/>
              </a:lnSpc>
            </a:pPr>
            <a:r>
              <a:rPr lang="en-US" sz="6600" spc="556" dirty="0">
                <a:solidFill>
                  <a:srgbClr val="FFD834"/>
                </a:solidFill>
                <a:latin typeface="Raleway Heavy" panose="020B0604020202020204" charset="0"/>
              </a:rPr>
              <a:t>IT IS THE MONTH IN WHICH WE HAVE IFTAR AND SUHOOR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4397" b="4397"/>
          <a:stretch>
            <a:fillRect/>
          </a:stretch>
        </p:blipFill>
        <p:spPr>
          <a:xfrm>
            <a:off x="10600898" y="2587855"/>
            <a:ext cx="6347957" cy="709776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541941"/>
            <a:ext cx="15920155" cy="973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52"/>
              </a:lnSpc>
            </a:pPr>
            <a:r>
              <a:rPr lang="en-US" sz="6400" spc="371" dirty="0">
                <a:solidFill>
                  <a:srgbClr val="2367B1"/>
                </a:solidFill>
                <a:latin typeface="Raleway Heavy" panose="020B0604020202020204" charset="0"/>
              </a:rPr>
              <a:t>5. RAMADHAN IS SPECIAL BECAUSE..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67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914400" y="-736767"/>
            <a:ext cx="20116800" cy="2743200"/>
          </a:xfrm>
          <a:prstGeom prst="rect">
            <a:avLst/>
          </a:prstGeom>
          <a:solidFill>
            <a:srgbClr val="F8CF2C"/>
          </a:solidFill>
        </p:spPr>
      </p:sp>
      <p:sp>
        <p:nvSpPr>
          <p:cNvPr id="3" name="TextBox 3"/>
          <p:cNvSpPr txBox="1"/>
          <p:nvPr/>
        </p:nvSpPr>
        <p:spPr>
          <a:xfrm>
            <a:off x="685800" y="3312789"/>
            <a:ext cx="9332902" cy="5647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5400" spc="371" dirty="0">
                <a:solidFill>
                  <a:srgbClr val="FFD834"/>
                </a:solidFill>
                <a:latin typeface="Raleway Heavy" panose="020B0604020202020204" charset="0"/>
              </a:rPr>
              <a:t>IT IS THE MONTH IN WHICH THE DOORS OF JANNAH ARE OPEN AND ALLAH FORGIVES LIKE NO OTHER MONTH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b="9099"/>
          <a:stretch>
            <a:fillRect/>
          </a:stretch>
        </p:blipFill>
        <p:spPr>
          <a:xfrm>
            <a:off x="10923419" y="2817591"/>
            <a:ext cx="6025436" cy="663829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541941"/>
            <a:ext cx="15920155" cy="973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52"/>
              </a:lnSpc>
            </a:pPr>
            <a:r>
              <a:rPr lang="en-US" sz="6400" spc="371" dirty="0">
                <a:solidFill>
                  <a:srgbClr val="2367B1"/>
                </a:solidFill>
                <a:latin typeface="Raleway Heavy" panose="020B0604020202020204" charset="0"/>
              </a:rPr>
              <a:t>6. RAMADHAN IS SPECIAL BECAUSE..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67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914400" y="-736767"/>
            <a:ext cx="20116800" cy="2743200"/>
          </a:xfrm>
          <a:prstGeom prst="rect">
            <a:avLst/>
          </a:prstGeom>
          <a:solidFill>
            <a:srgbClr val="F8CF2C"/>
          </a:solidFill>
        </p:spPr>
      </p:sp>
      <p:sp>
        <p:nvSpPr>
          <p:cNvPr id="3" name="TextBox 3"/>
          <p:cNvSpPr txBox="1"/>
          <p:nvPr/>
        </p:nvSpPr>
        <p:spPr>
          <a:xfrm>
            <a:off x="609600" y="3310914"/>
            <a:ext cx="8728916" cy="5606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7200" spc="463" dirty="0">
                <a:solidFill>
                  <a:srgbClr val="FFD834"/>
                </a:solidFill>
                <a:latin typeface="Raleway Heavy" panose="020B0604020202020204" charset="0"/>
              </a:rPr>
              <a:t>IT IS THE MONTH IN WHICH WE HAVE A VERY SPECIAL NIGHT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b="19339"/>
          <a:stretch>
            <a:fillRect/>
          </a:stretch>
        </p:blipFill>
        <p:spPr>
          <a:xfrm>
            <a:off x="9882832" y="3139449"/>
            <a:ext cx="7376468" cy="594991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541941"/>
            <a:ext cx="15920155" cy="973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52"/>
              </a:lnSpc>
            </a:pPr>
            <a:r>
              <a:rPr lang="en-US" sz="6400" spc="371" dirty="0">
                <a:solidFill>
                  <a:srgbClr val="2367B1"/>
                </a:solidFill>
                <a:latin typeface="Raleway Heavy" panose="020B0604020202020204" charset="0"/>
              </a:rPr>
              <a:t>7. RAMADHAN IS SPECIAL BECAUSE..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67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900914" y="1872616"/>
            <a:ext cx="12792741" cy="973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52"/>
              </a:lnSpc>
            </a:pPr>
            <a:r>
              <a:rPr lang="en-US" sz="6400" spc="371" dirty="0">
                <a:solidFill>
                  <a:srgbClr val="F8CF2C"/>
                </a:solidFill>
                <a:latin typeface="Raleway Heavy" panose="020B0604020202020204" charset="0"/>
              </a:rPr>
              <a:t>DUROOD SHAREEF &amp; DHIKR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900914" y="1009650"/>
            <a:ext cx="14730684" cy="595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60"/>
              </a:lnSpc>
            </a:pPr>
            <a:r>
              <a:rPr lang="en-US" sz="3800" spc="304">
                <a:solidFill>
                  <a:srgbClr val="FFFFFF"/>
                </a:solidFill>
                <a:latin typeface="Raleway"/>
              </a:rPr>
              <a:t>LETS LISTEN TO OUR WEEKLY ADHKAAR</a:t>
            </a:r>
          </a:p>
        </p:txBody>
      </p:sp>
      <p:sp>
        <p:nvSpPr>
          <p:cNvPr id="4" name="AutoShape 4"/>
          <p:cNvSpPr/>
          <p:nvPr/>
        </p:nvSpPr>
        <p:spPr>
          <a:xfrm>
            <a:off x="17470246" y="-266700"/>
            <a:ext cx="2322704" cy="10820400"/>
          </a:xfrm>
          <a:prstGeom prst="rect">
            <a:avLst/>
          </a:prstGeom>
          <a:solidFill>
            <a:srgbClr val="F8CF2C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29742" y="778462"/>
            <a:ext cx="2838450" cy="283845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311644" y="9007644"/>
            <a:ext cx="12792741" cy="973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552"/>
              </a:lnSpc>
            </a:pPr>
            <a:r>
              <a:rPr lang="en-US" sz="6400" spc="371" dirty="0">
                <a:solidFill>
                  <a:srgbClr val="F8CF2C"/>
                </a:solidFill>
                <a:latin typeface="Raleway Heavy" panose="020B0604020202020204" charset="0"/>
              </a:rPr>
              <a:t>JOIN IN PLEASE</a:t>
            </a:r>
          </a:p>
        </p:txBody>
      </p:sp>
      <p:pic>
        <p:nvPicPr>
          <p:cNvPr id="7" name="WhatsApp Video 2020-04-10 at 14.34.10">
            <a:hlinkClick r:id="" action="ppaction://media"/>
            <a:extLst>
              <a:ext uri="{FF2B5EF4-FFF2-40B4-BE49-F238E27FC236}">
                <a16:creationId xmlns:a16="http://schemas.microsoft.com/office/drawing/2014/main" id="{703DB8D2-08D5-4E4D-98CE-BE1BC478AD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68192" y="3260138"/>
            <a:ext cx="6248400" cy="624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6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F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4403" y="1222569"/>
            <a:ext cx="9328858" cy="6486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240"/>
              </a:lnSpc>
            </a:pPr>
            <a:r>
              <a:rPr lang="en-US" sz="8000" spc="240" dirty="0">
                <a:solidFill>
                  <a:srgbClr val="2367B1"/>
                </a:solidFill>
                <a:latin typeface="Raleway Heavy" panose="020B0604020202020204" charset="0"/>
              </a:rPr>
              <a:t>GIVE ME ONE REASON WHY </a:t>
            </a:r>
          </a:p>
          <a:p>
            <a:pPr>
              <a:lnSpc>
                <a:spcPts val="10240"/>
              </a:lnSpc>
            </a:pPr>
            <a:endParaRPr lang="en-US" sz="8000" spc="240" dirty="0">
              <a:solidFill>
                <a:srgbClr val="2367B1"/>
              </a:solidFill>
              <a:latin typeface="Raleway Heavy" panose="020B0604020202020204" charset="0"/>
            </a:endParaRPr>
          </a:p>
          <a:p>
            <a:pPr>
              <a:lnSpc>
                <a:spcPts val="10240"/>
              </a:lnSpc>
            </a:pPr>
            <a:endParaRPr lang="en-US" sz="8000" spc="240" dirty="0">
              <a:solidFill>
                <a:srgbClr val="2367B1"/>
              </a:solidFill>
              <a:latin typeface="Raleway Heavy" panose="020B0604020202020204" charset="0"/>
            </a:endParaRPr>
          </a:p>
          <a:p>
            <a:pPr>
              <a:lnSpc>
                <a:spcPts val="10240"/>
              </a:lnSpc>
            </a:pPr>
            <a:r>
              <a:rPr lang="en-US" sz="8000" spc="240" dirty="0">
                <a:solidFill>
                  <a:srgbClr val="2367B1"/>
                </a:solidFill>
                <a:latin typeface="Raleway Heavy" panose="020B0604020202020204" charset="0"/>
              </a:rPr>
              <a:t>IS SPECIAL?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048366" y="443143"/>
            <a:ext cx="2696490" cy="298404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29153" y="3436856"/>
            <a:ext cx="16429693" cy="3075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600"/>
              </a:lnSpc>
            </a:pPr>
            <a:r>
              <a:rPr lang="en-US" sz="20000" spc="600" dirty="0">
                <a:solidFill>
                  <a:srgbClr val="3B9E66"/>
                </a:solidFill>
                <a:latin typeface="Raleway Heavy" panose="020B0604020202020204" charset="0"/>
              </a:rPr>
              <a:t>RAMADHAN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410732" y="6172200"/>
            <a:ext cx="41148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67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98155" y="1746756"/>
            <a:ext cx="12491155" cy="1206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40"/>
              </a:lnSpc>
            </a:pPr>
            <a:r>
              <a:rPr lang="en-US" sz="8000" spc="463" dirty="0">
                <a:solidFill>
                  <a:srgbClr val="F8CF2C"/>
                </a:solidFill>
                <a:latin typeface="Raleway Heavy" panose="020B0604020202020204" charset="0"/>
              </a:rPr>
              <a:t>LETS PLAY THIS GAME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831504" y="873962"/>
            <a:ext cx="12224458" cy="595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0"/>
              </a:lnSpc>
            </a:pPr>
            <a:r>
              <a:rPr lang="en-US" sz="3800" spc="304">
                <a:solidFill>
                  <a:srgbClr val="FFFFFF"/>
                </a:solidFill>
                <a:latin typeface="Raleway"/>
              </a:rPr>
              <a:t>BEFORE WE DISCUSS YOUR REASONS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1992572" y="3651953"/>
            <a:ext cx="5266728" cy="5266728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CF2C"/>
            </a:solidFill>
          </p:spPr>
        </p:sp>
      </p:grpSp>
      <p:grpSp>
        <p:nvGrpSpPr>
          <p:cNvPr id="6" name="Group 6"/>
          <p:cNvGrpSpPr/>
          <p:nvPr/>
        </p:nvGrpSpPr>
        <p:grpSpPr>
          <a:xfrm rot="-5400000">
            <a:off x="-672897" y="7835300"/>
            <a:ext cx="3177159" cy="3119760"/>
            <a:chOff x="0" y="0"/>
            <a:chExt cx="4236213" cy="4159680"/>
          </a:xfrm>
        </p:grpSpPr>
        <p:grpSp>
          <p:nvGrpSpPr>
            <p:cNvPr id="7" name="Group 7"/>
            <p:cNvGrpSpPr/>
            <p:nvPr/>
          </p:nvGrpSpPr>
          <p:grpSpPr>
            <a:xfrm>
              <a:off x="1424375" y="1385205"/>
              <a:ext cx="1545113" cy="1545113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2212803" y="2012138"/>
              <a:ext cx="1349402" cy="572309"/>
              <a:chOff x="0" y="0"/>
              <a:chExt cx="2527300" cy="107188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527300" cy="1071880"/>
              </a:xfrm>
              <a:custGeom>
                <a:avLst/>
                <a:gdLst/>
                <a:ahLst/>
                <a:cxnLst/>
                <a:rect l="l" t="t" r="r" b="b"/>
                <a:pathLst>
                  <a:path w="2527300" h="1071880">
                    <a:moveTo>
                      <a:pt x="260350" y="1071880"/>
                    </a:moveTo>
                    <a:lnTo>
                      <a:pt x="0" y="914400"/>
                    </a:lnTo>
                    <a:lnTo>
                      <a:pt x="524510" y="48260"/>
                    </a:lnTo>
                    <a:lnTo>
                      <a:pt x="941070" y="516890"/>
                    </a:lnTo>
                    <a:lnTo>
                      <a:pt x="1245870" y="0"/>
                    </a:lnTo>
                    <a:lnTo>
                      <a:pt x="1604010" y="500380"/>
                    </a:lnTo>
                    <a:lnTo>
                      <a:pt x="1941830" y="15240"/>
                    </a:lnTo>
                    <a:lnTo>
                      <a:pt x="2527300" y="787400"/>
                    </a:lnTo>
                    <a:lnTo>
                      <a:pt x="2284730" y="971550"/>
                    </a:lnTo>
                    <a:lnTo>
                      <a:pt x="1951990" y="533400"/>
                    </a:lnTo>
                    <a:lnTo>
                      <a:pt x="1607820" y="1028700"/>
                    </a:lnTo>
                    <a:lnTo>
                      <a:pt x="1271270" y="557530"/>
                    </a:lnTo>
                    <a:lnTo>
                      <a:pt x="990600" y="1031240"/>
                    </a:lnTo>
                    <a:lnTo>
                      <a:pt x="571500" y="560070"/>
                    </a:lnTo>
                    <a:close/>
                  </a:path>
                </a:pathLst>
              </a:custGeom>
              <a:solidFill>
                <a:srgbClr val="F8CF2C"/>
              </a:solidFill>
            </p:spPr>
          </p:sp>
        </p:grpSp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3667211" y="1212997"/>
              <a:ext cx="569001" cy="569001"/>
              <a:chOff x="0" y="0"/>
              <a:chExt cx="1708150" cy="170815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F8CF2C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1212997" y="2956111"/>
              <a:ext cx="422756" cy="366106"/>
              <a:chOff x="0" y="0"/>
              <a:chExt cx="6350000" cy="54991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0" y="5499100"/>
                    </a:moveTo>
                    <a:lnTo>
                      <a:pt x="3175000" y="0"/>
                    </a:lnTo>
                    <a:lnTo>
                      <a:pt x="6350000" y="5499100"/>
                    </a:lnTo>
                    <a:close/>
                  </a:path>
                </a:pathLst>
              </a:custGeom>
              <a:solidFill>
                <a:srgbClr val="F8CF2C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 rot="-10800000">
              <a:off x="1903006" y="3608303"/>
              <a:ext cx="636694" cy="551377"/>
              <a:chOff x="0" y="0"/>
              <a:chExt cx="6350000" cy="54991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0" y="5499100"/>
                    </a:moveTo>
                    <a:lnTo>
                      <a:pt x="3175000" y="0"/>
                    </a:lnTo>
                    <a:lnTo>
                      <a:pt x="6350000" y="54991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>
              <a:off x="0" y="0"/>
              <a:ext cx="2425993" cy="2425993"/>
              <a:chOff x="0" y="0"/>
              <a:chExt cx="2787650" cy="278765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2787650" cy="2787650"/>
              </a:xfrm>
              <a:custGeom>
                <a:avLst/>
                <a:gdLst/>
                <a:ahLst/>
                <a:cxnLst/>
                <a:rect l="l" t="t" r="r" b="b"/>
                <a:pathLst>
                  <a:path w="2787650" h="2787650">
                    <a:moveTo>
                      <a:pt x="81280" y="1861820"/>
                    </a:moveTo>
                    <a:cubicBezTo>
                      <a:pt x="73660" y="1841500"/>
                      <a:pt x="67310" y="1819910"/>
                      <a:pt x="60960" y="1799590"/>
                    </a:cubicBezTo>
                    <a:lnTo>
                      <a:pt x="1800860" y="59690"/>
                    </a:lnTo>
                    <a:cubicBezTo>
                      <a:pt x="1821180" y="66040"/>
                      <a:pt x="1842770" y="72390"/>
                      <a:pt x="1863090" y="80010"/>
                    </a:cubicBezTo>
                    <a:lnTo>
                      <a:pt x="81280" y="1861820"/>
                    </a:lnTo>
                    <a:close/>
                    <a:moveTo>
                      <a:pt x="1597660" y="15240"/>
                    </a:moveTo>
                    <a:cubicBezTo>
                      <a:pt x="1573530" y="11430"/>
                      <a:pt x="1548130" y="8890"/>
                      <a:pt x="1524000" y="6350"/>
                    </a:cubicBezTo>
                    <a:lnTo>
                      <a:pt x="6350" y="1524000"/>
                    </a:lnTo>
                    <a:cubicBezTo>
                      <a:pt x="8890" y="1548130"/>
                      <a:pt x="11430" y="1573530"/>
                      <a:pt x="15240" y="1597660"/>
                    </a:cubicBezTo>
                    <a:lnTo>
                      <a:pt x="1597660" y="15240"/>
                    </a:lnTo>
                    <a:close/>
                    <a:moveTo>
                      <a:pt x="2189480" y="248920"/>
                    </a:moveTo>
                    <a:cubicBezTo>
                      <a:pt x="2172970" y="237490"/>
                      <a:pt x="2156460" y="226060"/>
                      <a:pt x="2139950" y="215900"/>
                    </a:cubicBezTo>
                    <a:lnTo>
                      <a:pt x="215900" y="2139950"/>
                    </a:lnTo>
                    <a:cubicBezTo>
                      <a:pt x="226060" y="2156460"/>
                      <a:pt x="237490" y="2172970"/>
                      <a:pt x="248920" y="2189480"/>
                    </a:cubicBezTo>
                    <a:lnTo>
                      <a:pt x="2189480" y="248920"/>
                    </a:lnTo>
                    <a:close/>
                    <a:moveTo>
                      <a:pt x="1979930" y="128270"/>
                    </a:moveTo>
                    <a:cubicBezTo>
                      <a:pt x="1960880" y="119380"/>
                      <a:pt x="1941830" y="110490"/>
                      <a:pt x="1922780" y="102870"/>
                    </a:cubicBezTo>
                    <a:lnTo>
                      <a:pt x="104140" y="1921510"/>
                    </a:lnTo>
                    <a:cubicBezTo>
                      <a:pt x="111760" y="1940560"/>
                      <a:pt x="120650" y="1959610"/>
                      <a:pt x="129540" y="1978660"/>
                    </a:cubicBezTo>
                    <a:lnTo>
                      <a:pt x="1979930" y="128270"/>
                    </a:lnTo>
                    <a:close/>
                    <a:moveTo>
                      <a:pt x="2087880" y="185420"/>
                    </a:moveTo>
                    <a:cubicBezTo>
                      <a:pt x="2070100" y="175260"/>
                      <a:pt x="2052320" y="165100"/>
                      <a:pt x="2034540" y="156210"/>
                    </a:cubicBezTo>
                    <a:lnTo>
                      <a:pt x="154940" y="2035810"/>
                    </a:lnTo>
                    <a:cubicBezTo>
                      <a:pt x="163830" y="2053590"/>
                      <a:pt x="173990" y="2071370"/>
                      <a:pt x="184150" y="2089150"/>
                    </a:cubicBezTo>
                    <a:lnTo>
                      <a:pt x="2087880" y="185420"/>
                    </a:lnTo>
                    <a:close/>
                    <a:moveTo>
                      <a:pt x="834390" y="116840"/>
                    </a:moveTo>
                    <a:cubicBezTo>
                      <a:pt x="774700" y="143510"/>
                      <a:pt x="716280" y="173990"/>
                      <a:pt x="660400" y="208280"/>
                    </a:cubicBezTo>
                    <a:lnTo>
                      <a:pt x="208280" y="660400"/>
                    </a:lnTo>
                    <a:cubicBezTo>
                      <a:pt x="172720" y="716280"/>
                      <a:pt x="142240" y="774700"/>
                      <a:pt x="116840" y="834390"/>
                    </a:cubicBezTo>
                    <a:lnTo>
                      <a:pt x="834390" y="116840"/>
                    </a:lnTo>
                    <a:close/>
                    <a:moveTo>
                      <a:pt x="1363980" y="0"/>
                    </a:moveTo>
                    <a:lnTo>
                      <a:pt x="0" y="1363980"/>
                    </a:lnTo>
                    <a:cubicBezTo>
                      <a:pt x="0" y="1391920"/>
                      <a:pt x="0" y="1418590"/>
                      <a:pt x="1270" y="1446530"/>
                    </a:cubicBezTo>
                    <a:lnTo>
                      <a:pt x="1445260" y="1270"/>
                    </a:lnTo>
                    <a:cubicBezTo>
                      <a:pt x="1418590" y="0"/>
                      <a:pt x="1390650" y="0"/>
                      <a:pt x="1363980" y="0"/>
                    </a:cubicBezTo>
                    <a:close/>
                    <a:moveTo>
                      <a:pt x="2787650" y="1386840"/>
                    </a:moveTo>
                    <a:lnTo>
                      <a:pt x="1386840" y="2787650"/>
                    </a:lnTo>
                    <a:cubicBezTo>
                      <a:pt x="1414780" y="2787650"/>
                      <a:pt x="1443990" y="2787650"/>
                      <a:pt x="1471930" y="2785110"/>
                    </a:cubicBezTo>
                    <a:lnTo>
                      <a:pt x="2785110" y="1471930"/>
                    </a:lnTo>
                    <a:cubicBezTo>
                      <a:pt x="2786380" y="1443990"/>
                      <a:pt x="2787650" y="1414780"/>
                      <a:pt x="2787650" y="1386840"/>
                    </a:cubicBezTo>
                    <a:close/>
                    <a:moveTo>
                      <a:pt x="2283460" y="321310"/>
                    </a:moveTo>
                    <a:cubicBezTo>
                      <a:pt x="2268220" y="308610"/>
                      <a:pt x="2252980" y="295910"/>
                      <a:pt x="2237740" y="284480"/>
                    </a:cubicBezTo>
                    <a:lnTo>
                      <a:pt x="284480" y="2237740"/>
                    </a:lnTo>
                    <a:cubicBezTo>
                      <a:pt x="295910" y="2252980"/>
                      <a:pt x="308610" y="2268220"/>
                      <a:pt x="321310" y="2283460"/>
                    </a:cubicBezTo>
                    <a:lnTo>
                      <a:pt x="2283460" y="321310"/>
                    </a:lnTo>
                    <a:close/>
                    <a:moveTo>
                      <a:pt x="1276350" y="5080"/>
                    </a:moveTo>
                    <a:cubicBezTo>
                      <a:pt x="1244600" y="7620"/>
                      <a:pt x="1214120" y="11430"/>
                      <a:pt x="1182370" y="16510"/>
                    </a:cubicBezTo>
                    <a:lnTo>
                      <a:pt x="16510" y="1182370"/>
                    </a:lnTo>
                    <a:cubicBezTo>
                      <a:pt x="11430" y="1214120"/>
                      <a:pt x="7620" y="1244600"/>
                      <a:pt x="5080" y="1276350"/>
                    </a:cubicBezTo>
                    <a:lnTo>
                      <a:pt x="1276350" y="5080"/>
                    </a:lnTo>
                    <a:close/>
                    <a:moveTo>
                      <a:pt x="1080770" y="35560"/>
                    </a:moveTo>
                    <a:cubicBezTo>
                      <a:pt x="1042670" y="44450"/>
                      <a:pt x="1004570" y="54610"/>
                      <a:pt x="966470" y="67310"/>
                    </a:cubicBezTo>
                    <a:lnTo>
                      <a:pt x="66040" y="966470"/>
                    </a:lnTo>
                    <a:cubicBezTo>
                      <a:pt x="54610" y="1004570"/>
                      <a:pt x="43180" y="1041400"/>
                      <a:pt x="34290" y="1080770"/>
                    </a:cubicBezTo>
                    <a:lnTo>
                      <a:pt x="1080770" y="35560"/>
                    </a:lnTo>
                    <a:close/>
                    <a:moveTo>
                      <a:pt x="1734820" y="41910"/>
                    </a:moveTo>
                    <a:cubicBezTo>
                      <a:pt x="1711960" y="36830"/>
                      <a:pt x="1690370" y="31750"/>
                      <a:pt x="1667510" y="26670"/>
                    </a:cubicBezTo>
                    <a:lnTo>
                      <a:pt x="26670" y="1667510"/>
                    </a:lnTo>
                    <a:cubicBezTo>
                      <a:pt x="31750" y="1690370"/>
                      <a:pt x="36830" y="1711960"/>
                      <a:pt x="41910" y="1734820"/>
                    </a:cubicBezTo>
                    <a:lnTo>
                      <a:pt x="1734820" y="41910"/>
                    </a:lnTo>
                    <a:close/>
                    <a:moveTo>
                      <a:pt x="2762250" y="1659890"/>
                    </a:moveTo>
                    <a:cubicBezTo>
                      <a:pt x="2768600" y="1626870"/>
                      <a:pt x="2773680" y="1595120"/>
                      <a:pt x="2777490" y="1562100"/>
                    </a:cubicBezTo>
                    <a:lnTo>
                      <a:pt x="1562100" y="2777490"/>
                    </a:lnTo>
                    <a:cubicBezTo>
                      <a:pt x="1595120" y="2773680"/>
                      <a:pt x="1628140" y="2768600"/>
                      <a:pt x="1659890" y="2762250"/>
                    </a:cubicBezTo>
                    <a:lnTo>
                      <a:pt x="2762250" y="1659890"/>
                    </a:lnTo>
                    <a:close/>
                    <a:moveTo>
                      <a:pt x="2785110" y="1306830"/>
                    </a:moveTo>
                    <a:cubicBezTo>
                      <a:pt x="2783840" y="1281430"/>
                      <a:pt x="2781300" y="1256030"/>
                      <a:pt x="2778760" y="1230630"/>
                    </a:cubicBezTo>
                    <a:lnTo>
                      <a:pt x="1230630" y="2777490"/>
                    </a:lnTo>
                    <a:cubicBezTo>
                      <a:pt x="1256030" y="2780030"/>
                      <a:pt x="1281430" y="2782570"/>
                      <a:pt x="1306830" y="2783840"/>
                    </a:cubicBezTo>
                    <a:lnTo>
                      <a:pt x="2785110" y="1306830"/>
                    </a:lnTo>
                    <a:close/>
                    <a:moveTo>
                      <a:pt x="2767330" y="1158240"/>
                    </a:moveTo>
                    <a:cubicBezTo>
                      <a:pt x="2763520" y="1135380"/>
                      <a:pt x="2758440" y="1112520"/>
                      <a:pt x="2753360" y="1089660"/>
                    </a:cubicBezTo>
                    <a:lnTo>
                      <a:pt x="1088390" y="2753360"/>
                    </a:lnTo>
                    <a:cubicBezTo>
                      <a:pt x="1111250" y="2758440"/>
                      <a:pt x="1134110" y="2763520"/>
                      <a:pt x="1156970" y="2767330"/>
                    </a:cubicBezTo>
                    <a:lnTo>
                      <a:pt x="2767330" y="1158240"/>
                    </a:lnTo>
                    <a:close/>
                    <a:moveTo>
                      <a:pt x="2369820" y="398780"/>
                    </a:moveTo>
                    <a:cubicBezTo>
                      <a:pt x="2355850" y="384810"/>
                      <a:pt x="2341880" y="372110"/>
                      <a:pt x="2327910" y="358140"/>
                    </a:cubicBezTo>
                    <a:lnTo>
                      <a:pt x="359410" y="2326640"/>
                    </a:lnTo>
                    <a:cubicBezTo>
                      <a:pt x="372110" y="2340610"/>
                      <a:pt x="386080" y="2354580"/>
                      <a:pt x="400050" y="2368550"/>
                    </a:cubicBezTo>
                    <a:lnTo>
                      <a:pt x="2369820" y="398780"/>
                    </a:lnTo>
                    <a:close/>
                    <a:moveTo>
                      <a:pt x="2451100" y="2301240"/>
                    </a:moveTo>
                    <a:cubicBezTo>
                      <a:pt x="2520950" y="2219960"/>
                      <a:pt x="2579370" y="2133600"/>
                      <a:pt x="2627630" y="2042160"/>
                    </a:cubicBezTo>
                    <a:lnTo>
                      <a:pt x="2042160" y="2627630"/>
                    </a:lnTo>
                    <a:cubicBezTo>
                      <a:pt x="2133600" y="2579370"/>
                      <a:pt x="2219960" y="2520950"/>
                      <a:pt x="2301240" y="2451100"/>
                    </a:cubicBezTo>
                    <a:lnTo>
                      <a:pt x="2451100" y="2301240"/>
                    </a:lnTo>
                    <a:close/>
                    <a:moveTo>
                      <a:pt x="2736850" y="1023620"/>
                    </a:moveTo>
                    <a:cubicBezTo>
                      <a:pt x="2730500" y="1002030"/>
                      <a:pt x="2724150" y="981710"/>
                      <a:pt x="2717800" y="960120"/>
                    </a:cubicBezTo>
                    <a:lnTo>
                      <a:pt x="960120" y="2717800"/>
                    </a:lnTo>
                    <a:cubicBezTo>
                      <a:pt x="981710" y="2724150"/>
                      <a:pt x="1002030" y="2730500"/>
                      <a:pt x="1023620" y="2736850"/>
                    </a:cubicBezTo>
                    <a:lnTo>
                      <a:pt x="2736850" y="1023620"/>
                    </a:lnTo>
                    <a:close/>
                    <a:moveTo>
                      <a:pt x="2696210" y="1892300"/>
                    </a:moveTo>
                    <a:cubicBezTo>
                      <a:pt x="2711450" y="1851660"/>
                      <a:pt x="2725420" y="1811020"/>
                      <a:pt x="2736850" y="1769110"/>
                    </a:cubicBezTo>
                    <a:lnTo>
                      <a:pt x="1769110" y="2736850"/>
                    </a:lnTo>
                    <a:cubicBezTo>
                      <a:pt x="1811020" y="2725420"/>
                      <a:pt x="1851660" y="2711450"/>
                      <a:pt x="1892300" y="2696210"/>
                    </a:cubicBezTo>
                    <a:lnTo>
                      <a:pt x="2696210" y="1892300"/>
                    </a:lnTo>
                    <a:close/>
                    <a:moveTo>
                      <a:pt x="2523490" y="576580"/>
                    </a:moveTo>
                    <a:cubicBezTo>
                      <a:pt x="2512060" y="561340"/>
                      <a:pt x="2500630" y="544830"/>
                      <a:pt x="2487930" y="529590"/>
                    </a:cubicBezTo>
                    <a:lnTo>
                      <a:pt x="529590" y="2486660"/>
                    </a:lnTo>
                    <a:cubicBezTo>
                      <a:pt x="544830" y="2499360"/>
                      <a:pt x="561340" y="2510790"/>
                      <a:pt x="576580" y="2522220"/>
                    </a:cubicBezTo>
                    <a:lnTo>
                      <a:pt x="2523490" y="576580"/>
                    </a:lnTo>
                    <a:close/>
                    <a:moveTo>
                      <a:pt x="2696210" y="899160"/>
                    </a:moveTo>
                    <a:cubicBezTo>
                      <a:pt x="2688590" y="878840"/>
                      <a:pt x="2680970" y="859790"/>
                      <a:pt x="2672080" y="840740"/>
                    </a:cubicBezTo>
                    <a:lnTo>
                      <a:pt x="839470" y="2673350"/>
                    </a:lnTo>
                    <a:cubicBezTo>
                      <a:pt x="858520" y="2682240"/>
                      <a:pt x="878840" y="2689860"/>
                      <a:pt x="897890" y="2697480"/>
                    </a:cubicBezTo>
                    <a:lnTo>
                      <a:pt x="2696210" y="899160"/>
                    </a:lnTo>
                    <a:close/>
                    <a:moveTo>
                      <a:pt x="2449830" y="483870"/>
                    </a:moveTo>
                    <a:cubicBezTo>
                      <a:pt x="2437130" y="468630"/>
                      <a:pt x="2424430" y="454660"/>
                      <a:pt x="2410460" y="440690"/>
                    </a:cubicBezTo>
                    <a:lnTo>
                      <a:pt x="440690" y="2410460"/>
                    </a:lnTo>
                    <a:cubicBezTo>
                      <a:pt x="454660" y="2424430"/>
                      <a:pt x="469900" y="2437130"/>
                      <a:pt x="483870" y="2449830"/>
                    </a:cubicBezTo>
                    <a:lnTo>
                      <a:pt x="2449830" y="483870"/>
                    </a:lnTo>
                    <a:close/>
                    <a:moveTo>
                      <a:pt x="2588260" y="675640"/>
                    </a:moveTo>
                    <a:cubicBezTo>
                      <a:pt x="2578100" y="659130"/>
                      <a:pt x="2567940" y="641350"/>
                      <a:pt x="2556510" y="624840"/>
                    </a:cubicBezTo>
                    <a:lnTo>
                      <a:pt x="624840" y="2556510"/>
                    </a:lnTo>
                    <a:cubicBezTo>
                      <a:pt x="641350" y="2567940"/>
                      <a:pt x="657860" y="2578100"/>
                      <a:pt x="675640" y="2588260"/>
                    </a:cubicBezTo>
                    <a:lnTo>
                      <a:pt x="2588260" y="675640"/>
                    </a:lnTo>
                    <a:close/>
                    <a:moveTo>
                      <a:pt x="2646680" y="783590"/>
                    </a:moveTo>
                    <a:cubicBezTo>
                      <a:pt x="2637790" y="765810"/>
                      <a:pt x="2628900" y="746760"/>
                      <a:pt x="2618740" y="728980"/>
                    </a:cubicBezTo>
                    <a:lnTo>
                      <a:pt x="728980" y="2618740"/>
                    </a:lnTo>
                    <a:cubicBezTo>
                      <a:pt x="746760" y="2628900"/>
                      <a:pt x="764540" y="2637790"/>
                      <a:pt x="783590" y="2646680"/>
                    </a:cubicBezTo>
                    <a:lnTo>
                      <a:pt x="2646680" y="783590"/>
                    </a:lnTo>
                    <a:close/>
                  </a:path>
                </a:pathLst>
              </a:custGeom>
              <a:solidFill>
                <a:srgbClr val="F8CF2C"/>
              </a:solidFill>
            </p:spPr>
          </p:sp>
        </p:grpSp>
      </p:grpSp>
      <p:grpSp>
        <p:nvGrpSpPr>
          <p:cNvPr id="19" name="Group 19"/>
          <p:cNvGrpSpPr/>
          <p:nvPr/>
        </p:nvGrpSpPr>
        <p:grpSpPr>
          <a:xfrm rot="5400000">
            <a:off x="15670720" y="-531180"/>
            <a:ext cx="3177159" cy="3119760"/>
            <a:chOff x="0" y="0"/>
            <a:chExt cx="4236213" cy="4159680"/>
          </a:xfrm>
        </p:grpSpPr>
        <p:grpSp>
          <p:nvGrpSpPr>
            <p:cNvPr id="20" name="Group 20"/>
            <p:cNvGrpSpPr/>
            <p:nvPr/>
          </p:nvGrpSpPr>
          <p:grpSpPr>
            <a:xfrm>
              <a:off x="1424375" y="1385205"/>
              <a:ext cx="1545113" cy="1545113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2212803" y="2012138"/>
              <a:ext cx="1349402" cy="572309"/>
              <a:chOff x="0" y="0"/>
              <a:chExt cx="2527300" cy="107188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527300" cy="1071880"/>
              </a:xfrm>
              <a:custGeom>
                <a:avLst/>
                <a:gdLst/>
                <a:ahLst/>
                <a:cxnLst/>
                <a:rect l="l" t="t" r="r" b="b"/>
                <a:pathLst>
                  <a:path w="2527300" h="1071880">
                    <a:moveTo>
                      <a:pt x="260350" y="1071880"/>
                    </a:moveTo>
                    <a:lnTo>
                      <a:pt x="0" y="914400"/>
                    </a:lnTo>
                    <a:lnTo>
                      <a:pt x="524510" y="48260"/>
                    </a:lnTo>
                    <a:lnTo>
                      <a:pt x="941070" y="516890"/>
                    </a:lnTo>
                    <a:lnTo>
                      <a:pt x="1245870" y="0"/>
                    </a:lnTo>
                    <a:lnTo>
                      <a:pt x="1604010" y="500380"/>
                    </a:lnTo>
                    <a:lnTo>
                      <a:pt x="1941830" y="15240"/>
                    </a:lnTo>
                    <a:lnTo>
                      <a:pt x="2527300" y="787400"/>
                    </a:lnTo>
                    <a:lnTo>
                      <a:pt x="2284730" y="971550"/>
                    </a:lnTo>
                    <a:lnTo>
                      <a:pt x="1951990" y="533400"/>
                    </a:lnTo>
                    <a:lnTo>
                      <a:pt x="1607820" y="1028700"/>
                    </a:lnTo>
                    <a:lnTo>
                      <a:pt x="1271270" y="557530"/>
                    </a:lnTo>
                    <a:lnTo>
                      <a:pt x="990600" y="1031240"/>
                    </a:lnTo>
                    <a:lnTo>
                      <a:pt x="571500" y="560070"/>
                    </a:lnTo>
                    <a:close/>
                  </a:path>
                </a:pathLst>
              </a:custGeom>
              <a:solidFill>
                <a:srgbClr val="F8CF2C"/>
              </a:solidFill>
            </p:spPr>
          </p:sp>
        </p:grpSp>
        <p:grpSp>
          <p:nvGrpSpPr>
            <p:cNvPr id="24" name="Group 24"/>
            <p:cNvGrpSpPr>
              <a:grpSpLocks noChangeAspect="1"/>
            </p:cNvGrpSpPr>
            <p:nvPr/>
          </p:nvGrpSpPr>
          <p:grpSpPr>
            <a:xfrm>
              <a:off x="3667211" y="1212997"/>
              <a:ext cx="569001" cy="569001"/>
              <a:chOff x="0" y="0"/>
              <a:chExt cx="1708150" cy="170815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F8CF2C"/>
              </a:solidFill>
            </p:spPr>
          </p:sp>
        </p:grpSp>
        <p:grpSp>
          <p:nvGrpSpPr>
            <p:cNvPr id="26" name="Group 26"/>
            <p:cNvGrpSpPr/>
            <p:nvPr/>
          </p:nvGrpSpPr>
          <p:grpSpPr>
            <a:xfrm>
              <a:off x="1212997" y="2956111"/>
              <a:ext cx="422756" cy="366106"/>
              <a:chOff x="0" y="0"/>
              <a:chExt cx="6350000" cy="54991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0" y="5499100"/>
                    </a:moveTo>
                    <a:lnTo>
                      <a:pt x="3175000" y="0"/>
                    </a:lnTo>
                    <a:lnTo>
                      <a:pt x="6350000" y="5499100"/>
                    </a:lnTo>
                    <a:close/>
                  </a:path>
                </a:pathLst>
              </a:custGeom>
              <a:solidFill>
                <a:srgbClr val="F8CF2C"/>
              </a:solidFill>
            </p:spPr>
          </p:sp>
        </p:grpSp>
        <p:grpSp>
          <p:nvGrpSpPr>
            <p:cNvPr id="28" name="Group 28"/>
            <p:cNvGrpSpPr/>
            <p:nvPr/>
          </p:nvGrpSpPr>
          <p:grpSpPr>
            <a:xfrm rot="-10800000">
              <a:off x="1903006" y="3608303"/>
              <a:ext cx="636694" cy="551377"/>
              <a:chOff x="0" y="0"/>
              <a:chExt cx="6350000" cy="54991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0" y="5499100"/>
                    </a:moveTo>
                    <a:lnTo>
                      <a:pt x="3175000" y="0"/>
                    </a:lnTo>
                    <a:lnTo>
                      <a:pt x="6350000" y="54991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30" name="Group 30"/>
            <p:cNvGrpSpPr>
              <a:grpSpLocks noChangeAspect="1"/>
            </p:cNvGrpSpPr>
            <p:nvPr/>
          </p:nvGrpSpPr>
          <p:grpSpPr>
            <a:xfrm>
              <a:off x="0" y="0"/>
              <a:ext cx="2425993" cy="2425993"/>
              <a:chOff x="0" y="0"/>
              <a:chExt cx="2787650" cy="278765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787650" cy="2787650"/>
              </a:xfrm>
              <a:custGeom>
                <a:avLst/>
                <a:gdLst/>
                <a:ahLst/>
                <a:cxnLst/>
                <a:rect l="l" t="t" r="r" b="b"/>
                <a:pathLst>
                  <a:path w="2787650" h="2787650">
                    <a:moveTo>
                      <a:pt x="81280" y="1861820"/>
                    </a:moveTo>
                    <a:cubicBezTo>
                      <a:pt x="73660" y="1841500"/>
                      <a:pt x="67310" y="1819910"/>
                      <a:pt x="60960" y="1799590"/>
                    </a:cubicBezTo>
                    <a:lnTo>
                      <a:pt x="1800860" y="59690"/>
                    </a:lnTo>
                    <a:cubicBezTo>
                      <a:pt x="1821180" y="66040"/>
                      <a:pt x="1842770" y="72390"/>
                      <a:pt x="1863090" y="80010"/>
                    </a:cubicBezTo>
                    <a:lnTo>
                      <a:pt x="81280" y="1861820"/>
                    </a:lnTo>
                    <a:close/>
                    <a:moveTo>
                      <a:pt x="1597660" y="15240"/>
                    </a:moveTo>
                    <a:cubicBezTo>
                      <a:pt x="1573530" y="11430"/>
                      <a:pt x="1548130" y="8890"/>
                      <a:pt x="1524000" y="6350"/>
                    </a:cubicBezTo>
                    <a:lnTo>
                      <a:pt x="6350" y="1524000"/>
                    </a:lnTo>
                    <a:cubicBezTo>
                      <a:pt x="8890" y="1548130"/>
                      <a:pt x="11430" y="1573530"/>
                      <a:pt x="15240" y="1597660"/>
                    </a:cubicBezTo>
                    <a:lnTo>
                      <a:pt x="1597660" y="15240"/>
                    </a:lnTo>
                    <a:close/>
                    <a:moveTo>
                      <a:pt x="2189480" y="248920"/>
                    </a:moveTo>
                    <a:cubicBezTo>
                      <a:pt x="2172970" y="237490"/>
                      <a:pt x="2156460" y="226060"/>
                      <a:pt x="2139950" y="215900"/>
                    </a:cubicBezTo>
                    <a:lnTo>
                      <a:pt x="215900" y="2139950"/>
                    </a:lnTo>
                    <a:cubicBezTo>
                      <a:pt x="226060" y="2156460"/>
                      <a:pt x="237490" y="2172970"/>
                      <a:pt x="248920" y="2189480"/>
                    </a:cubicBezTo>
                    <a:lnTo>
                      <a:pt x="2189480" y="248920"/>
                    </a:lnTo>
                    <a:close/>
                    <a:moveTo>
                      <a:pt x="1979930" y="128270"/>
                    </a:moveTo>
                    <a:cubicBezTo>
                      <a:pt x="1960880" y="119380"/>
                      <a:pt x="1941830" y="110490"/>
                      <a:pt x="1922780" y="102870"/>
                    </a:cubicBezTo>
                    <a:lnTo>
                      <a:pt x="104140" y="1921510"/>
                    </a:lnTo>
                    <a:cubicBezTo>
                      <a:pt x="111760" y="1940560"/>
                      <a:pt x="120650" y="1959610"/>
                      <a:pt x="129540" y="1978660"/>
                    </a:cubicBezTo>
                    <a:lnTo>
                      <a:pt x="1979930" y="128270"/>
                    </a:lnTo>
                    <a:close/>
                    <a:moveTo>
                      <a:pt x="2087880" y="185420"/>
                    </a:moveTo>
                    <a:cubicBezTo>
                      <a:pt x="2070100" y="175260"/>
                      <a:pt x="2052320" y="165100"/>
                      <a:pt x="2034540" y="156210"/>
                    </a:cubicBezTo>
                    <a:lnTo>
                      <a:pt x="154940" y="2035810"/>
                    </a:lnTo>
                    <a:cubicBezTo>
                      <a:pt x="163830" y="2053590"/>
                      <a:pt x="173990" y="2071370"/>
                      <a:pt x="184150" y="2089150"/>
                    </a:cubicBezTo>
                    <a:lnTo>
                      <a:pt x="2087880" y="185420"/>
                    </a:lnTo>
                    <a:close/>
                    <a:moveTo>
                      <a:pt x="834390" y="116840"/>
                    </a:moveTo>
                    <a:cubicBezTo>
                      <a:pt x="774700" y="143510"/>
                      <a:pt x="716280" y="173990"/>
                      <a:pt x="660400" y="208280"/>
                    </a:cubicBezTo>
                    <a:lnTo>
                      <a:pt x="208280" y="660400"/>
                    </a:lnTo>
                    <a:cubicBezTo>
                      <a:pt x="172720" y="716280"/>
                      <a:pt x="142240" y="774700"/>
                      <a:pt x="116840" y="834390"/>
                    </a:cubicBezTo>
                    <a:lnTo>
                      <a:pt x="834390" y="116840"/>
                    </a:lnTo>
                    <a:close/>
                    <a:moveTo>
                      <a:pt x="1363980" y="0"/>
                    </a:moveTo>
                    <a:lnTo>
                      <a:pt x="0" y="1363980"/>
                    </a:lnTo>
                    <a:cubicBezTo>
                      <a:pt x="0" y="1391920"/>
                      <a:pt x="0" y="1418590"/>
                      <a:pt x="1270" y="1446530"/>
                    </a:cubicBezTo>
                    <a:lnTo>
                      <a:pt x="1445260" y="1270"/>
                    </a:lnTo>
                    <a:cubicBezTo>
                      <a:pt x="1418590" y="0"/>
                      <a:pt x="1390650" y="0"/>
                      <a:pt x="1363980" y="0"/>
                    </a:cubicBezTo>
                    <a:close/>
                    <a:moveTo>
                      <a:pt x="2787650" y="1386840"/>
                    </a:moveTo>
                    <a:lnTo>
                      <a:pt x="1386840" y="2787650"/>
                    </a:lnTo>
                    <a:cubicBezTo>
                      <a:pt x="1414780" y="2787650"/>
                      <a:pt x="1443990" y="2787650"/>
                      <a:pt x="1471930" y="2785110"/>
                    </a:cubicBezTo>
                    <a:lnTo>
                      <a:pt x="2785110" y="1471930"/>
                    </a:lnTo>
                    <a:cubicBezTo>
                      <a:pt x="2786380" y="1443990"/>
                      <a:pt x="2787650" y="1414780"/>
                      <a:pt x="2787650" y="1386840"/>
                    </a:cubicBezTo>
                    <a:close/>
                    <a:moveTo>
                      <a:pt x="2283460" y="321310"/>
                    </a:moveTo>
                    <a:cubicBezTo>
                      <a:pt x="2268220" y="308610"/>
                      <a:pt x="2252980" y="295910"/>
                      <a:pt x="2237740" y="284480"/>
                    </a:cubicBezTo>
                    <a:lnTo>
                      <a:pt x="284480" y="2237740"/>
                    </a:lnTo>
                    <a:cubicBezTo>
                      <a:pt x="295910" y="2252980"/>
                      <a:pt x="308610" y="2268220"/>
                      <a:pt x="321310" y="2283460"/>
                    </a:cubicBezTo>
                    <a:lnTo>
                      <a:pt x="2283460" y="321310"/>
                    </a:lnTo>
                    <a:close/>
                    <a:moveTo>
                      <a:pt x="1276350" y="5080"/>
                    </a:moveTo>
                    <a:cubicBezTo>
                      <a:pt x="1244600" y="7620"/>
                      <a:pt x="1214120" y="11430"/>
                      <a:pt x="1182370" y="16510"/>
                    </a:cubicBezTo>
                    <a:lnTo>
                      <a:pt x="16510" y="1182370"/>
                    </a:lnTo>
                    <a:cubicBezTo>
                      <a:pt x="11430" y="1214120"/>
                      <a:pt x="7620" y="1244600"/>
                      <a:pt x="5080" y="1276350"/>
                    </a:cubicBezTo>
                    <a:lnTo>
                      <a:pt x="1276350" y="5080"/>
                    </a:lnTo>
                    <a:close/>
                    <a:moveTo>
                      <a:pt x="1080770" y="35560"/>
                    </a:moveTo>
                    <a:cubicBezTo>
                      <a:pt x="1042670" y="44450"/>
                      <a:pt x="1004570" y="54610"/>
                      <a:pt x="966470" y="67310"/>
                    </a:cubicBezTo>
                    <a:lnTo>
                      <a:pt x="66040" y="966470"/>
                    </a:lnTo>
                    <a:cubicBezTo>
                      <a:pt x="54610" y="1004570"/>
                      <a:pt x="43180" y="1041400"/>
                      <a:pt x="34290" y="1080770"/>
                    </a:cubicBezTo>
                    <a:lnTo>
                      <a:pt x="1080770" y="35560"/>
                    </a:lnTo>
                    <a:close/>
                    <a:moveTo>
                      <a:pt x="1734820" y="41910"/>
                    </a:moveTo>
                    <a:cubicBezTo>
                      <a:pt x="1711960" y="36830"/>
                      <a:pt x="1690370" y="31750"/>
                      <a:pt x="1667510" y="26670"/>
                    </a:cubicBezTo>
                    <a:lnTo>
                      <a:pt x="26670" y="1667510"/>
                    </a:lnTo>
                    <a:cubicBezTo>
                      <a:pt x="31750" y="1690370"/>
                      <a:pt x="36830" y="1711960"/>
                      <a:pt x="41910" y="1734820"/>
                    </a:cubicBezTo>
                    <a:lnTo>
                      <a:pt x="1734820" y="41910"/>
                    </a:lnTo>
                    <a:close/>
                    <a:moveTo>
                      <a:pt x="2762250" y="1659890"/>
                    </a:moveTo>
                    <a:cubicBezTo>
                      <a:pt x="2768600" y="1626870"/>
                      <a:pt x="2773680" y="1595120"/>
                      <a:pt x="2777490" y="1562100"/>
                    </a:cubicBezTo>
                    <a:lnTo>
                      <a:pt x="1562100" y="2777490"/>
                    </a:lnTo>
                    <a:cubicBezTo>
                      <a:pt x="1595120" y="2773680"/>
                      <a:pt x="1628140" y="2768600"/>
                      <a:pt x="1659890" y="2762250"/>
                    </a:cubicBezTo>
                    <a:lnTo>
                      <a:pt x="2762250" y="1659890"/>
                    </a:lnTo>
                    <a:close/>
                    <a:moveTo>
                      <a:pt x="2785110" y="1306830"/>
                    </a:moveTo>
                    <a:cubicBezTo>
                      <a:pt x="2783840" y="1281430"/>
                      <a:pt x="2781300" y="1256030"/>
                      <a:pt x="2778760" y="1230630"/>
                    </a:cubicBezTo>
                    <a:lnTo>
                      <a:pt x="1230630" y="2777490"/>
                    </a:lnTo>
                    <a:cubicBezTo>
                      <a:pt x="1256030" y="2780030"/>
                      <a:pt x="1281430" y="2782570"/>
                      <a:pt x="1306830" y="2783840"/>
                    </a:cubicBezTo>
                    <a:lnTo>
                      <a:pt x="2785110" y="1306830"/>
                    </a:lnTo>
                    <a:close/>
                    <a:moveTo>
                      <a:pt x="2767330" y="1158240"/>
                    </a:moveTo>
                    <a:cubicBezTo>
                      <a:pt x="2763520" y="1135380"/>
                      <a:pt x="2758440" y="1112520"/>
                      <a:pt x="2753360" y="1089660"/>
                    </a:cubicBezTo>
                    <a:lnTo>
                      <a:pt x="1088390" y="2753360"/>
                    </a:lnTo>
                    <a:cubicBezTo>
                      <a:pt x="1111250" y="2758440"/>
                      <a:pt x="1134110" y="2763520"/>
                      <a:pt x="1156970" y="2767330"/>
                    </a:cubicBezTo>
                    <a:lnTo>
                      <a:pt x="2767330" y="1158240"/>
                    </a:lnTo>
                    <a:close/>
                    <a:moveTo>
                      <a:pt x="2369820" y="398780"/>
                    </a:moveTo>
                    <a:cubicBezTo>
                      <a:pt x="2355850" y="384810"/>
                      <a:pt x="2341880" y="372110"/>
                      <a:pt x="2327910" y="358140"/>
                    </a:cubicBezTo>
                    <a:lnTo>
                      <a:pt x="359410" y="2326640"/>
                    </a:lnTo>
                    <a:cubicBezTo>
                      <a:pt x="372110" y="2340610"/>
                      <a:pt x="386080" y="2354580"/>
                      <a:pt x="400050" y="2368550"/>
                    </a:cubicBezTo>
                    <a:lnTo>
                      <a:pt x="2369820" y="398780"/>
                    </a:lnTo>
                    <a:close/>
                    <a:moveTo>
                      <a:pt x="2451100" y="2301240"/>
                    </a:moveTo>
                    <a:cubicBezTo>
                      <a:pt x="2520950" y="2219960"/>
                      <a:pt x="2579370" y="2133600"/>
                      <a:pt x="2627630" y="2042160"/>
                    </a:cubicBezTo>
                    <a:lnTo>
                      <a:pt x="2042160" y="2627630"/>
                    </a:lnTo>
                    <a:cubicBezTo>
                      <a:pt x="2133600" y="2579370"/>
                      <a:pt x="2219960" y="2520950"/>
                      <a:pt x="2301240" y="2451100"/>
                    </a:cubicBezTo>
                    <a:lnTo>
                      <a:pt x="2451100" y="2301240"/>
                    </a:lnTo>
                    <a:close/>
                    <a:moveTo>
                      <a:pt x="2736850" y="1023620"/>
                    </a:moveTo>
                    <a:cubicBezTo>
                      <a:pt x="2730500" y="1002030"/>
                      <a:pt x="2724150" y="981710"/>
                      <a:pt x="2717800" y="960120"/>
                    </a:cubicBezTo>
                    <a:lnTo>
                      <a:pt x="960120" y="2717800"/>
                    </a:lnTo>
                    <a:cubicBezTo>
                      <a:pt x="981710" y="2724150"/>
                      <a:pt x="1002030" y="2730500"/>
                      <a:pt x="1023620" y="2736850"/>
                    </a:cubicBezTo>
                    <a:lnTo>
                      <a:pt x="2736850" y="1023620"/>
                    </a:lnTo>
                    <a:close/>
                    <a:moveTo>
                      <a:pt x="2696210" y="1892300"/>
                    </a:moveTo>
                    <a:cubicBezTo>
                      <a:pt x="2711450" y="1851660"/>
                      <a:pt x="2725420" y="1811020"/>
                      <a:pt x="2736850" y="1769110"/>
                    </a:cubicBezTo>
                    <a:lnTo>
                      <a:pt x="1769110" y="2736850"/>
                    </a:lnTo>
                    <a:cubicBezTo>
                      <a:pt x="1811020" y="2725420"/>
                      <a:pt x="1851660" y="2711450"/>
                      <a:pt x="1892300" y="2696210"/>
                    </a:cubicBezTo>
                    <a:lnTo>
                      <a:pt x="2696210" y="1892300"/>
                    </a:lnTo>
                    <a:close/>
                    <a:moveTo>
                      <a:pt x="2523490" y="576580"/>
                    </a:moveTo>
                    <a:cubicBezTo>
                      <a:pt x="2512060" y="561340"/>
                      <a:pt x="2500630" y="544830"/>
                      <a:pt x="2487930" y="529590"/>
                    </a:cubicBezTo>
                    <a:lnTo>
                      <a:pt x="529590" y="2486660"/>
                    </a:lnTo>
                    <a:cubicBezTo>
                      <a:pt x="544830" y="2499360"/>
                      <a:pt x="561340" y="2510790"/>
                      <a:pt x="576580" y="2522220"/>
                    </a:cubicBezTo>
                    <a:lnTo>
                      <a:pt x="2523490" y="576580"/>
                    </a:lnTo>
                    <a:close/>
                    <a:moveTo>
                      <a:pt x="2696210" y="899160"/>
                    </a:moveTo>
                    <a:cubicBezTo>
                      <a:pt x="2688590" y="878840"/>
                      <a:pt x="2680970" y="859790"/>
                      <a:pt x="2672080" y="840740"/>
                    </a:cubicBezTo>
                    <a:lnTo>
                      <a:pt x="839470" y="2673350"/>
                    </a:lnTo>
                    <a:cubicBezTo>
                      <a:pt x="858520" y="2682240"/>
                      <a:pt x="878840" y="2689860"/>
                      <a:pt x="897890" y="2697480"/>
                    </a:cubicBezTo>
                    <a:lnTo>
                      <a:pt x="2696210" y="899160"/>
                    </a:lnTo>
                    <a:close/>
                    <a:moveTo>
                      <a:pt x="2449830" y="483870"/>
                    </a:moveTo>
                    <a:cubicBezTo>
                      <a:pt x="2437130" y="468630"/>
                      <a:pt x="2424430" y="454660"/>
                      <a:pt x="2410460" y="440690"/>
                    </a:cubicBezTo>
                    <a:lnTo>
                      <a:pt x="440690" y="2410460"/>
                    </a:lnTo>
                    <a:cubicBezTo>
                      <a:pt x="454660" y="2424430"/>
                      <a:pt x="469900" y="2437130"/>
                      <a:pt x="483870" y="2449830"/>
                    </a:cubicBezTo>
                    <a:lnTo>
                      <a:pt x="2449830" y="483870"/>
                    </a:lnTo>
                    <a:close/>
                    <a:moveTo>
                      <a:pt x="2588260" y="675640"/>
                    </a:moveTo>
                    <a:cubicBezTo>
                      <a:pt x="2578100" y="659130"/>
                      <a:pt x="2567940" y="641350"/>
                      <a:pt x="2556510" y="624840"/>
                    </a:cubicBezTo>
                    <a:lnTo>
                      <a:pt x="624840" y="2556510"/>
                    </a:lnTo>
                    <a:cubicBezTo>
                      <a:pt x="641350" y="2567940"/>
                      <a:pt x="657860" y="2578100"/>
                      <a:pt x="675640" y="2588260"/>
                    </a:cubicBezTo>
                    <a:lnTo>
                      <a:pt x="2588260" y="675640"/>
                    </a:lnTo>
                    <a:close/>
                    <a:moveTo>
                      <a:pt x="2646680" y="783590"/>
                    </a:moveTo>
                    <a:cubicBezTo>
                      <a:pt x="2637790" y="765810"/>
                      <a:pt x="2628900" y="746760"/>
                      <a:pt x="2618740" y="728980"/>
                    </a:cubicBezTo>
                    <a:lnTo>
                      <a:pt x="728980" y="2618740"/>
                    </a:lnTo>
                    <a:cubicBezTo>
                      <a:pt x="746760" y="2628900"/>
                      <a:pt x="764540" y="2637790"/>
                      <a:pt x="783590" y="2646680"/>
                    </a:cubicBezTo>
                    <a:lnTo>
                      <a:pt x="2646680" y="783590"/>
                    </a:lnTo>
                    <a:close/>
                  </a:path>
                </a:pathLst>
              </a:custGeom>
              <a:solidFill>
                <a:srgbClr val="F8CF2C"/>
              </a:solidFill>
            </p:spPr>
          </p:sp>
        </p:grpSp>
      </p:grpSp>
      <p:grpSp>
        <p:nvGrpSpPr>
          <p:cNvPr id="32" name="Group 32"/>
          <p:cNvGrpSpPr/>
          <p:nvPr/>
        </p:nvGrpSpPr>
        <p:grpSpPr>
          <a:xfrm>
            <a:off x="6310368" y="3651953"/>
            <a:ext cx="5266728" cy="5266728"/>
            <a:chOff x="0" y="0"/>
            <a:chExt cx="6350000" cy="6350000"/>
          </a:xfrm>
        </p:grpSpPr>
        <p:sp>
          <p:nvSpPr>
            <p:cNvPr id="33" name="Freeform 3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CF2C"/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705621" y="3651953"/>
            <a:ext cx="5266728" cy="5266728"/>
            <a:chOff x="0" y="0"/>
            <a:chExt cx="6350000" cy="6350000"/>
          </a:xfrm>
        </p:grpSpPr>
        <p:sp>
          <p:nvSpPr>
            <p:cNvPr id="35" name="Freeform 3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CF2C"/>
            </a:solidFill>
          </p:spPr>
        </p:sp>
      </p:grpSp>
      <p:sp>
        <p:nvSpPr>
          <p:cNvPr id="36" name="TextBox 36"/>
          <p:cNvSpPr txBox="1"/>
          <p:nvPr/>
        </p:nvSpPr>
        <p:spPr>
          <a:xfrm>
            <a:off x="13036095" y="3898937"/>
            <a:ext cx="3179683" cy="4329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28"/>
              </a:lnSpc>
            </a:pPr>
            <a:r>
              <a:rPr lang="en-US" sz="9600" spc="556">
                <a:solidFill>
                  <a:srgbClr val="2367B1"/>
                </a:solidFill>
                <a:latin typeface="Raleway Bold Italics"/>
              </a:rPr>
              <a:t>S N</a:t>
            </a:r>
          </a:p>
          <a:p>
            <a:pPr algn="ctr">
              <a:lnSpc>
                <a:spcPts val="11328"/>
              </a:lnSpc>
            </a:pPr>
            <a:r>
              <a:rPr lang="en-US" sz="9600" spc="556">
                <a:solidFill>
                  <a:srgbClr val="2367B1"/>
                </a:solidFill>
                <a:latin typeface="Raleway Bold Italics"/>
              </a:rPr>
              <a:t>T F</a:t>
            </a:r>
          </a:p>
          <a:p>
            <a:pPr algn="ctr">
              <a:lnSpc>
                <a:spcPts val="11328"/>
              </a:lnSpc>
            </a:pPr>
            <a:r>
              <a:rPr lang="en-US" sz="9600" spc="556">
                <a:solidFill>
                  <a:srgbClr val="2367B1"/>
                </a:solidFill>
                <a:latin typeface="Raleway Bold Italics"/>
              </a:rPr>
              <a:t>G A I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616340" y="9376130"/>
            <a:ext cx="13184634" cy="595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0"/>
              </a:lnSpc>
            </a:pPr>
            <a:r>
              <a:rPr lang="en-US" sz="3800" spc="304">
                <a:solidFill>
                  <a:srgbClr val="FFFFFF"/>
                </a:solidFill>
                <a:latin typeface="Raleway"/>
              </a:rPr>
              <a:t>PUT YOUR HAND UP, IF YOU KNOW THE ANSWER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231078" y="4125238"/>
            <a:ext cx="3425309" cy="4329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28"/>
              </a:lnSpc>
            </a:pPr>
            <a:r>
              <a:rPr lang="en-US" sz="9600" spc="556">
                <a:solidFill>
                  <a:srgbClr val="2367B1"/>
                </a:solidFill>
                <a:latin typeface="Raleway Bold Italics"/>
              </a:rPr>
              <a:t>D H</a:t>
            </a:r>
          </a:p>
          <a:p>
            <a:pPr algn="ctr">
              <a:lnSpc>
                <a:spcPts val="11328"/>
              </a:lnSpc>
            </a:pPr>
            <a:r>
              <a:rPr lang="en-US" sz="9600" spc="556">
                <a:solidFill>
                  <a:srgbClr val="2367B1"/>
                </a:solidFill>
                <a:latin typeface="Raleway Bold Italics"/>
              </a:rPr>
              <a:t>Q S</a:t>
            </a:r>
          </a:p>
          <a:p>
            <a:pPr algn="ctr">
              <a:lnSpc>
                <a:spcPts val="11328"/>
              </a:lnSpc>
            </a:pPr>
            <a:r>
              <a:rPr lang="en-US" sz="9600" spc="556">
                <a:solidFill>
                  <a:srgbClr val="2367B1"/>
                </a:solidFill>
                <a:latin typeface="Raleway Bold Italics"/>
              </a:rPr>
              <a:t>A A A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749144" y="4125238"/>
            <a:ext cx="3179683" cy="4329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28"/>
              </a:lnSpc>
            </a:pPr>
            <a:r>
              <a:rPr lang="en-US" sz="9600" spc="556">
                <a:solidFill>
                  <a:srgbClr val="2367B1"/>
                </a:solidFill>
                <a:latin typeface="Raleway Bold Italics"/>
              </a:rPr>
              <a:t>O U</a:t>
            </a:r>
          </a:p>
          <a:p>
            <a:pPr algn="ctr">
              <a:lnSpc>
                <a:spcPts val="11328"/>
              </a:lnSpc>
            </a:pPr>
            <a:r>
              <a:rPr lang="en-US" sz="9600" spc="556">
                <a:solidFill>
                  <a:srgbClr val="2367B1"/>
                </a:solidFill>
                <a:latin typeface="Raleway Bold Italics"/>
              </a:rPr>
              <a:t>R H</a:t>
            </a:r>
          </a:p>
          <a:p>
            <a:pPr algn="ctr">
              <a:lnSpc>
                <a:spcPts val="11328"/>
              </a:lnSpc>
            </a:pPr>
            <a:r>
              <a:rPr lang="en-US" sz="9600" spc="556">
                <a:solidFill>
                  <a:srgbClr val="2367B1"/>
                </a:solidFill>
                <a:latin typeface="Raleway Bold Italics"/>
              </a:rPr>
              <a:t>S 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67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914400" y="-736767"/>
            <a:ext cx="20116800" cy="2743200"/>
          </a:xfrm>
          <a:prstGeom prst="rect">
            <a:avLst/>
          </a:prstGeom>
          <a:solidFill>
            <a:srgbClr val="F8CF2C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777730" y="2924696"/>
            <a:ext cx="7481570" cy="633360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541941"/>
            <a:ext cx="16649700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671320" lvl="1" indent="-1143000">
              <a:lnSpc>
                <a:spcPts val="7552"/>
              </a:lnSpc>
              <a:buFont typeface="+mj-lt"/>
              <a:buAutoNum type="arabicPeriod"/>
            </a:pPr>
            <a:r>
              <a:rPr lang="en-US" sz="6400" spc="371" dirty="0">
                <a:solidFill>
                  <a:srgbClr val="2367B1"/>
                </a:solidFill>
                <a:latin typeface="Raleway Heavy" panose="020B0604020202020204" charset="0"/>
              </a:rPr>
              <a:t>RAMADHAN IS SPECIAL BECAUSE..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72359" y="3931418"/>
            <a:ext cx="8216419" cy="4329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28"/>
              </a:lnSpc>
            </a:pPr>
            <a:r>
              <a:rPr lang="en-US" sz="9600" spc="556" dirty="0">
                <a:solidFill>
                  <a:srgbClr val="FFD834"/>
                </a:solidFill>
                <a:latin typeface="Raleway Heavy" panose="020B0604020202020204" charset="0"/>
              </a:rPr>
              <a:t>IT IS THE MONTH OF THE QUR'AN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67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914400" y="-736767"/>
            <a:ext cx="20116800" cy="2743200"/>
          </a:xfrm>
          <a:prstGeom prst="rect">
            <a:avLst/>
          </a:prstGeom>
          <a:solidFill>
            <a:srgbClr val="F8CF2C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653832" y="2829923"/>
            <a:ext cx="8701909" cy="652315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37414" y="2493143"/>
            <a:ext cx="8216419" cy="720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28"/>
              </a:lnSpc>
            </a:pPr>
            <a:r>
              <a:rPr lang="en-US" sz="9600" spc="556" dirty="0">
                <a:solidFill>
                  <a:srgbClr val="FFD834"/>
                </a:solidFill>
                <a:latin typeface="Raleway Heavy" panose="020B0604020202020204" charset="0"/>
              </a:rPr>
              <a:t>IT IS THE MONTH WHEN WE PERFORM TARAWEEH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541941"/>
            <a:ext cx="15920155" cy="973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52"/>
              </a:lnSpc>
            </a:pPr>
            <a:r>
              <a:rPr lang="en-US" sz="6400" spc="371" dirty="0">
                <a:solidFill>
                  <a:srgbClr val="2367B1"/>
                </a:solidFill>
                <a:latin typeface="Raleway Heavy" panose="020B0604020202020204" charset="0"/>
              </a:rPr>
              <a:t>2. RAMADHAN IS SPECIAL BECAUSE..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67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00914" y="778462"/>
            <a:ext cx="14730684" cy="2162415"/>
            <a:chOff x="0" y="0"/>
            <a:chExt cx="19640912" cy="2883220"/>
          </a:xfrm>
        </p:grpSpPr>
        <p:sp>
          <p:nvSpPr>
            <p:cNvPr id="3" name="TextBox 3"/>
            <p:cNvSpPr txBox="1"/>
            <p:nvPr/>
          </p:nvSpPr>
          <p:spPr>
            <a:xfrm>
              <a:off x="0" y="9525"/>
              <a:ext cx="17056988" cy="16114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440"/>
                </a:lnSpc>
              </a:pPr>
              <a:r>
                <a:rPr lang="en-US" sz="8000" spc="463" dirty="0">
                  <a:solidFill>
                    <a:srgbClr val="F8CF2C"/>
                  </a:solidFill>
                  <a:latin typeface="Raleway Heavy" panose="020B0604020202020204" charset="0"/>
                </a:rPr>
                <a:t>TARAWEEH IN MAKKAH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095820"/>
              <a:ext cx="19640912" cy="787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60"/>
                </a:lnSpc>
              </a:pPr>
              <a:r>
                <a:rPr lang="en-US" sz="3800" spc="304">
                  <a:solidFill>
                    <a:srgbClr val="FFFFFF"/>
                  </a:solidFill>
                  <a:latin typeface="Raleway"/>
                </a:rPr>
                <a:t>LED BY SHEIKH BALEELA</a:t>
              </a:r>
            </a:p>
          </p:txBody>
        </p:sp>
      </p:grpSp>
      <p:sp>
        <p:nvSpPr>
          <p:cNvPr id="5" name="AutoShape 5"/>
          <p:cNvSpPr/>
          <p:nvPr/>
        </p:nvSpPr>
        <p:spPr>
          <a:xfrm>
            <a:off x="17470246" y="-266700"/>
            <a:ext cx="2322704" cy="10820400"/>
          </a:xfrm>
          <a:prstGeom prst="rect">
            <a:avLst/>
          </a:prstGeom>
          <a:solidFill>
            <a:srgbClr val="F8CF2C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29742" y="778462"/>
            <a:ext cx="2838450" cy="2838450"/>
          </a:xfrm>
          <a:prstGeom prst="rect">
            <a:avLst/>
          </a:prstGeom>
        </p:spPr>
      </p:pic>
      <p:pic>
        <p:nvPicPr>
          <p:cNvPr id="7" name="WhatsApp Video 2020-04-10 at 14.15.01">
            <a:hlinkClick r:id="" action="ppaction://media"/>
            <a:extLst>
              <a:ext uri="{FF2B5EF4-FFF2-40B4-BE49-F238E27FC236}">
                <a16:creationId xmlns:a16="http://schemas.microsoft.com/office/drawing/2014/main" id="{4023DC6D-9AB8-4028-8445-F37E812C11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31912" y="3162300"/>
            <a:ext cx="11543208" cy="6533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6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67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914400" y="-736767"/>
            <a:ext cx="20116800" cy="2743200"/>
          </a:xfrm>
          <a:prstGeom prst="rect">
            <a:avLst/>
          </a:prstGeom>
          <a:solidFill>
            <a:srgbClr val="F8CF2C"/>
          </a:solidFill>
        </p:spPr>
      </p:sp>
      <p:sp>
        <p:nvSpPr>
          <p:cNvPr id="3" name="TextBox 3"/>
          <p:cNvSpPr txBox="1"/>
          <p:nvPr/>
        </p:nvSpPr>
        <p:spPr>
          <a:xfrm>
            <a:off x="437414" y="3191764"/>
            <a:ext cx="9332902" cy="5767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28"/>
              </a:lnSpc>
            </a:pPr>
            <a:r>
              <a:rPr lang="en-US" sz="9600" spc="556" dirty="0">
                <a:solidFill>
                  <a:srgbClr val="FFD834"/>
                </a:solidFill>
                <a:latin typeface="Raleway Heavy" panose="020B0604020202020204" charset="0"/>
              </a:rPr>
              <a:t>IT IS THE MONTH IN WHICH WE FAST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127994" y="2897175"/>
            <a:ext cx="7131306" cy="636112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541941"/>
            <a:ext cx="15920155" cy="973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52"/>
              </a:lnSpc>
            </a:pPr>
            <a:r>
              <a:rPr lang="en-US" sz="6400" spc="371" dirty="0">
                <a:solidFill>
                  <a:srgbClr val="2367B1"/>
                </a:solidFill>
                <a:latin typeface="Raleway Heavy" panose="020B0604020202020204" charset="0"/>
              </a:rPr>
              <a:t>3. RAMADHAN IS SPECIAL BECAUSE..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67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914400" y="-736767"/>
            <a:ext cx="20116800" cy="2743200"/>
          </a:xfrm>
          <a:prstGeom prst="rect">
            <a:avLst/>
          </a:prstGeom>
          <a:solidFill>
            <a:srgbClr val="F8CF2C"/>
          </a:solidFill>
        </p:spPr>
      </p:sp>
      <p:sp>
        <p:nvSpPr>
          <p:cNvPr id="3" name="TextBox 3"/>
          <p:cNvSpPr txBox="1"/>
          <p:nvPr/>
        </p:nvSpPr>
        <p:spPr>
          <a:xfrm>
            <a:off x="457200" y="3250200"/>
            <a:ext cx="9332902" cy="5655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28"/>
              </a:lnSpc>
            </a:pPr>
            <a:r>
              <a:rPr lang="en-US" sz="7200" spc="556" dirty="0">
                <a:solidFill>
                  <a:srgbClr val="FFD834"/>
                </a:solidFill>
                <a:latin typeface="Raleway Heavy" panose="020B0604020202020204" charset="0"/>
              </a:rPr>
              <a:t>IT IS THE MONTH IN WHICH WE LOOK AFTER THE POOR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335986" y="2616080"/>
            <a:ext cx="6923314" cy="692331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541941"/>
            <a:ext cx="15920155" cy="973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52"/>
              </a:lnSpc>
            </a:pPr>
            <a:r>
              <a:rPr lang="en-US" sz="6400" spc="371" dirty="0">
                <a:solidFill>
                  <a:srgbClr val="2367B1"/>
                </a:solidFill>
                <a:latin typeface="Raleway Heavy" panose="020B0604020202020204" charset="0"/>
              </a:rPr>
              <a:t>4. RAMADHAN IS SPECIAL BECAUSE..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67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810000" y="1257300"/>
            <a:ext cx="12792741" cy="1124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463" normalizeH="0" baseline="0" noProof="0" dirty="0">
                <a:ln>
                  <a:noFill/>
                </a:ln>
                <a:solidFill>
                  <a:srgbClr val="F8CF2C"/>
                </a:solidFill>
                <a:effectLst/>
                <a:uLnTx/>
                <a:uFillTx/>
                <a:latin typeface="Raleway Heavy" panose="020B0604020202020204" charset="0"/>
                <a:ea typeface="+mn-ea"/>
                <a:cs typeface="+mn-cs"/>
              </a:rPr>
              <a:t>LISTEN TO THIS NASHEED</a:t>
            </a:r>
          </a:p>
        </p:txBody>
      </p:sp>
      <p:sp>
        <p:nvSpPr>
          <p:cNvPr id="5" name="AutoShape 5"/>
          <p:cNvSpPr/>
          <p:nvPr/>
        </p:nvSpPr>
        <p:spPr>
          <a:xfrm>
            <a:off x="17470246" y="-266700"/>
            <a:ext cx="2322704" cy="10820400"/>
          </a:xfrm>
          <a:prstGeom prst="rect">
            <a:avLst/>
          </a:prstGeom>
          <a:solidFill>
            <a:srgbClr val="F8CF2C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29742" y="778462"/>
            <a:ext cx="2838450" cy="2838450"/>
          </a:xfrm>
          <a:prstGeom prst="rect">
            <a:avLst/>
          </a:prstGeom>
        </p:spPr>
      </p:pic>
      <p:pic>
        <p:nvPicPr>
          <p:cNvPr id="7" name="WhatsApp Video 2020-04-10 at 14.46.51">
            <a:hlinkClick r:id="" action="ppaction://media"/>
            <a:extLst>
              <a:ext uri="{FF2B5EF4-FFF2-40B4-BE49-F238E27FC236}">
                <a16:creationId xmlns:a16="http://schemas.microsoft.com/office/drawing/2014/main" id="{C612B989-AAD5-4244-B5CF-ADB45B43BB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2857500"/>
            <a:ext cx="11680879" cy="661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3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3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213</Words>
  <Application>Microsoft Office PowerPoint</Application>
  <PresentationFormat>Custom</PresentationFormat>
  <Paragraphs>40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Raleway</vt:lpstr>
      <vt:lpstr>Raleway Bold</vt:lpstr>
      <vt:lpstr>Raleway Bold Italics</vt:lpstr>
      <vt:lpstr>Raleway Heavy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Anise Patel</cp:lastModifiedBy>
  <cp:revision>1</cp:revision>
  <dcterms:modified xsi:type="dcterms:W3CDTF">2020-04-21T14:00:53Z</dcterms:modified>
</cp:coreProperties>
</file>