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9" r:id="rId1"/>
  </p:sldMasterIdLst>
  <p:notesMasterIdLst>
    <p:notesMasterId r:id="rId32"/>
  </p:notesMasterIdLst>
  <p:sldIdLst>
    <p:sldId id="342" r:id="rId2"/>
    <p:sldId id="516" r:id="rId3"/>
    <p:sldId id="517" r:id="rId4"/>
    <p:sldId id="520" r:id="rId5"/>
    <p:sldId id="531" r:id="rId6"/>
    <p:sldId id="551" r:id="rId7"/>
    <p:sldId id="419" r:id="rId8"/>
    <p:sldId id="553" r:id="rId9"/>
    <p:sldId id="525" r:id="rId10"/>
    <p:sldId id="526" r:id="rId11"/>
    <p:sldId id="461" r:id="rId12"/>
    <p:sldId id="433" r:id="rId13"/>
    <p:sldId id="462" r:id="rId14"/>
    <p:sldId id="506" r:id="rId15"/>
    <p:sldId id="554" r:id="rId16"/>
    <p:sldId id="508" r:id="rId17"/>
    <p:sldId id="533" r:id="rId18"/>
    <p:sldId id="524" r:id="rId19"/>
    <p:sldId id="522" r:id="rId20"/>
    <p:sldId id="527" r:id="rId21"/>
    <p:sldId id="545" r:id="rId22"/>
    <p:sldId id="523" r:id="rId23"/>
    <p:sldId id="546" r:id="rId24"/>
    <p:sldId id="547" r:id="rId25"/>
    <p:sldId id="548" r:id="rId26"/>
    <p:sldId id="549" r:id="rId27"/>
    <p:sldId id="432" r:id="rId28"/>
    <p:sldId id="458" r:id="rId29"/>
    <p:sldId id="555" r:id="rId30"/>
    <p:sldId id="534" r:id="rId3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32" autoAdjust="0"/>
    <p:restoredTop sz="88336" autoAdjust="0"/>
  </p:normalViewPr>
  <p:slideViewPr>
    <p:cSldViewPr snapToObjects="1">
      <p:cViewPr varScale="1">
        <p:scale>
          <a:sx n="88" d="100"/>
          <a:sy n="88" d="100"/>
        </p:scale>
        <p:origin x="-2304"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696"/>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notesMaster" Target="notesMasters/notesMaster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interSettings" Target="printerSettings/printerSettings1.bin"/><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00382D6-F30D-9C4B-8342-C4A0BDFBFCD4}" type="doc">
      <dgm:prSet loTypeId="urn:microsoft.com/office/officeart/2005/8/layout/matrix1" loCatId="" qsTypeId="urn:microsoft.com/office/officeart/2005/8/quickstyle/simple3" qsCatId="simple" csTypeId="urn:microsoft.com/office/officeart/2005/8/colors/colorful3" csCatId="colorful" phldr="1"/>
      <dgm:spPr/>
      <dgm:t>
        <a:bodyPr/>
        <a:lstStyle/>
        <a:p>
          <a:endParaRPr lang="en-US"/>
        </a:p>
      </dgm:t>
    </dgm:pt>
    <dgm:pt modelId="{7AD7A36D-0183-4D4E-B734-99615041F203}">
      <dgm:prSet phldrT="[Text]" custT="1"/>
      <dgm:spPr/>
      <dgm:t>
        <a:bodyPr/>
        <a:lstStyle/>
        <a:p>
          <a:r>
            <a:rPr lang="en-US" sz="1800" b="1" dirty="0" smtClean="0">
              <a:latin typeface="Goudy Old Style"/>
              <a:cs typeface="Goudy Old Style"/>
            </a:rPr>
            <a:t>Active Engagement/Total Inner Participation</a:t>
          </a:r>
          <a:endParaRPr lang="en-US" sz="1800" b="1" dirty="0">
            <a:latin typeface="Goudy Old Style"/>
            <a:cs typeface="Goudy Old Style"/>
          </a:endParaRPr>
        </a:p>
      </dgm:t>
    </dgm:pt>
    <dgm:pt modelId="{F75AD1C8-4549-7542-95F4-87D0DB09029F}" type="parTrans" cxnId="{4BA010B7-69DA-5A4A-8A3C-5218B55149B8}">
      <dgm:prSet/>
      <dgm:spPr/>
      <dgm:t>
        <a:bodyPr/>
        <a:lstStyle/>
        <a:p>
          <a:endParaRPr lang="en-US" sz="2000">
            <a:solidFill>
              <a:schemeClr val="tx1"/>
            </a:solidFill>
            <a:latin typeface="Goudy Old Style"/>
            <a:cs typeface="Goudy Old Style"/>
          </a:endParaRPr>
        </a:p>
      </dgm:t>
    </dgm:pt>
    <dgm:pt modelId="{F0FD8069-D035-7A41-B5EB-296D643E7842}" type="sibTrans" cxnId="{4BA010B7-69DA-5A4A-8A3C-5218B55149B8}">
      <dgm:prSet/>
      <dgm:spPr/>
      <dgm:t>
        <a:bodyPr/>
        <a:lstStyle/>
        <a:p>
          <a:endParaRPr lang="en-US" sz="2000">
            <a:solidFill>
              <a:schemeClr val="tx1"/>
            </a:solidFill>
            <a:latin typeface="Goudy Old Style"/>
            <a:cs typeface="Goudy Old Style"/>
          </a:endParaRPr>
        </a:p>
      </dgm:t>
    </dgm:pt>
    <dgm:pt modelId="{7D8622DD-4A57-A641-8850-37C2C20DABCB}">
      <dgm:prSet phldrT="[Text]" custT="1"/>
      <dgm:spPr/>
      <dgm:t>
        <a:bodyPr/>
        <a:lstStyle/>
        <a:p>
          <a:r>
            <a:rPr lang="en-US" sz="1800" b="1" dirty="0" smtClean="0">
              <a:latin typeface="Goudy Old Style"/>
              <a:cs typeface="Goudy Old Style"/>
            </a:rPr>
            <a:t>Physical Involvement (Body)</a:t>
          </a:r>
          <a:endParaRPr lang="en-US" sz="1800" b="1" dirty="0">
            <a:latin typeface="Goudy Old Style"/>
            <a:cs typeface="Goudy Old Style"/>
          </a:endParaRPr>
        </a:p>
      </dgm:t>
    </dgm:pt>
    <dgm:pt modelId="{B04A4678-F252-AA4D-851F-38C5A39F0984}" type="parTrans" cxnId="{C4F18E44-7B0D-A545-AAC2-5AB18C6B92D9}">
      <dgm:prSet/>
      <dgm:spPr/>
      <dgm:t>
        <a:bodyPr/>
        <a:lstStyle/>
        <a:p>
          <a:endParaRPr lang="en-US" sz="2000">
            <a:solidFill>
              <a:schemeClr val="tx1"/>
            </a:solidFill>
            <a:latin typeface="Goudy Old Style"/>
            <a:cs typeface="Goudy Old Style"/>
          </a:endParaRPr>
        </a:p>
      </dgm:t>
    </dgm:pt>
    <dgm:pt modelId="{2048A1F2-52C6-DC4F-9E09-14380E462DF7}" type="sibTrans" cxnId="{C4F18E44-7B0D-A545-AAC2-5AB18C6B92D9}">
      <dgm:prSet/>
      <dgm:spPr/>
      <dgm:t>
        <a:bodyPr/>
        <a:lstStyle/>
        <a:p>
          <a:endParaRPr lang="en-US" sz="2000">
            <a:solidFill>
              <a:schemeClr val="tx1"/>
            </a:solidFill>
            <a:latin typeface="Goudy Old Style"/>
            <a:cs typeface="Goudy Old Style"/>
          </a:endParaRPr>
        </a:p>
      </dgm:t>
    </dgm:pt>
    <dgm:pt modelId="{F930B96D-9CBC-6C4C-93ED-35A44968A19D}">
      <dgm:prSet phldrT="[Text]" custT="1"/>
      <dgm:spPr/>
      <dgm:t>
        <a:bodyPr/>
        <a:lstStyle/>
        <a:p>
          <a:r>
            <a:rPr lang="en-US" sz="1400" dirty="0" smtClean="0">
              <a:latin typeface="Goudy Old Style"/>
              <a:cs typeface="Goudy Old Style"/>
            </a:rPr>
            <a:t>Feeling the Presence of Allah</a:t>
          </a:r>
          <a:endParaRPr lang="en-US" sz="1400" dirty="0">
            <a:latin typeface="Goudy Old Style"/>
            <a:cs typeface="Goudy Old Style"/>
          </a:endParaRPr>
        </a:p>
      </dgm:t>
    </dgm:pt>
    <dgm:pt modelId="{21579C52-4648-C94D-9E49-EA7AA3043CF0}" type="parTrans" cxnId="{669ACE2A-1853-2140-9BD5-6A777403BA41}">
      <dgm:prSet/>
      <dgm:spPr/>
      <dgm:t>
        <a:bodyPr/>
        <a:lstStyle/>
        <a:p>
          <a:endParaRPr lang="en-US" sz="2000">
            <a:solidFill>
              <a:schemeClr val="tx1"/>
            </a:solidFill>
            <a:latin typeface="Goudy Old Style"/>
            <a:cs typeface="Goudy Old Style"/>
          </a:endParaRPr>
        </a:p>
      </dgm:t>
    </dgm:pt>
    <dgm:pt modelId="{FECF6CC0-77EF-1048-ACA9-1D17967BB9B7}" type="sibTrans" cxnId="{669ACE2A-1853-2140-9BD5-6A777403BA41}">
      <dgm:prSet/>
      <dgm:spPr/>
      <dgm:t>
        <a:bodyPr/>
        <a:lstStyle/>
        <a:p>
          <a:endParaRPr lang="en-US" sz="2000">
            <a:solidFill>
              <a:schemeClr val="tx1"/>
            </a:solidFill>
            <a:latin typeface="Goudy Old Style"/>
            <a:cs typeface="Goudy Old Style"/>
          </a:endParaRPr>
        </a:p>
      </dgm:t>
    </dgm:pt>
    <dgm:pt modelId="{A2C543A5-5DB2-2B49-AE6F-8729FCBD5762}">
      <dgm:prSet phldrT="[Text]" custT="1"/>
      <dgm:spPr/>
      <dgm:t>
        <a:bodyPr/>
        <a:lstStyle/>
        <a:p>
          <a:r>
            <a:rPr lang="en-US" sz="1400" dirty="0" smtClean="0">
              <a:latin typeface="Goudy Old Style"/>
              <a:cs typeface="Goudy Old Style"/>
            </a:rPr>
            <a:t>Hearing from Allah</a:t>
          </a:r>
          <a:endParaRPr lang="en-US" sz="1400" dirty="0">
            <a:latin typeface="Goudy Old Style"/>
            <a:cs typeface="Goudy Old Style"/>
          </a:endParaRPr>
        </a:p>
      </dgm:t>
    </dgm:pt>
    <dgm:pt modelId="{70D1102C-1F06-BE46-BFB0-32A930C59347}" type="parTrans" cxnId="{517EA6B6-72A2-8745-91E0-CA74ED2ACFAC}">
      <dgm:prSet/>
      <dgm:spPr/>
      <dgm:t>
        <a:bodyPr/>
        <a:lstStyle/>
        <a:p>
          <a:endParaRPr lang="en-US" sz="2000">
            <a:solidFill>
              <a:schemeClr val="tx1"/>
            </a:solidFill>
            <a:latin typeface="Goudy Old Style"/>
            <a:cs typeface="Goudy Old Style"/>
          </a:endParaRPr>
        </a:p>
      </dgm:t>
    </dgm:pt>
    <dgm:pt modelId="{3B818EE3-A4D8-C74F-BFC2-40916706CAC0}" type="sibTrans" cxnId="{517EA6B6-72A2-8745-91E0-CA74ED2ACFAC}">
      <dgm:prSet/>
      <dgm:spPr/>
      <dgm:t>
        <a:bodyPr/>
        <a:lstStyle/>
        <a:p>
          <a:endParaRPr lang="en-US" sz="2000">
            <a:solidFill>
              <a:schemeClr val="tx1"/>
            </a:solidFill>
            <a:latin typeface="Goudy Old Style"/>
            <a:cs typeface="Goudy Old Style"/>
          </a:endParaRPr>
        </a:p>
      </dgm:t>
    </dgm:pt>
    <dgm:pt modelId="{8BD42EBB-121F-C54F-A95A-290F35BB3B9F}">
      <dgm:prSet phldrT="[Text]" custT="1"/>
      <dgm:spPr/>
      <dgm:t>
        <a:bodyPr/>
        <a:lstStyle/>
        <a:p>
          <a:r>
            <a:rPr lang="en-US" sz="1400" smtClean="0">
              <a:latin typeface="Goudy Old Style"/>
              <a:cs typeface="Goudy Old Style"/>
            </a:rPr>
            <a:t>Allah’s Direct Address</a:t>
          </a:r>
          <a:endParaRPr lang="en-US" sz="1400" dirty="0">
            <a:latin typeface="Goudy Old Style"/>
            <a:cs typeface="Goudy Old Style"/>
          </a:endParaRPr>
        </a:p>
      </dgm:t>
    </dgm:pt>
    <dgm:pt modelId="{DAE6E918-164D-2C48-8649-E64A9E7456A5}" type="parTrans" cxnId="{3A30A760-3BE5-8C4B-BC66-0D9F3EA15F15}">
      <dgm:prSet/>
      <dgm:spPr/>
      <dgm:t>
        <a:bodyPr/>
        <a:lstStyle/>
        <a:p>
          <a:endParaRPr lang="en-US" sz="2000">
            <a:solidFill>
              <a:schemeClr val="tx1"/>
            </a:solidFill>
            <a:latin typeface="Goudy Old Style"/>
            <a:cs typeface="Goudy Old Style"/>
          </a:endParaRPr>
        </a:p>
      </dgm:t>
    </dgm:pt>
    <dgm:pt modelId="{3D78A7C2-1CCF-C146-9B88-45B9891333DE}" type="sibTrans" cxnId="{3A30A760-3BE5-8C4B-BC66-0D9F3EA15F15}">
      <dgm:prSet/>
      <dgm:spPr/>
      <dgm:t>
        <a:bodyPr/>
        <a:lstStyle/>
        <a:p>
          <a:endParaRPr lang="en-US" sz="2000">
            <a:solidFill>
              <a:schemeClr val="tx1"/>
            </a:solidFill>
            <a:latin typeface="Goudy Old Style"/>
            <a:cs typeface="Goudy Old Style"/>
          </a:endParaRPr>
        </a:p>
      </dgm:t>
    </dgm:pt>
    <dgm:pt modelId="{60066B44-6891-3E42-8BEB-C071AAA0CBDF}">
      <dgm:prSet phldrT="[Text]" custT="1"/>
      <dgm:spPr/>
      <dgm:t>
        <a:bodyPr/>
        <a:lstStyle/>
        <a:p>
          <a:r>
            <a:rPr lang="en-US" sz="1400" smtClean="0">
              <a:latin typeface="Goudy Old Style"/>
              <a:cs typeface="Goudy Old Style"/>
            </a:rPr>
            <a:t>Feeling every word for Myself</a:t>
          </a:r>
          <a:endParaRPr lang="en-US" sz="1400" dirty="0">
            <a:latin typeface="Goudy Old Style"/>
            <a:cs typeface="Goudy Old Style"/>
          </a:endParaRPr>
        </a:p>
      </dgm:t>
    </dgm:pt>
    <dgm:pt modelId="{A1000C00-3B26-E04A-AAC4-6F516AF085D0}" type="parTrans" cxnId="{E85C62B9-B4FA-0F43-AE18-4A1537AAED74}">
      <dgm:prSet/>
      <dgm:spPr/>
      <dgm:t>
        <a:bodyPr/>
        <a:lstStyle/>
        <a:p>
          <a:endParaRPr lang="en-US" sz="2000">
            <a:solidFill>
              <a:schemeClr val="tx1"/>
            </a:solidFill>
            <a:latin typeface="Goudy Old Style"/>
            <a:cs typeface="Goudy Old Style"/>
          </a:endParaRPr>
        </a:p>
      </dgm:t>
    </dgm:pt>
    <dgm:pt modelId="{FA2A3128-2EDC-B840-AB5A-E679CC7D196E}" type="sibTrans" cxnId="{E85C62B9-B4FA-0F43-AE18-4A1537AAED74}">
      <dgm:prSet/>
      <dgm:spPr/>
      <dgm:t>
        <a:bodyPr/>
        <a:lstStyle/>
        <a:p>
          <a:endParaRPr lang="en-US" sz="2000">
            <a:solidFill>
              <a:schemeClr val="tx1"/>
            </a:solidFill>
            <a:latin typeface="Goudy Old Style"/>
            <a:cs typeface="Goudy Old Style"/>
          </a:endParaRPr>
        </a:p>
      </dgm:t>
    </dgm:pt>
    <dgm:pt modelId="{289470A0-C929-D24C-A445-81BA21BBA8D7}">
      <dgm:prSet phldrT="[Text]" custT="1"/>
      <dgm:spPr/>
      <dgm:t>
        <a:bodyPr/>
        <a:lstStyle/>
        <a:p>
          <a:r>
            <a:rPr lang="en-US" sz="1400" smtClean="0">
              <a:latin typeface="Goudy Old Style"/>
              <a:cs typeface="Goudy Old Style"/>
            </a:rPr>
            <a:t>Dialogue/Conversation with Allah</a:t>
          </a:r>
          <a:endParaRPr lang="en-US" sz="1400" dirty="0">
            <a:latin typeface="Goudy Old Style"/>
            <a:cs typeface="Goudy Old Style"/>
          </a:endParaRPr>
        </a:p>
      </dgm:t>
    </dgm:pt>
    <dgm:pt modelId="{04FF1433-56A6-424C-9ED4-33D04A141E58}" type="parTrans" cxnId="{D28868BA-CD4F-6A47-B092-67DA90A93B74}">
      <dgm:prSet/>
      <dgm:spPr/>
      <dgm:t>
        <a:bodyPr/>
        <a:lstStyle/>
        <a:p>
          <a:endParaRPr lang="en-US" sz="2000">
            <a:solidFill>
              <a:schemeClr val="tx1"/>
            </a:solidFill>
            <a:latin typeface="Goudy Old Style"/>
            <a:cs typeface="Goudy Old Style"/>
          </a:endParaRPr>
        </a:p>
      </dgm:t>
    </dgm:pt>
    <dgm:pt modelId="{B1294043-E8BB-4644-9CF6-8390EEC51683}" type="sibTrans" cxnId="{D28868BA-CD4F-6A47-B092-67DA90A93B74}">
      <dgm:prSet/>
      <dgm:spPr/>
      <dgm:t>
        <a:bodyPr/>
        <a:lstStyle/>
        <a:p>
          <a:endParaRPr lang="en-US" sz="2000">
            <a:solidFill>
              <a:schemeClr val="tx1"/>
            </a:solidFill>
            <a:latin typeface="Goudy Old Style"/>
            <a:cs typeface="Goudy Old Style"/>
          </a:endParaRPr>
        </a:p>
      </dgm:t>
    </dgm:pt>
    <dgm:pt modelId="{D49E7947-4286-9741-9B41-7FCDEA93C7F9}">
      <dgm:prSet phldrT="[Text]" custT="1"/>
      <dgm:spPr/>
      <dgm:t>
        <a:bodyPr/>
        <a:lstStyle/>
        <a:p>
          <a:r>
            <a:rPr lang="en-US" sz="1400" smtClean="0">
              <a:latin typeface="Goudy Old Style"/>
              <a:cs typeface="Goudy Old Style"/>
            </a:rPr>
            <a:t>Trusting and Expecting Allah’s Rewards</a:t>
          </a:r>
          <a:endParaRPr lang="en-US" sz="1400" dirty="0">
            <a:latin typeface="Goudy Old Style"/>
            <a:cs typeface="Goudy Old Style"/>
          </a:endParaRPr>
        </a:p>
      </dgm:t>
    </dgm:pt>
    <dgm:pt modelId="{CBF18B68-838A-9F43-AF4F-2C6D1F33ABEA}" type="parTrans" cxnId="{DED2DC1E-2CFA-C648-986B-688934FE7734}">
      <dgm:prSet/>
      <dgm:spPr/>
      <dgm:t>
        <a:bodyPr/>
        <a:lstStyle/>
        <a:p>
          <a:endParaRPr lang="en-US" sz="2000">
            <a:solidFill>
              <a:schemeClr val="tx1"/>
            </a:solidFill>
            <a:latin typeface="Goudy Old Style"/>
            <a:cs typeface="Goudy Old Style"/>
          </a:endParaRPr>
        </a:p>
      </dgm:t>
    </dgm:pt>
    <dgm:pt modelId="{6E6653B9-AE79-E643-95BE-B96DEB7F43EE}" type="sibTrans" cxnId="{DED2DC1E-2CFA-C648-986B-688934FE7734}">
      <dgm:prSet/>
      <dgm:spPr/>
      <dgm:t>
        <a:bodyPr/>
        <a:lstStyle/>
        <a:p>
          <a:endParaRPr lang="en-US" sz="2000">
            <a:solidFill>
              <a:schemeClr val="tx1"/>
            </a:solidFill>
            <a:latin typeface="Goudy Old Style"/>
            <a:cs typeface="Goudy Old Style"/>
          </a:endParaRPr>
        </a:p>
      </dgm:t>
    </dgm:pt>
    <dgm:pt modelId="{E62D6540-7957-744E-9996-84682FD8C342}">
      <dgm:prSet phldrT="[Text]" custT="1"/>
      <dgm:spPr/>
      <dgm:t>
        <a:bodyPr/>
        <a:lstStyle/>
        <a:p>
          <a:r>
            <a:rPr lang="en-US" sz="1400" dirty="0" smtClean="0">
              <a:latin typeface="Goudy Old Style"/>
              <a:cs typeface="Goudy Old Style"/>
            </a:rPr>
            <a:t>Humility and Surrender </a:t>
          </a:r>
          <a:endParaRPr lang="en-US" sz="1400" dirty="0">
            <a:latin typeface="Goudy Old Style"/>
            <a:cs typeface="Goudy Old Style"/>
          </a:endParaRPr>
        </a:p>
      </dgm:t>
    </dgm:pt>
    <dgm:pt modelId="{85349218-921A-FF41-82CB-C3EEBED6B65C}" type="parTrans" cxnId="{A5FF6F9C-0C3A-0348-B0E1-28281A7D25BD}">
      <dgm:prSet/>
      <dgm:spPr/>
      <dgm:t>
        <a:bodyPr/>
        <a:lstStyle/>
        <a:p>
          <a:endParaRPr lang="en-US" sz="2000">
            <a:solidFill>
              <a:schemeClr val="tx1"/>
            </a:solidFill>
            <a:latin typeface="Goudy Old Style"/>
            <a:cs typeface="Goudy Old Style"/>
          </a:endParaRPr>
        </a:p>
      </dgm:t>
    </dgm:pt>
    <dgm:pt modelId="{18A9307D-9F75-3D40-85F6-894F8D34B064}" type="sibTrans" cxnId="{A5FF6F9C-0C3A-0348-B0E1-28281A7D25BD}">
      <dgm:prSet/>
      <dgm:spPr/>
      <dgm:t>
        <a:bodyPr/>
        <a:lstStyle/>
        <a:p>
          <a:endParaRPr lang="en-US" sz="2000">
            <a:solidFill>
              <a:schemeClr val="tx1"/>
            </a:solidFill>
            <a:latin typeface="Goudy Old Style"/>
            <a:cs typeface="Goudy Old Style"/>
          </a:endParaRPr>
        </a:p>
      </dgm:t>
    </dgm:pt>
    <dgm:pt modelId="{F4B91569-6224-384A-8408-4FE091FC8DBE}">
      <dgm:prSet phldrT="[Text]" custT="1"/>
      <dgm:spPr/>
      <dgm:t>
        <a:bodyPr/>
        <a:lstStyle/>
        <a:p>
          <a:r>
            <a:rPr lang="en-US" sz="1800" b="1" dirty="0" smtClean="0">
              <a:latin typeface="Goudy Old Style"/>
              <a:cs typeface="Goudy Old Style"/>
            </a:rPr>
            <a:t>Spiritual Involvement (Soul)</a:t>
          </a:r>
          <a:endParaRPr lang="en-US" sz="1800" b="1" dirty="0">
            <a:latin typeface="Goudy Old Style"/>
            <a:cs typeface="Goudy Old Style"/>
          </a:endParaRPr>
        </a:p>
      </dgm:t>
    </dgm:pt>
    <dgm:pt modelId="{62062834-502A-D946-A503-39476F20889F}" type="parTrans" cxnId="{7835A998-3843-814F-B05E-2177B22F7D31}">
      <dgm:prSet/>
      <dgm:spPr/>
      <dgm:t>
        <a:bodyPr/>
        <a:lstStyle/>
        <a:p>
          <a:endParaRPr lang="en-US" sz="2000">
            <a:solidFill>
              <a:schemeClr val="tx1"/>
            </a:solidFill>
            <a:latin typeface="Goudy Old Style"/>
            <a:cs typeface="Goudy Old Style"/>
          </a:endParaRPr>
        </a:p>
      </dgm:t>
    </dgm:pt>
    <dgm:pt modelId="{FF2CC968-19CB-6846-AB4C-E5C4A0CE2124}" type="sibTrans" cxnId="{7835A998-3843-814F-B05E-2177B22F7D31}">
      <dgm:prSet/>
      <dgm:spPr/>
      <dgm:t>
        <a:bodyPr/>
        <a:lstStyle/>
        <a:p>
          <a:endParaRPr lang="en-US" sz="2000">
            <a:solidFill>
              <a:schemeClr val="tx1"/>
            </a:solidFill>
            <a:latin typeface="Goudy Old Style"/>
            <a:cs typeface="Goudy Old Style"/>
          </a:endParaRPr>
        </a:p>
      </dgm:t>
    </dgm:pt>
    <dgm:pt modelId="{BDFC33D6-46BD-7844-9D01-AC07C04DCEEC}">
      <dgm:prSet phldrT="[Text]" custT="1"/>
      <dgm:spPr/>
      <dgm:t>
        <a:bodyPr/>
        <a:lstStyle/>
        <a:p>
          <a:r>
            <a:rPr lang="en-US" sz="1800" b="1" dirty="0" smtClean="0">
              <a:latin typeface="Goudy Old Style"/>
              <a:cs typeface="Goudy Old Style"/>
            </a:rPr>
            <a:t>Emotional Involvement (Heart)</a:t>
          </a:r>
          <a:endParaRPr lang="en-US" sz="1800" b="1" dirty="0">
            <a:latin typeface="Goudy Old Style"/>
            <a:cs typeface="Goudy Old Style"/>
          </a:endParaRPr>
        </a:p>
      </dgm:t>
    </dgm:pt>
    <dgm:pt modelId="{94FD588F-6C2B-B64A-ABD2-0DD402A40B9B}" type="parTrans" cxnId="{F296EE84-F5F8-CF4F-91C5-9E147D96A8A2}">
      <dgm:prSet/>
      <dgm:spPr/>
      <dgm:t>
        <a:bodyPr/>
        <a:lstStyle/>
        <a:p>
          <a:endParaRPr lang="en-US" sz="2000">
            <a:solidFill>
              <a:schemeClr val="tx1"/>
            </a:solidFill>
            <a:latin typeface="Goudy Old Style"/>
            <a:cs typeface="Goudy Old Style"/>
          </a:endParaRPr>
        </a:p>
      </dgm:t>
    </dgm:pt>
    <dgm:pt modelId="{D9E059CB-C217-2042-8F99-53C619D13F01}" type="sibTrans" cxnId="{F296EE84-F5F8-CF4F-91C5-9E147D96A8A2}">
      <dgm:prSet/>
      <dgm:spPr/>
      <dgm:t>
        <a:bodyPr/>
        <a:lstStyle/>
        <a:p>
          <a:endParaRPr lang="en-US" sz="2000">
            <a:solidFill>
              <a:schemeClr val="tx1"/>
            </a:solidFill>
            <a:latin typeface="Goudy Old Style"/>
            <a:cs typeface="Goudy Old Style"/>
          </a:endParaRPr>
        </a:p>
      </dgm:t>
    </dgm:pt>
    <dgm:pt modelId="{C76FB4EA-94CD-7742-9B1C-E97BD75FE37D}">
      <dgm:prSet phldrT="[Text]" custT="1"/>
      <dgm:spPr/>
      <dgm:t>
        <a:bodyPr/>
        <a:lstStyle/>
        <a:p>
          <a:r>
            <a:rPr lang="en-US" sz="1400" dirty="0" smtClean="0">
              <a:latin typeface="Goudy Old Style"/>
              <a:cs typeface="Goudy Old Style"/>
            </a:rPr>
            <a:t>Self Purification</a:t>
          </a:r>
          <a:endParaRPr lang="en-US" sz="1400" dirty="0">
            <a:latin typeface="Goudy Old Style"/>
            <a:cs typeface="Goudy Old Style"/>
          </a:endParaRPr>
        </a:p>
      </dgm:t>
    </dgm:pt>
    <dgm:pt modelId="{7C10242C-8621-2749-8066-EEA4BB5A2775}" type="parTrans" cxnId="{1B945758-7A76-D04F-8483-4F92A62CFB51}">
      <dgm:prSet/>
      <dgm:spPr/>
      <dgm:t>
        <a:bodyPr/>
        <a:lstStyle/>
        <a:p>
          <a:endParaRPr lang="en-US" sz="2000">
            <a:latin typeface="Goudy Old Style"/>
            <a:cs typeface="Goudy Old Style"/>
          </a:endParaRPr>
        </a:p>
      </dgm:t>
    </dgm:pt>
    <dgm:pt modelId="{39DBB108-EAAF-614F-A1A8-DB349B85CA21}" type="sibTrans" cxnId="{1B945758-7A76-D04F-8483-4F92A62CFB51}">
      <dgm:prSet/>
      <dgm:spPr/>
      <dgm:t>
        <a:bodyPr/>
        <a:lstStyle/>
        <a:p>
          <a:endParaRPr lang="en-US" sz="2000">
            <a:latin typeface="Goudy Old Style"/>
            <a:cs typeface="Goudy Old Style"/>
          </a:endParaRPr>
        </a:p>
      </dgm:t>
    </dgm:pt>
    <dgm:pt modelId="{496F3B4A-2219-7B4E-8F51-14621F166449}">
      <dgm:prSet phldrT="[Text]" custT="1"/>
      <dgm:spPr/>
      <dgm:t>
        <a:bodyPr/>
        <a:lstStyle/>
        <a:p>
          <a:r>
            <a:rPr lang="en-US" sz="1800" b="1" dirty="0" smtClean="0">
              <a:latin typeface="Goudy Old Style"/>
              <a:cs typeface="Goudy Old Style"/>
            </a:rPr>
            <a:t>Intellectual Involvement (Mind)</a:t>
          </a:r>
          <a:endParaRPr lang="en-US" sz="1800" b="1" dirty="0">
            <a:latin typeface="Goudy Old Style"/>
            <a:cs typeface="Goudy Old Style"/>
          </a:endParaRPr>
        </a:p>
      </dgm:t>
    </dgm:pt>
    <dgm:pt modelId="{E0796706-9619-8545-AF68-2BA91FF3296A}" type="parTrans" cxnId="{0172E916-761C-ED4E-BFF3-933459E0BAE3}">
      <dgm:prSet/>
      <dgm:spPr/>
      <dgm:t>
        <a:bodyPr/>
        <a:lstStyle/>
        <a:p>
          <a:endParaRPr lang="en-US" sz="2000">
            <a:latin typeface="Goudy Old Style"/>
            <a:cs typeface="Goudy Old Style"/>
          </a:endParaRPr>
        </a:p>
      </dgm:t>
    </dgm:pt>
    <dgm:pt modelId="{EBB91AFC-37CC-CD4B-ABBA-506F7048CBC9}" type="sibTrans" cxnId="{0172E916-761C-ED4E-BFF3-933459E0BAE3}">
      <dgm:prSet/>
      <dgm:spPr/>
      <dgm:t>
        <a:bodyPr/>
        <a:lstStyle/>
        <a:p>
          <a:endParaRPr lang="en-US" sz="2000">
            <a:latin typeface="Goudy Old Style"/>
            <a:cs typeface="Goudy Old Style"/>
          </a:endParaRPr>
        </a:p>
      </dgm:t>
    </dgm:pt>
    <dgm:pt modelId="{EF8C9419-52C8-4143-94FF-9DCBD57EA116}">
      <dgm:prSet phldrT="[Text]" custT="1"/>
      <dgm:spPr/>
      <dgm:t>
        <a:bodyPr/>
        <a:lstStyle/>
        <a:p>
          <a:r>
            <a:rPr lang="en-US" sz="1400" dirty="0" smtClean="0">
              <a:latin typeface="Goudy Old Style"/>
              <a:cs typeface="Goudy Old Style"/>
            </a:rPr>
            <a:t>Comprehension</a:t>
          </a:r>
          <a:endParaRPr lang="en-US" sz="1400" dirty="0">
            <a:latin typeface="Goudy Old Style"/>
            <a:cs typeface="Goudy Old Style"/>
          </a:endParaRPr>
        </a:p>
      </dgm:t>
    </dgm:pt>
    <dgm:pt modelId="{906275C9-8C07-8A4D-B744-898EB1F2A695}" type="parTrans" cxnId="{C51B1CCD-585F-CB43-A738-6EBDB0462711}">
      <dgm:prSet/>
      <dgm:spPr/>
      <dgm:t>
        <a:bodyPr/>
        <a:lstStyle/>
        <a:p>
          <a:endParaRPr lang="en-US" sz="2000">
            <a:latin typeface="Goudy Old Style"/>
            <a:cs typeface="Goudy Old Style"/>
          </a:endParaRPr>
        </a:p>
      </dgm:t>
    </dgm:pt>
    <dgm:pt modelId="{E7CE9258-EAC1-AB45-BB3B-A7C55FA1B9C7}" type="sibTrans" cxnId="{C51B1CCD-585F-CB43-A738-6EBDB0462711}">
      <dgm:prSet/>
      <dgm:spPr/>
      <dgm:t>
        <a:bodyPr/>
        <a:lstStyle/>
        <a:p>
          <a:endParaRPr lang="en-US" sz="2000">
            <a:latin typeface="Goudy Old Style"/>
            <a:cs typeface="Goudy Old Style"/>
          </a:endParaRPr>
        </a:p>
      </dgm:t>
    </dgm:pt>
    <dgm:pt modelId="{22FDD0CB-2BA4-B84A-90A3-D6D99016C43C}">
      <dgm:prSet phldrT="[Text]" custT="1"/>
      <dgm:spPr/>
      <dgm:t>
        <a:bodyPr/>
        <a:lstStyle/>
        <a:p>
          <a:r>
            <a:rPr lang="en-US" sz="1400" dirty="0" smtClean="0">
              <a:latin typeface="Goudy Old Style"/>
              <a:cs typeface="Goudy Old Style"/>
            </a:rPr>
            <a:t>Supplication and </a:t>
          </a:r>
          <a:r>
            <a:rPr lang="en-US" sz="1400" dirty="0" err="1" smtClean="0">
              <a:latin typeface="Goudy Old Style"/>
              <a:cs typeface="Goudy Old Style"/>
            </a:rPr>
            <a:t>Dua</a:t>
          </a:r>
          <a:endParaRPr lang="en-US" sz="1400" dirty="0">
            <a:latin typeface="Goudy Old Style"/>
            <a:cs typeface="Goudy Old Style"/>
          </a:endParaRPr>
        </a:p>
      </dgm:t>
    </dgm:pt>
    <dgm:pt modelId="{B3A52690-0305-BF45-BBCC-DA280D76D446}" type="parTrans" cxnId="{31B19868-475A-1C41-9E8F-F0B0B09A6BAD}">
      <dgm:prSet/>
      <dgm:spPr/>
      <dgm:t>
        <a:bodyPr/>
        <a:lstStyle/>
        <a:p>
          <a:endParaRPr lang="en-US" sz="2000">
            <a:latin typeface="Goudy Old Style"/>
            <a:cs typeface="Goudy Old Style"/>
          </a:endParaRPr>
        </a:p>
      </dgm:t>
    </dgm:pt>
    <dgm:pt modelId="{94295CA7-438E-3140-8C6F-0A80300B45BE}" type="sibTrans" cxnId="{31B19868-475A-1C41-9E8F-F0B0B09A6BAD}">
      <dgm:prSet/>
      <dgm:spPr/>
      <dgm:t>
        <a:bodyPr/>
        <a:lstStyle/>
        <a:p>
          <a:endParaRPr lang="en-US" sz="2000">
            <a:latin typeface="Goudy Old Style"/>
            <a:cs typeface="Goudy Old Style"/>
          </a:endParaRPr>
        </a:p>
      </dgm:t>
    </dgm:pt>
    <dgm:pt modelId="{837B1917-4368-714C-A85B-A2060BC32AF2}">
      <dgm:prSet phldrT="[Text]" custT="1"/>
      <dgm:spPr/>
      <dgm:t>
        <a:bodyPr/>
        <a:lstStyle/>
        <a:p>
          <a:r>
            <a:rPr lang="en-US" sz="1400" dirty="0" err="1" smtClean="0">
              <a:latin typeface="Goudy Old Style"/>
              <a:cs typeface="Goudy Old Style"/>
            </a:rPr>
            <a:t>Tarteel</a:t>
          </a:r>
          <a:endParaRPr lang="en-US" sz="1400" dirty="0">
            <a:latin typeface="Goudy Old Style"/>
            <a:cs typeface="Goudy Old Style"/>
          </a:endParaRPr>
        </a:p>
      </dgm:t>
    </dgm:pt>
    <dgm:pt modelId="{7830AB62-CE81-FA40-BD21-684587F26294}" type="parTrans" cxnId="{140666DA-DE52-5147-8E6C-EAB4BE288738}">
      <dgm:prSet/>
      <dgm:spPr/>
      <dgm:t>
        <a:bodyPr/>
        <a:lstStyle/>
        <a:p>
          <a:endParaRPr lang="en-US" sz="2000">
            <a:latin typeface="Goudy Old Style"/>
            <a:cs typeface="Goudy Old Style"/>
          </a:endParaRPr>
        </a:p>
      </dgm:t>
    </dgm:pt>
    <dgm:pt modelId="{B3877018-32FB-C847-8039-1818485AD4A5}" type="sibTrans" cxnId="{140666DA-DE52-5147-8E6C-EAB4BE288738}">
      <dgm:prSet/>
      <dgm:spPr/>
      <dgm:t>
        <a:bodyPr/>
        <a:lstStyle/>
        <a:p>
          <a:endParaRPr lang="en-US" sz="2000">
            <a:latin typeface="Goudy Old Style"/>
            <a:cs typeface="Goudy Old Style"/>
          </a:endParaRPr>
        </a:p>
      </dgm:t>
    </dgm:pt>
    <dgm:pt modelId="{761BF2C1-3DBF-3A47-BAFA-231CE8059670}">
      <dgm:prSet phldrT="[Text]" custT="1"/>
      <dgm:spPr/>
      <dgm:t>
        <a:bodyPr/>
        <a:lstStyle/>
        <a:p>
          <a:r>
            <a:rPr lang="en-US" sz="1400" dirty="0" smtClean="0">
              <a:latin typeface="Goudy Old Style"/>
              <a:cs typeface="Goudy Old Style"/>
            </a:rPr>
            <a:t>Purity </a:t>
          </a:r>
          <a:endParaRPr lang="en-US" sz="1400" dirty="0">
            <a:latin typeface="Goudy Old Style"/>
            <a:cs typeface="Goudy Old Style"/>
          </a:endParaRPr>
        </a:p>
      </dgm:t>
    </dgm:pt>
    <dgm:pt modelId="{1778C81D-6357-B441-BE88-E5832F2ABB80}" type="parTrans" cxnId="{DCD490AB-9CA6-6F4E-99C8-212FF7B97919}">
      <dgm:prSet/>
      <dgm:spPr/>
      <dgm:t>
        <a:bodyPr/>
        <a:lstStyle/>
        <a:p>
          <a:endParaRPr lang="en-US" sz="2000">
            <a:latin typeface="Goudy Old Style"/>
            <a:cs typeface="Goudy Old Style"/>
          </a:endParaRPr>
        </a:p>
      </dgm:t>
    </dgm:pt>
    <dgm:pt modelId="{58277920-D802-954C-A508-4C57CD97D0BC}" type="sibTrans" cxnId="{DCD490AB-9CA6-6F4E-99C8-212FF7B97919}">
      <dgm:prSet/>
      <dgm:spPr/>
      <dgm:t>
        <a:bodyPr/>
        <a:lstStyle/>
        <a:p>
          <a:endParaRPr lang="en-US" sz="2000">
            <a:latin typeface="Goudy Old Style"/>
            <a:cs typeface="Goudy Old Style"/>
          </a:endParaRPr>
        </a:p>
      </dgm:t>
    </dgm:pt>
    <dgm:pt modelId="{4B96A75C-8185-8942-ACF2-C2D183E78735}">
      <dgm:prSet phldrT="[Text]" custT="1"/>
      <dgm:spPr/>
      <dgm:t>
        <a:bodyPr/>
        <a:lstStyle/>
        <a:p>
          <a:r>
            <a:rPr lang="en-US" sz="1400" dirty="0" smtClean="0">
              <a:latin typeface="Goudy Old Style"/>
              <a:cs typeface="Goudy Old Style"/>
            </a:rPr>
            <a:t>Seeking Allah’s Help and Protection</a:t>
          </a:r>
          <a:endParaRPr lang="en-US" sz="1400" dirty="0">
            <a:latin typeface="Goudy Old Style"/>
            <a:cs typeface="Goudy Old Style"/>
          </a:endParaRPr>
        </a:p>
      </dgm:t>
    </dgm:pt>
    <dgm:pt modelId="{DCB9BCEF-4272-2041-8E00-4C1527971689}" type="parTrans" cxnId="{DF55FDA5-8F84-154D-BC44-0106315C5192}">
      <dgm:prSet/>
      <dgm:spPr/>
      <dgm:t>
        <a:bodyPr/>
        <a:lstStyle/>
        <a:p>
          <a:endParaRPr lang="en-US" sz="2000">
            <a:latin typeface="Goudy Old Style"/>
            <a:cs typeface="Goudy Old Style"/>
          </a:endParaRPr>
        </a:p>
      </dgm:t>
    </dgm:pt>
    <dgm:pt modelId="{49F120F2-9C41-D44A-9A15-E1F5F5CDEE39}" type="sibTrans" cxnId="{DF55FDA5-8F84-154D-BC44-0106315C5192}">
      <dgm:prSet/>
      <dgm:spPr/>
      <dgm:t>
        <a:bodyPr/>
        <a:lstStyle/>
        <a:p>
          <a:endParaRPr lang="en-US" sz="2000">
            <a:latin typeface="Goudy Old Style"/>
            <a:cs typeface="Goudy Old Style"/>
          </a:endParaRPr>
        </a:p>
      </dgm:t>
    </dgm:pt>
    <dgm:pt modelId="{7E2F8F1C-7983-A840-B431-45DB85778FC6}">
      <dgm:prSet phldrT="[Text]" custT="1"/>
      <dgm:spPr/>
      <dgm:t>
        <a:bodyPr/>
        <a:lstStyle/>
        <a:p>
          <a:r>
            <a:rPr lang="en-US" sz="1400" dirty="0" smtClean="0">
              <a:latin typeface="Goudy Old Style"/>
              <a:cs typeface="Goudy Old Style"/>
            </a:rPr>
            <a:t>Response of the Eyes (Tears)</a:t>
          </a:r>
          <a:endParaRPr lang="en-US" sz="1400" dirty="0">
            <a:latin typeface="Goudy Old Style"/>
            <a:cs typeface="Goudy Old Style"/>
          </a:endParaRPr>
        </a:p>
      </dgm:t>
    </dgm:pt>
    <dgm:pt modelId="{2CA98D66-36F9-E548-9D48-52E1B982AC82}" type="parTrans" cxnId="{9305FCF3-0464-934A-AD55-6382704E633A}">
      <dgm:prSet/>
      <dgm:spPr/>
      <dgm:t>
        <a:bodyPr/>
        <a:lstStyle/>
        <a:p>
          <a:endParaRPr lang="en-US" sz="2000">
            <a:latin typeface="Goudy Old Style"/>
            <a:cs typeface="Goudy Old Style"/>
          </a:endParaRPr>
        </a:p>
      </dgm:t>
    </dgm:pt>
    <dgm:pt modelId="{EBB873F6-F240-934E-A5AD-D21B5CB2DF68}" type="sibTrans" cxnId="{9305FCF3-0464-934A-AD55-6382704E633A}">
      <dgm:prSet/>
      <dgm:spPr/>
      <dgm:t>
        <a:bodyPr/>
        <a:lstStyle/>
        <a:p>
          <a:endParaRPr lang="en-US" sz="2000">
            <a:latin typeface="Goudy Old Style"/>
            <a:cs typeface="Goudy Old Style"/>
          </a:endParaRPr>
        </a:p>
      </dgm:t>
    </dgm:pt>
    <dgm:pt modelId="{0BE044C8-7865-A243-8391-E96C70C06982}">
      <dgm:prSet phldrT="[Text]" custT="1"/>
      <dgm:spPr/>
      <dgm:t>
        <a:bodyPr/>
        <a:lstStyle/>
        <a:p>
          <a:r>
            <a:rPr lang="en-US" sz="1400" dirty="0" smtClean="0">
              <a:latin typeface="Goudy Old Style"/>
              <a:cs typeface="Goudy Old Style"/>
            </a:rPr>
            <a:t>Response of the Tongue </a:t>
          </a:r>
          <a:endParaRPr lang="en-US" sz="1400" dirty="0">
            <a:latin typeface="Goudy Old Style"/>
            <a:cs typeface="Goudy Old Style"/>
          </a:endParaRPr>
        </a:p>
      </dgm:t>
    </dgm:pt>
    <dgm:pt modelId="{004C89F2-4FE3-DD42-B47F-27894BD4DD08}" type="parTrans" cxnId="{D01B6A1C-431F-E04E-89E4-AACFC1451ACE}">
      <dgm:prSet/>
      <dgm:spPr/>
      <dgm:t>
        <a:bodyPr/>
        <a:lstStyle/>
        <a:p>
          <a:endParaRPr lang="en-US" sz="2000">
            <a:latin typeface="Goudy Old Style"/>
            <a:cs typeface="Goudy Old Style"/>
          </a:endParaRPr>
        </a:p>
      </dgm:t>
    </dgm:pt>
    <dgm:pt modelId="{B7F49D9F-A51F-4644-8E4E-EF5A5CDF9D3F}" type="sibTrans" cxnId="{D01B6A1C-431F-E04E-89E4-AACFC1451ACE}">
      <dgm:prSet/>
      <dgm:spPr/>
      <dgm:t>
        <a:bodyPr/>
        <a:lstStyle/>
        <a:p>
          <a:endParaRPr lang="en-US" sz="2000">
            <a:latin typeface="Goudy Old Style"/>
            <a:cs typeface="Goudy Old Style"/>
          </a:endParaRPr>
        </a:p>
      </dgm:t>
    </dgm:pt>
    <dgm:pt modelId="{93617ED4-F7F2-7D43-9D1E-36AFB855247C}">
      <dgm:prSet phldrT="[Text]" custT="1"/>
      <dgm:spPr/>
      <dgm:t>
        <a:bodyPr/>
        <a:lstStyle/>
        <a:p>
          <a:r>
            <a:rPr lang="en-US" sz="1400" dirty="0" smtClean="0">
              <a:latin typeface="Goudy Old Style"/>
              <a:cs typeface="Goudy Old Style"/>
            </a:rPr>
            <a:t>Preparation for Inner Participation</a:t>
          </a:r>
          <a:endParaRPr lang="en-US" sz="1400" dirty="0">
            <a:latin typeface="Goudy Old Style"/>
            <a:cs typeface="Goudy Old Style"/>
          </a:endParaRPr>
        </a:p>
      </dgm:t>
    </dgm:pt>
    <dgm:pt modelId="{AFDEA58A-46A8-9848-AC5D-CA7FB4464263}" type="parTrans" cxnId="{15D2722D-072D-274C-8BF3-A8DE10D93619}">
      <dgm:prSet/>
      <dgm:spPr/>
      <dgm:t>
        <a:bodyPr/>
        <a:lstStyle/>
        <a:p>
          <a:endParaRPr lang="en-US" sz="2000">
            <a:latin typeface="Goudy Old Style"/>
            <a:cs typeface="Goudy Old Style"/>
          </a:endParaRPr>
        </a:p>
      </dgm:t>
    </dgm:pt>
    <dgm:pt modelId="{B35E0A7C-6795-484C-B9F3-6BA26B7181DE}" type="sibTrans" cxnId="{15D2722D-072D-274C-8BF3-A8DE10D93619}">
      <dgm:prSet/>
      <dgm:spPr/>
      <dgm:t>
        <a:bodyPr/>
        <a:lstStyle/>
        <a:p>
          <a:endParaRPr lang="en-US" sz="2000">
            <a:latin typeface="Goudy Old Style"/>
            <a:cs typeface="Goudy Old Style"/>
          </a:endParaRPr>
        </a:p>
      </dgm:t>
    </dgm:pt>
    <dgm:pt modelId="{FA98C6D0-7ABA-C346-8580-C35A7791DD02}">
      <dgm:prSet phldrT="[Text]" custT="1"/>
      <dgm:spPr/>
      <dgm:t>
        <a:bodyPr/>
        <a:lstStyle/>
        <a:p>
          <a:r>
            <a:rPr lang="en-US" sz="1400" dirty="0" smtClean="0">
              <a:latin typeface="Goudy Old Style"/>
              <a:cs typeface="Goudy Old Style"/>
            </a:rPr>
            <a:t>Deep thinking and Reflection</a:t>
          </a:r>
          <a:endParaRPr lang="en-US" sz="1400" dirty="0">
            <a:latin typeface="Goudy Old Style"/>
            <a:cs typeface="Goudy Old Style"/>
          </a:endParaRPr>
        </a:p>
      </dgm:t>
    </dgm:pt>
    <dgm:pt modelId="{4550B263-819D-3144-B002-E9F153D102CD}" type="parTrans" cxnId="{B4D2E7A0-02E9-644F-81EE-A713059A36A8}">
      <dgm:prSet/>
      <dgm:spPr/>
      <dgm:t>
        <a:bodyPr/>
        <a:lstStyle/>
        <a:p>
          <a:endParaRPr lang="en-US" sz="2000">
            <a:latin typeface="Goudy Old Style"/>
            <a:cs typeface="Goudy Old Style"/>
          </a:endParaRPr>
        </a:p>
      </dgm:t>
    </dgm:pt>
    <dgm:pt modelId="{5281E4D4-6901-F340-B2F8-E9001584CA10}" type="sibTrans" cxnId="{B4D2E7A0-02E9-644F-81EE-A713059A36A8}">
      <dgm:prSet/>
      <dgm:spPr/>
      <dgm:t>
        <a:bodyPr/>
        <a:lstStyle/>
        <a:p>
          <a:endParaRPr lang="en-US" sz="2000">
            <a:latin typeface="Goudy Old Style"/>
            <a:cs typeface="Goudy Old Style"/>
          </a:endParaRPr>
        </a:p>
      </dgm:t>
    </dgm:pt>
    <dgm:pt modelId="{C114B93C-C647-5A4F-AAF1-B691754E0F2C}">
      <dgm:prSet phldrT="[Text]" custT="1"/>
      <dgm:spPr/>
      <dgm:t>
        <a:bodyPr/>
        <a:lstStyle/>
        <a:p>
          <a:r>
            <a:rPr lang="en-US" sz="1400" dirty="0" smtClean="0">
              <a:latin typeface="Goudy Old Style"/>
              <a:cs typeface="Goudy Old Style"/>
            </a:rPr>
            <a:t>Trust and Dependence</a:t>
          </a:r>
          <a:endParaRPr lang="en-US" sz="1400" dirty="0">
            <a:latin typeface="Goudy Old Style"/>
            <a:cs typeface="Goudy Old Style"/>
          </a:endParaRPr>
        </a:p>
      </dgm:t>
    </dgm:pt>
    <dgm:pt modelId="{72ACF316-9A50-7C48-8E30-A9AB7EFB9BAF}" type="parTrans" cxnId="{DB4B8FEB-29D0-DA4D-930F-CA3E9B1FC66E}">
      <dgm:prSet/>
      <dgm:spPr/>
      <dgm:t>
        <a:bodyPr/>
        <a:lstStyle/>
        <a:p>
          <a:endParaRPr lang="en-US" sz="2000">
            <a:latin typeface="Goudy Old Style"/>
            <a:cs typeface="Goudy Old Style"/>
          </a:endParaRPr>
        </a:p>
      </dgm:t>
    </dgm:pt>
    <dgm:pt modelId="{EA685102-AA92-B142-BC5D-A4FC4DBD0C53}" type="sibTrans" cxnId="{DB4B8FEB-29D0-DA4D-930F-CA3E9B1FC66E}">
      <dgm:prSet/>
      <dgm:spPr/>
      <dgm:t>
        <a:bodyPr/>
        <a:lstStyle/>
        <a:p>
          <a:endParaRPr lang="en-US" sz="2000">
            <a:latin typeface="Goudy Old Style"/>
            <a:cs typeface="Goudy Old Style"/>
          </a:endParaRPr>
        </a:p>
      </dgm:t>
    </dgm:pt>
    <dgm:pt modelId="{B112B9FF-AE40-B740-A524-5FFE326CBDBF}">
      <dgm:prSet phldrT="[Text]" custT="1"/>
      <dgm:spPr/>
      <dgm:t>
        <a:bodyPr/>
        <a:lstStyle/>
        <a:p>
          <a:endParaRPr lang="en-US" sz="1400" dirty="0">
            <a:latin typeface="Goudy Old Style"/>
            <a:cs typeface="Goudy Old Style"/>
          </a:endParaRPr>
        </a:p>
      </dgm:t>
    </dgm:pt>
    <dgm:pt modelId="{F38AB03F-32FB-DC46-8B3E-17E935E02C9B}" type="parTrans" cxnId="{1BA5020A-57E5-3E4F-BF0C-E840A3DCF3BC}">
      <dgm:prSet/>
      <dgm:spPr/>
      <dgm:t>
        <a:bodyPr/>
        <a:lstStyle/>
        <a:p>
          <a:endParaRPr lang="en-US" sz="2000">
            <a:latin typeface="Goudy Old Style"/>
            <a:cs typeface="Goudy Old Style"/>
          </a:endParaRPr>
        </a:p>
      </dgm:t>
    </dgm:pt>
    <dgm:pt modelId="{C38E708A-B5C1-D14F-B9A1-C07D36511CB4}" type="sibTrans" cxnId="{1BA5020A-57E5-3E4F-BF0C-E840A3DCF3BC}">
      <dgm:prSet/>
      <dgm:spPr/>
      <dgm:t>
        <a:bodyPr/>
        <a:lstStyle/>
        <a:p>
          <a:endParaRPr lang="en-US" sz="2000">
            <a:latin typeface="Goudy Old Style"/>
            <a:cs typeface="Goudy Old Style"/>
          </a:endParaRPr>
        </a:p>
      </dgm:t>
    </dgm:pt>
    <dgm:pt modelId="{2A950284-5260-D346-BB2E-E9EC18AE797D}">
      <dgm:prSet phldrT="[Text]" custT="1"/>
      <dgm:spPr/>
      <dgm:t>
        <a:bodyPr/>
        <a:lstStyle/>
        <a:p>
          <a:r>
            <a:rPr lang="en-US" sz="1400" dirty="0" smtClean="0">
              <a:latin typeface="Goudy Old Style"/>
              <a:cs typeface="Goudy Old Style"/>
            </a:rPr>
            <a:t>Obedience and Change</a:t>
          </a:r>
          <a:endParaRPr lang="en-US" sz="1400" dirty="0">
            <a:latin typeface="Goudy Old Style"/>
            <a:cs typeface="Goudy Old Style"/>
          </a:endParaRPr>
        </a:p>
      </dgm:t>
    </dgm:pt>
    <dgm:pt modelId="{6A49D2CF-66B2-0A4F-B941-45AAABA4112A}" type="parTrans" cxnId="{9485F2FB-ACEC-E548-87A2-0A8DB2C23817}">
      <dgm:prSet/>
      <dgm:spPr/>
      <dgm:t>
        <a:bodyPr/>
        <a:lstStyle/>
        <a:p>
          <a:endParaRPr lang="en-US" sz="2000">
            <a:latin typeface="Goudy Old Style"/>
            <a:cs typeface="Goudy Old Style"/>
          </a:endParaRPr>
        </a:p>
      </dgm:t>
    </dgm:pt>
    <dgm:pt modelId="{46146EC7-99DC-E547-A796-C863DC8B6161}" type="sibTrans" cxnId="{9485F2FB-ACEC-E548-87A2-0A8DB2C23817}">
      <dgm:prSet/>
      <dgm:spPr/>
      <dgm:t>
        <a:bodyPr/>
        <a:lstStyle/>
        <a:p>
          <a:endParaRPr lang="en-US" sz="2000">
            <a:latin typeface="Goudy Old Style"/>
            <a:cs typeface="Goudy Old Style"/>
          </a:endParaRPr>
        </a:p>
      </dgm:t>
    </dgm:pt>
    <dgm:pt modelId="{FCDDF906-F753-B045-8678-FD5F120C2310}">
      <dgm:prSet phldrT="[Text]" custT="1"/>
      <dgm:spPr/>
      <dgm:t>
        <a:bodyPr/>
        <a:lstStyle/>
        <a:p>
          <a:r>
            <a:rPr lang="en-US" sz="1400" dirty="0" smtClean="0">
              <a:latin typeface="Goudy Old Style"/>
              <a:cs typeface="Goudy Old Style"/>
            </a:rPr>
            <a:t>Purity of Intention and Purpose</a:t>
          </a:r>
          <a:endParaRPr lang="en-US" sz="1400" dirty="0">
            <a:latin typeface="Goudy Old Style"/>
            <a:cs typeface="Goudy Old Style"/>
          </a:endParaRPr>
        </a:p>
      </dgm:t>
    </dgm:pt>
    <dgm:pt modelId="{5FFD87C1-565C-484D-9096-E9FE5CE8E5E2}" type="parTrans" cxnId="{C88DD53B-4CE9-7D48-A2FB-7B921F627208}">
      <dgm:prSet/>
      <dgm:spPr/>
      <dgm:t>
        <a:bodyPr/>
        <a:lstStyle/>
        <a:p>
          <a:endParaRPr lang="en-US" sz="2000">
            <a:latin typeface="Goudy Old Style"/>
            <a:cs typeface="Goudy Old Style"/>
          </a:endParaRPr>
        </a:p>
      </dgm:t>
    </dgm:pt>
    <dgm:pt modelId="{3539FB61-B391-F540-955F-895A65DAFDB4}" type="sibTrans" cxnId="{C88DD53B-4CE9-7D48-A2FB-7B921F627208}">
      <dgm:prSet/>
      <dgm:spPr/>
      <dgm:t>
        <a:bodyPr/>
        <a:lstStyle/>
        <a:p>
          <a:endParaRPr lang="en-US" sz="2000">
            <a:latin typeface="Goudy Old Style"/>
            <a:cs typeface="Goudy Old Style"/>
          </a:endParaRPr>
        </a:p>
      </dgm:t>
    </dgm:pt>
    <dgm:pt modelId="{93F4318A-7EEF-164E-9E74-233E81876537}" type="pres">
      <dgm:prSet presAssocID="{800382D6-F30D-9C4B-8342-C4A0BDFBFCD4}" presName="diagram" presStyleCnt="0">
        <dgm:presLayoutVars>
          <dgm:chMax val="1"/>
          <dgm:dir/>
          <dgm:animLvl val="ctr"/>
          <dgm:resizeHandles val="exact"/>
        </dgm:presLayoutVars>
      </dgm:prSet>
      <dgm:spPr/>
      <dgm:t>
        <a:bodyPr/>
        <a:lstStyle/>
        <a:p>
          <a:endParaRPr lang="en-US"/>
        </a:p>
      </dgm:t>
    </dgm:pt>
    <dgm:pt modelId="{DF8ACFF1-8AA5-1444-8CFC-33B3AC9BD29B}" type="pres">
      <dgm:prSet presAssocID="{800382D6-F30D-9C4B-8342-C4A0BDFBFCD4}" presName="matrix" presStyleCnt="0"/>
      <dgm:spPr/>
    </dgm:pt>
    <dgm:pt modelId="{FFEE531E-0622-C443-B670-D5D917A18FA4}" type="pres">
      <dgm:prSet presAssocID="{800382D6-F30D-9C4B-8342-C4A0BDFBFCD4}" presName="tile1" presStyleLbl="node1" presStyleIdx="0" presStyleCnt="4"/>
      <dgm:spPr/>
      <dgm:t>
        <a:bodyPr/>
        <a:lstStyle/>
        <a:p>
          <a:endParaRPr lang="en-US"/>
        </a:p>
      </dgm:t>
    </dgm:pt>
    <dgm:pt modelId="{CCCCE58D-D9AC-5A43-B8FA-8165F1C5677E}" type="pres">
      <dgm:prSet presAssocID="{800382D6-F30D-9C4B-8342-C4A0BDFBFCD4}" presName="tile1text" presStyleLbl="node1" presStyleIdx="0" presStyleCnt="4">
        <dgm:presLayoutVars>
          <dgm:chMax val="0"/>
          <dgm:chPref val="0"/>
          <dgm:bulletEnabled val="1"/>
        </dgm:presLayoutVars>
      </dgm:prSet>
      <dgm:spPr/>
      <dgm:t>
        <a:bodyPr/>
        <a:lstStyle/>
        <a:p>
          <a:endParaRPr lang="en-US"/>
        </a:p>
      </dgm:t>
    </dgm:pt>
    <dgm:pt modelId="{193FCC6B-3CD6-1249-BF01-5DAB05CD8D53}" type="pres">
      <dgm:prSet presAssocID="{800382D6-F30D-9C4B-8342-C4A0BDFBFCD4}" presName="tile2" presStyleLbl="node1" presStyleIdx="1" presStyleCnt="4"/>
      <dgm:spPr/>
      <dgm:t>
        <a:bodyPr/>
        <a:lstStyle/>
        <a:p>
          <a:endParaRPr lang="en-US"/>
        </a:p>
      </dgm:t>
    </dgm:pt>
    <dgm:pt modelId="{B56D6D3C-1A5B-4249-A3F5-381505681B61}" type="pres">
      <dgm:prSet presAssocID="{800382D6-F30D-9C4B-8342-C4A0BDFBFCD4}" presName="tile2text" presStyleLbl="node1" presStyleIdx="1" presStyleCnt="4">
        <dgm:presLayoutVars>
          <dgm:chMax val="0"/>
          <dgm:chPref val="0"/>
          <dgm:bulletEnabled val="1"/>
        </dgm:presLayoutVars>
      </dgm:prSet>
      <dgm:spPr/>
      <dgm:t>
        <a:bodyPr/>
        <a:lstStyle/>
        <a:p>
          <a:endParaRPr lang="en-US"/>
        </a:p>
      </dgm:t>
    </dgm:pt>
    <dgm:pt modelId="{1765CC68-D117-F045-8625-B3D6873C000F}" type="pres">
      <dgm:prSet presAssocID="{800382D6-F30D-9C4B-8342-C4A0BDFBFCD4}" presName="tile3" presStyleLbl="node1" presStyleIdx="2" presStyleCnt="4"/>
      <dgm:spPr/>
      <dgm:t>
        <a:bodyPr/>
        <a:lstStyle/>
        <a:p>
          <a:endParaRPr lang="en-US"/>
        </a:p>
      </dgm:t>
    </dgm:pt>
    <dgm:pt modelId="{299A665C-7FB6-404E-AB95-EB63FBAE8BD1}" type="pres">
      <dgm:prSet presAssocID="{800382D6-F30D-9C4B-8342-C4A0BDFBFCD4}" presName="tile3text" presStyleLbl="node1" presStyleIdx="2" presStyleCnt="4">
        <dgm:presLayoutVars>
          <dgm:chMax val="0"/>
          <dgm:chPref val="0"/>
          <dgm:bulletEnabled val="1"/>
        </dgm:presLayoutVars>
      </dgm:prSet>
      <dgm:spPr/>
      <dgm:t>
        <a:bodyPr/>
        <a:lstStyle/>
        <a:p>
          <a:endParaRPr lang="en-US"/>
        </a:p>
      </dgm:t>
    </dgm:pt>
    <dgm:pt modelId="{B724D1A7-0370-0742-B01E-2DCB41F215CD}" type="pres">
      <dgm:prSet presAssocID="{800382D6-F30D-9C4B-8342-C4A0BDFBFCD4}" presName="tile4" presStyleLbl="node1" presStyleIdx="3" presStyleCnt="4" custLinFactNeighborX="1942"/>
      <dgm:spPr/>
      <dgm:t>
        <a:bodyPr/>
        <a:lstStyle/>
        <a:p>
          <a:endParaRPr lang="en-US"/>
        </a:p>
      </dgm:t>
    </dgm:pt>
    <dgm:pt modelId="{5DF3A764-1F67-3342-8E08-C3D74E9C0F63}" type="pres">
      <dgm:prSet presAssocID="{800382D6-F30D-9C4B-8342-C4A0BDFBFCD4}" presName="tile4text" presStyleLbl="node1" presStyleIdx="3" presStyleCnt="4">
        <dgm:presLayoutVars>
          <dgm:chMax val="0"/>
          <dgm:chPref val="0"/>
          <dgm:bulletEnabled val="1"/>
        </dgm:presLayoutVars>
      </dgm:prSet>
      <dgm:spPr/>
      <dgm:t>
        <a:bodyPr/>
        <a:lstStyle/>
        <a:p>
          <a:endParaRPr lang="en-US"/>
        </a:p>
      </dgm:t>
    </dgm:pt>
    <dgm:pt modelId="{4796D447-55B5-DC48-A351-A0A7F21AF19F}" type="pres">
      <dgm:prSet presAssocID="{800382D6-F30D-9C4B-8342-C4A0BDFBFCD4}" presName="centerTile" presStyleLbl="fgShp" presStyleIdx="0" presStyleCnt="1" custScaleY="61538">
        <dgm:presLayoutVars>
          <dgm:chMax val="0"/>
          <dgm:chPref val="0"/>
        </dgm:presLayoutVars>
      </dgm:prSet>
      <dgm:spPr/>
      <dgm:t>
        <a:bodyPr/>
        <a:lstStyle/>
        <a:p>
          <a:endParaRPr lang="en-US"/>
        </a:p>
      </dgm:t>
    </dgm:pt>
  </dgm:ptLst>
  <dgm:cxnLst>
    <dgm:cxn modelId="{1B945758-7A76-D04F-8483-4F92A62CFB51}" srcId="{F4B91569-6224-384A-8408-4FE091FC8DBE}" destId="{C76FB4EA-94CD-7742-9B1C-E97BD75FE37D}" srcOrd="0" destOrd="0" parTransId="{7C10242C-8621-2749-8066-EEA4BB5A2775}" sibTransId="{39DBB108-EAAF-614F-A1A8-DB349B85CA21}"/>
    <dgm:cxn modelId="{2622342F-6567-AC4A-94EE-822A543E5F4C}" type="presOf" srcId="{761BF2C1-3DBF-3A47-BAFA-231CE8059670}" destId="{193FCC6B-3CD6-1249-BF01-5DAB05CD8D53}" srcOrd="0" destOrd="1" presId="urn:microsoft.com/office/officeart/2005/8/layout/matrix1"/>
    <dgm:cxn modelId="{3186F326-70AC-814C-AC39-7326FFE80DFD}" type="presOf" srcId="{7AD7A36D-0183-4D4E-B734-99615041F203}" destId="{4796D447-55B5-DC48-A351-A0A7F21AF19F}" srcOrd="0" destOrd="0" presId="urn:microsoft.com/office/officeart/2005/8/layout/matrix1"/>
    <dgm:cxn modelId="{D28868BA-CD4F-6A47-B092-67DA90A93B74}" srcId="{BDFC33D6-46BD-7844-9D01-AC07C04DCEEC}" destId="{289470A0-C929-D24C-A445-81BA21BBA8D7}" srcOrd="5" destOrd="0" parTransId="{04FF1433-56A6-424C-9ED4-33D04A141E58}" sibTransId="{B1294043-E8BB-4644-9CF6-8390EEC51683}"/>
    <dgm:cxn modelId="{96B74BD1-7A94-FB4A-820A-BC1C69D40D95}" type="presOf" srcId="{E62D6540-7957-744E-9996-84682FD8C342}" destId="{193FCC6B-3CD6-1249-BF01-5DAB05CD8D53}" srcOrd="0" destOrd="2" presId="urn:microsoft.com/office/officeart/2005/8/layout/matrix1"/>
    <dgm:cxn modelId="{7071D599-181E-0540-9E10-EF15AD295974}" type="presOf" srcId="{D49E7947-4286-9741-9B41-7FCDEA93C7F9}" destId="{CCCCE58D-D9AC-5A43-B8FA-8165F1C5677E}" srcOrd="1" destOrd="8" presId="urn:microsoft.com/office/officeart/2005/8/layout/matrix1"/>
    <dgm:cxn modelId="{692517C5-9E05-AE46-9BC1-0D8D36F21669}" type="presOf" srcId="{837B1917-4368-714C-A85B-A2060BC32AF2}" destId="{193FCC6B-3CD6-1249-BF01-5DAB05CD8D53}" srcOrd="0" destOrd="3" presId="urn:microsoft.com/office/officeart/2005/8/layout/matrix1"/>
    <dgm:cxn modelId="{669ACE2A-1853-2140-9BD5-6A777403BA41}" srcId="{BDFC33D6-46BD-7844-9D01-AC07C04DCEEC}" destId="{F930B96D-9CBC-6C4C-93ED-35A44968A19D}" srcOrd="1" destOrd="0" parTransId="{21579C52-4648-C94D-9E49-EA7AA3043CF0}" sibTransId="{FECF6CC0-77EF-1048-ACA9-1D17967BB9B7}"/>
    <dgm:cxn modelId="{C51B1CCD-585F-CB43-A738-6EBDB0462711}" srcId="{496F3B4A-2219-7B4E-8F51-14621F166449}" destId="{EF8C9419-52C8-4143-94FF-9DCBD57EA116}" srcOrd="0" destOrd="0" parTransId="{906275C9-8C07-8A4D-B744-898EB1F2A695}" sibTransId="{E7CE9258-EAC1-AB45-BB3B-A7C55FA1B9C7}"/>
    <dgm:cxn modelId="{7668F702-C86B-264D-A8F8-B917E746E1B7}" type="presOf" srcId="{EF8C9419-52C8-4143-94FF-9DCBD57EA116}" destId="{299A665C-7FB6-404E-AB95-EB63FBAE8BD1}" srcOrd="1" destOrd="1" presId="urn:microsoft.com/office/officeart/2005/8/layout/matrix1"/>
    <dgm:cxn modelId="{F296EE84-F5F8-CF4F-91C5-9E147D96A8A2}" srcId="{7AD7A36D-0183-4D4E-B734-99615041F203}" destId="{BDFC33D6-46BD-7844-9D01-AC07C04DCEEC}" srcOrd="0" destOrd="0" parTransId="{94FD588F-6C2B-B64A-ABD2-0DD402A40B9B}" sibTransId="{D9E059CB-C217-2042-8F99-53C619D13F01}"/>
    <dgm:cxn modelId="{9305FCF3-0464-934A-AD55-6382704E633A}" srcId="{7D8622DD-4A57-A641-8850-37C2C20DABCB}" destId="{7E2F8F1C-7983-A840-B431-45DB85778FC6}" srcOrd="4" destOrd="0" parTransId="{2CA98D66-36F9-E548-9D48-52E1B982AC82}" sibTransId="{EBB873F6-F240-934E-A5AD-D21B5CB2DF68}"/>
    <dgm:cxn modelId="{C4F18E44-7B0D-A545-AAC2-5AB18C6B92D9}" srcId="{7AD7A36D-0183-4D4E-B734-99615041F203}" destId="{7D8622DD-4A57-A641-8850-37C2C20DABCB}" srcOrd="1" destOrd="0" parTransId="{B04A4678-F252-AA4D-851F-38C5A39F0984}" sibTransId="{2048A1F2-52C6-DC4F-9E09-14380E462DF7}"/>
    <dgm:cxn modelId="{FB5A2D36-E373-7740-8672-90B6685F69AB}" type="presOf" srcId="{C114B93C-C647-5A4F-AAF1-B691754E0F2C}" destId="{1765CC68-D117-F045-8625-B3D6873C000F}" srcOrd="0" destOrd="4" presId="urn:microsoft.com/office/officeart/2005/8/layout/matrix1"/>
    <dgm:cxn modelId="{29595185-78F1-5F44-99F9-587A4D32662D}" type="presOf" srcId="{FCDDF906-F753-B045-8678-FD5F120C2310}" destId="{CCCCE58D-D9AC-5A43-B8FA-8165F1C5677E}" srcOrd="1" destOrd="2" presId="urn:microsoft.com/office/officeart/2005/8/layout/matrix1"/>
    <dgm:cxn modelId="{F81B826F-6497-4F41-B576-909FD6C64F78}" type="presOf" srcId="{60066B44-6891-3E42-8BEB-C071AAA0CBDF}" destId="{CCCCE58D-D9AC-5A43-B8FA-8165F1C5677E}" srcOrd="1" destOrd="6" presId="urn:microsoft.com/office/officeart/2005/8/layout/matrix1"/>
    <dgm:cxn modelId="{1BA5020A-57E5-3E4F-BF0C-E840A3DCF3BC}" srcId="{496F3B4A-2219-7B4E-8F51-14621F166449}" destId="{B112B9FF-AE40-B740-A524-5FFE326CBDBF}" srcOrd="4" destOrd="0" parTransId="{F38AB03F-32FB-DC46-8B3E-17E935E02C9B}" sibTransId="{C38E708A-B5C1-D14F-B9A1-C07D36511CB4}"/>
    <dgm:cxn modelId="{ACBFEE19-7CF4-6247-92D3-06C1EEB36BB4}" type="presOf" srcId="{D49E7947-4286-9741-9B41-7FCDEA93C7F9}" destId="{FFEE531E-0622-C443-B670-D5D917A18FA4}" srcOrd="0" destOrd="8" presId="urn:microsoft.com/office/officeart/2005/8/layout/matrix1"/>
    <dgm:cxn modelId="{140666DA-DE52-5147-8E6C-EAB4BE288738}" srcId="{7D8622DD-4A57-A641-8850-37C2C20DABCB}" destId="{837B1917-4368-714C-A85B-A2060BC32AF2}" srcOrd="2" destOrd="0" parTransId="{7830AB62-CE81-FA40-BD21-684587F26294}" sibTransId="{B3877018-32FB-C847-8039-1818485AD4A5}"/>
    <dgm:cxn modelId="{A628E5AF-2587-B94C-8CF5-4B3B7C8ED2B4}" type="presOf" srcId="{B112B9FF-AE40-B740-A524-5FFE326CBDBF}" destId="{1765CC68-D117-F045-8625-B3D6873C000F}" srcOrd="0" destOrd="5" presId="urn:microsoft.com/office/officeart/2005/8/layout/matrix1"/>
    <dgm:cxn modelId="{FD86E9AD-8DBC-A540-887D-C4671765878F}" type="presOf" srcId="{C76FB4EA-94CD-7742-9B1C-E97BD75FE37D}" destId="{B724D1A7-0370-0742-B01E-2DCB41F215CD}" srcOrd="0" destOrd="1" presId="urn:microsoft.com/office/officeart/2005/8/layout/matrix1"/>
    <dgm:cxn modelId="{B4D2E7A0-02E9-644F-81EE-A713059A36A8}" srcId="{496F3B4A-2219-7B4E-8F51-14621F166449}" destId="{FA98C6D0-7ABA-C346-8580-C35A7791DD02}" srcOrd="1" destOrd="0" parTransId="{4550B263-819D-3144-B002-E9F153D102CD}" sibTransId="{5281E4D4-6901-F340-B2F8-E9001584CA10}"/>
    <dgm:cxn modelId="{36617569-4FB9-8940-9A2D-12A0E1919519}" type="presOf" srcId="{C76FB4EA-94CD-7742-9B1C-E97BD75FE37D}" destId="{5DF3A764-1F67-3342-8E08-C3D74E9C0F63}" srcOrd="1" destOrd="1" presId="urn:microsoft.com/office/officeart/2005/8/layout/matrix1"/>
    <dgm:cxn modelId="{A36559F0-7960-B14C-9BEE-E20E39EA756B}" type="presOf" srcId="{4B96A75C-8185-8942-ACF2-C2D183E78735}" destId="{5DF3A764-1F67-3342-8E08-C3D74E9C0F63}" srcOrd="1" destOrd="2" presId="urn:microsoft.com/office/officeart/2005/8/layout/matrix1"/>
    <dgm:cxn modelId="{53C07B3F-AAD6-1344-B397-262B3CAB3443}" type="presOf" srcId="{60066B44-6891-3E42-8BEB-C071AAA0CBDF}" destId="{FFEE531E-0622-C443-B670-D5D917A18FA4}" srcOrd="0" destOrd="6" presId="urn:microsoft.com/office/officeart/2005/8/layout/matrix1"/>
    <dgm:cxn modelId="{A76515F7-209D-D24B-AE40-E85D0500C1DC}" type="presOf" srcId="{C114B93C-C647-5A4F-AAF1-B691754E0F2C}" destId="{299A665C-7FB6-404E-AB95-EB63FBAE8BD1}" srcOrd="1" destOrd="4" presId="urn:microsoft.com/office/officeart/2005/8/layout/matrix1"/>
    <dgm:cxn modelId="{E85C62B9-B4FA-0F43-AE18-4A1537AAED74}" srcId="{BDFC33D6-46BD-7844-9D01-AC07C04DCEEC}" destId="{60066B44-6891-3E42-8BEB-C071AAA0CBDF}" srcOrd="4" destOrd="0" parTransId="{A1000C00-3B26-E04A-AAC4-6F516AF085D0}" sibTransId="{FA2A3128-2EDC-B840-AB5A-E679CC7D196E}"/>
    <dgm:cxn modelId="{1F79A92E-89AB-9249-BF41-B731B35659C8}" type="presOf" srcId="{2A950284-5260-D346-BB2E-E9EC18AE797D}" destId="{1765CC68-D117-F045-8625-B3D6873C000F}" srcOrd="0" destOrd="3" presId="urn:microsoft.com/office/officeart/2005/8/layout/matrix1"/>
    <dgm:cxn modelId="{979963D8-D2DF-5B40-8517-274965AF27A0}" type="presOf" srcId="{F930B96D-9CBC-6C4C-93ED-35A44968A19D}" destId="{FFEE531E-0622-C443-B670-D5D917A18FA4}" srcOrd="0" destOrd="3" presId="urn:microsoft.com/office/officeart/2005/8/layout/matrix1"/>
    <dgm:cxn modelId="{C6136F0B-98EB-1341-9597-ADD356BB46C9}" type="presOf" srcId="{496F3B4A-2219-7B4E-8F51-14621F166449}" destId="{299A665C-7FB6-404E-AB95-EB63FBAE8BD1}" srcOrd="1" destOrd="0" presId="urn:microsoft.com/office/officeart/2005/8/layout/matrix1"/>
    <dgm:cxn modelId="{8C4ACB7D-6B5C-CE4C-A96F-145F166A4048}" type="presOf" srcId="{7D8622DD-4A57-A641-8850-37C2C20DABCB}" destId="{193FCC6B-3CD6-1249-BF01-5DAB05CD8D53}" srcOrd="0" destOrd="0" presId="urn:microsoft.com/office/officeart/2005/8/layout/matrix1"/>
    <dgm:cxn modelId="{A09A6723-3EFC-194D-9C49-F725EEC9EDC8}" type="presOf" srcId="{2A950284-5260-D346-BB2E-E9EC18AE797D}" destId="{299A665C-7FB6-404E-AB95-EB63FBAE8BD1}" srcOrd="1" destOrd="3" presId="urn:microsoft.com/office/officeart/2005/8/layout/matrix1"/>
    <dgm:cxn modelId="{517EA6B6-72A2-8745-91E0-CA74ED2ACFAC}" srcId="{BDFC33D6-46BD-7844-9D01-AC07C04DCEEC}" destId="{A2C543A5-5DB2-2B49-AE6F-8729FCBD5762}" srcOrd="2" destOrd="0" parTransId="{70D1102C-1F06-BE46-BFB0-32A930C59347}" sibTransId="{3B818EE3-A4D8-C74F-BFC2-40916706CAC0}"/>
    <dgm:cxn modelId="{DBC404A8-9214-3442-92D8-50DF41B580E5}" type="presOf" srcId="{4B96A75C-8185-8942-ACF2-C2D183E78735}" destId="{B724D1A7-0370-0742-B01E-2DCB41F215CD}" srcOrd="0" destOrd="2" presId="urn:microsoft.com/office/officeart/2005/8/layout/matrix1"/>
    <dgm:cxn modelId="{0172E916-761C-ED4E-BFF3-933459E0BAE3}" srcId="{7AD7A36D-0183-4D4E-B734-99615041F203}" destId="{496F3B4A-2219-7B4E-8F51-14621F166449}" srcOrd="2" destOrd="0" parTransId="{E0796706-9619-8545-AF68-2BA91FF3296A}" sibTransId="{EBB91AFC-37CC-CD4B-ABBA-506F7048CBC9}"/>
    <dgm:cxn modelId="{6DEBC9A8-C138-804D-B41B-85D219E6A3AB}" type="presOf" srcId="{E62D6540-7957-744E-9996-84682FD8C342}" destId="{B56D6D3C-1A5B-4249-A3F5-381505681B61}" srcOrd="1" destOrd="2" presId="urn:microsoft.com/office/officeart/2005/8/layout/matrix1"/>
    <dgm:cxn modelId="{D01B6A1C-431F-E04E-89E4-AACFC1451ACE}" srcId="{7D8622DD-4A57-A641-8850-37C2C20DABCB}" destId="{0BE044C8-7865-A243-8391-E96C70C06982}" srcOrd="3" destOrd="0" parTransId="{004C89F2-4FE3-DD42-B47F-27894BD4DD08}" sibTransId="{B7F49D9F-A51F-4644-8E4E-EF5A5CDF9D3F}"/>
    <dgm:cxn modelId="{5E81EBD2-3418-2344-8366-E7D495DCD6A6}" type="presOf" srcId="{761BF2C1-3DBF-3A47-BAFA-231CE8059670}" destId="{B56D6D3C-1A5B-4249-A3F5-381505681B61}" srcOrd="1" destOrd="1" presId="urn:microsoft.com/office/officeart/2005/8/layout/matrix1"/>
    <dgm:cxn modelId="{6906FCA6-949F-E543-AD9A-863B5D297D2B}" type="presOf" srcId="{22FDD0CB-2BA4-B84A-90A3-D6D99016C43C}" destId="{5DF3A764-1F67-3342-8E08-C3D74E9C0F63}" srcOrd="1" destOrd="3" presId="urn:microsoft.com/office/officeart/2005/8/layout/matrix1"/>
    <dgm:cxn modelId="{4BA010B7-69DA-5A4A-8A3C-5218B55149B8}" srcId="{800382D6-F30D-9C4B-8342-C4A0BDFBFCD4}" destId="{7AD7A36D-0183-4D4E-B734-99615041F203}" srcOrd="0" destOrd="0" parTransId="{F75AD1C8-4549-7542-95F4-87D0DB09029F}" sibTransId="{F0FD8069-D035-7A41-B5EB-296D643E7842}"/>
    <dgm:cxn modelId="{F4232D3E-47E5-8243-B0EC-F816419AD56B}" type="presOf" srcId="{0BE044C8-7865-A243-8391-E96C70C06982}" destId="{B56D6D3C-1A5B-4249-A3F5-381505681B61}" srcOrd="1" destOrd="4" presId="urn:microsoft.com/office/officeart/2005/8/layout/matrix1"/>
    <dgm:cxn modelId="{CBC984AF-DDB9-0249-98CB-0161DD88D46A}" type="presOf" srcId="{F4B91569-6224-384A-8408-4FE091FC8DBE}" destId="{B724D1A7-0370-0742-B01E-2DCB41F215CD}" srcOrd="0" destOrd="0" presId="urn:microsoft.com/office/officeart/2005/8/layout/matrix1"/>
    <dgm:cxn modelId="{DCD490AB-9CA6-6F4E-99C8-212FF7B97919}" srcId="{7D8622DD-4A57-A641-8850-37C2C20DABCB}" destId="{761BF2C1-3DBF-3A47-BAFA-231CE8059670}" srcOrd="0" destOrd="0" parTransId="{1778C81D-6357-B441-BE88-E5832F2ABB80}" sibTransId="{58277920-D802-954C-A508-4C57CD97D0BC}"/>
    <dgm:cxn modelId="{7BDF656E-09A4-5F48-8551-61575A64A82E}" type="presOf" srcId="{A2C543A5-5DB2-2B49-AE6F-8729FCBD5762}" destId="{CCCCE58D-D9AC-5A43-B8FA-8165F1C5677E}" srcOrd="1" destOrd="4" presId="urn:microsoft.com/office/officeart/2005/8/layout/matrix1"/>
    <dgm:cxn modelId="{3A30A760-3BE5-8C4B-BC66-0D9F3EA15F15}" srcId="{BDFC33D6-46BD-7844-9D01-AC07C04DCEEC}" destId="{8BD42EBB-121F-C54F-A95A-290F35BB3B9F}" srcOrd="3" destOrd="0" parTransId="{DAE6E918-164D-2C48-8649-E64A9E7456A5}" sibTransId="{3D78A7C2-1CCF-C146-9B88-45B9891333DE}"/>
    <dgm:cxn modelId="{71AEA9F3-6C28-5646-A446-2152FD24BF00}" type="presOf" srcId="{8BD42EBB-121F-C54F-A95A-290F35BB3B9F}" destId="{FFEE531E-0622-C443-B670-D5D917A18FA4}" srcOrd="0" destOrd="5" presId="urn:microsoft.com/office/officeart/2005/8/layout/matrix1"/>
    <dgm:cxn modelId="{D12A62C2-78F7-9748-B00E-B8D48B54EB15}" type="presOf" srcId="{FCDDF906-F753-B045-8678-FD5F120C2310}" destId="{FFEE531E-0622-C443-B670-D5D917A18FA4}" srcOrd="0" destOrd="2" presId="urn:microsoft.com/office/officeart/2005/8/layout/matrix1"/>
    <dgm:cxn modelId="{C2F8C785-A7CC-C44C-AB6F-5F69B214F511}" type="presOf" srcId="{7E2F8F1C-7983-A840-B431-45DB85778FC6}" destId="{B56D6D3C-1A5B-4249-A3F5-381505681B61}" srcOrd="1" destOrd="5" presId="urn:microsoft.com/office/officeart/2005/8/layout/matrix1"/>
    <dgm:cxn modelId="{C84C6C76-5B5C-1041-B1A3-AFEC358FEC3D}" type="presOf" srcId="{289470A0-C929-D24C-A445-81BA21BBA8D7}" destId="{FFEE531E-0622-C443-B670-D5D917A18FA4}" srcOrd="0" destOrd="7" presId="urn:microsoft.com/office/officeart/2005/8/layout/matrix1"/>
    <dgm:cxn modelId="{B0846109-8DE1-7642-A3F4-7343947D8AC0}" type="presOf" srcId="{0BE044C8-7865-A243-8391-E96C70C06982}" destId="{193FCC6B-3CD6-1249-BF01-5DAB05CD8D53}" srcOrd="0" destOrd="4" presId="urn:microsoft.com/office/officeart/2005/8/layout/matrix1"/>
    <dgm:cxn modelId="{EAE13DEA-E611-5D47-9805-EC2D909DFCA4}" type="presOf" srcId="{A2C543A5-5DB2-2B49-AE6F-8729FCBD5762}" destId="{FFEE531E-0622-C443-B670-D5D917A18FA4}" srcOrd="0" destOrd="4" presId="urn:microsoft.com/office/officeart/2005/8/layout/matrix1"/>
    <dgm:cxn modelId="{E2CDF92D-415E-524F-B6CE-A6A507FD50C7}" type="presOf" srcId="{837B1917-4368-714C-A85B-A2060BC32AF2}" destId="{B56D6D3C-1A5B-4249-A3F5-381505681B61}" srcOrd="1" destOrd="3" presId="urn:microsoft.com/office/officeart/2005/8/layout/matrix1"/>
    <dgm:cxn modelId="{C0B777E6-BED6-324D-8F15-78ECDED47B6F}" type="presOf" srcId="{BDFC33D6-46BD-7844-9D01-AC07C04DCEEC}" destId="{CCCCE58D-D9AC-5A43-B8FA-8165F1C5677E}" srcOrd="1" destOrd="0" presId="urn:microsoft.com/office/officeart/2005/8/layout/matrix1"/>
    <dgm:cxn modelId="{B8BBCE94-FE46-3345-B76D-36B48C19C89C}" type="presOf" srcId="{7E2F8F1C-7983-A840-B431-45DB85778FC6}" destId="{193FCC6B-3CD6-1249-BF01-5DAB05CD8D53}" srcOrd="0" destOrd="5" presId="urn:microsoft.com/office/officeart/2005/8/layout/matrix1"/>
    <dgm:cxn modelId="{917A8E0E-77E0-6B41-B5CA-A107F2BACB75}" type="presOf" srcId="{F4B91569-6224-384A-8408-4FE091FC8DBE}" destId="{5DF3A764-1F67-3342-8E08-C3D74E9C0F63}" srcOrd="1" destOrd="0" presId="urn:microsoft.com/office/officeart/2005/8/layout/matrix1"/>
    <dgm:cxn modelId="{31B19868-475A-1C41-9E8F-F0B0B09A6BAD}" srcId="{F4B91569-6224-384A-8408-4FE091FC8DBE}" destId="{22FDD0CB-2BA4-B84A-90A3-D6D99016C43C}" srcOrd="2" destOrd="0" parTransId="{B3A52690-0305-BF45-BBCC-DA280D76D446}" sibTransId="{94295CA7-438E-3140-8C6F-0A80300B45BE}"/>
    <dgm:cxn modelId="{A5FF6F9C-0C3A-0348-B0E1-28281A7D25BD}" srcId="{7D8622DD-4A57-A641-8850-37C2C20DABCB}" destId="{E62D6540-7957-744E-9996-84682FD8C342}" srcOrd="1" destOrd="0" parTransId="{85349218-921A-FF41-82CB-C3EEBED6B65C}" sibTransId="{18A9307D-9F75-3D40-85F6-894F8D34B064}"/>
    <dgm:cxn modelId="{91C2B8B4-5852-B742-A236-F1ED220EAE60}" type="presOf" srcId="{289470A0-C929-D24C-A445-81BA21BBA8D7}" destId="{CCCCE58D-D9AC-5A43-B8FA-8165F1C5677E}" srcOrd="1" destOrd="7" presId="urn:microsoft.com/office/officeart/2005/8/layout/matrix1"/>
    <dgm:cxn modelId="{DE4F2396-DEA0-E54F-9212-12A9632D7854}" type="presOf" srcId="{FA98C6D0-7ABA-C346-8580-C35A7791DD02}" destId="{299A665C-7FB6-404E-AB95-EB63FBAE8BD1}" srcOrd="1" destOrd="2" presId="urn:microsoft.com/office/officeart/2005/8/layout/matrix1"/>
    <dgm:cxn modelId="{7ED24B38-5F2E-0C43-8E3D-B969AE7DA47A}" type="presOf" srcId="{B112B9FF-AE40-B740-A524-5FFE326CBDBF}" destId="{299A665C-7FB6-404E-AB95-EB63FBAE8BD1}" srcOrd="1" destOrd="5" presId="urn:microsoft.com/office/officeart/2005/8/layout/matrix1"/>
    <dgm:cxn modelId="{DB4B8FEB-29D0-DA4D-930F-CA3E9B1FC66E}" srcId="{496F3B4A-2219-7B4E-8F51-14621F166449}" destId="{C114B93C-C647-5A4F-AAF1-B691754E0F2C}" srcOrd="3" destOrd="0" parTransId="{72ACF316-9A50-7C48-8E30-A9AB7EFB9BAF}" sibTransId="{EA685102-AA92-B142-BC5D-A4FC4DBD0C53}"/>
    <dgm:cxn modelId="{9485F2FB-ACEC-E548-87A2-0A8DB2C23817}" srcId="{496F3B4A-2219-7B4E-8F51-14621F166449}" destId="{2A950284-5260-D346-BB2E-E9EC18AE797D}" srcOrd="2" destOrd="0" parTransId="{6A49D2CF-66B2-0A4F-B941-45AAABA4112A}" sibTransId="{46146EC7-99DC-E547-A796-C863DC8B6161}"/>
    <dgm:cxn modelId="{0E3A47D9-9C9D-D54E-B187-DF431D0D1231}" type="presOf" srcId="{22FDD0CB-2BA4-B84A-90A3-D6D99016C43C}" destId="{B724D1A7-0370-0742-B01E-2DCB41F215CD}" srcOrd="0" destOrd="3" presId="urn:microsoft.com/office/officeart/2005/8/layout/matrix1"/>
    <dgm:cxn modelId="{DF55FDA5-8F84-154D-BC44-0106315C5192}" srcId="{F4B91569-6224-384A-8408-4FE091FC8DBE}" destId="{4B96A75C-8185-8942-ACF2-C2D183E78735}" srcOrd="1" destOrd="0" parTransId="{DCB9BCEF-4272-2041-8E00-4C1527971689}" sibTransId="{49F120F2-9C41-D44A-9A15-E1F5F5CDEE39}"/>
    <dgm:cxn modelId="{15D2722D-072D-274C-8BF3-A8DE10D93619}" srcId="{BDFC33D6-46BD-7844-9D01-AC07C04DCEEC}" destId="{93617ED4-F7F2-7D43-9D1E-36AFB855247C}" srcOrd="0" destOrd="0" parTransId="{AFDEA58A-46A8-9848-AC5D-CA7FB4464263}" sibTransId="{B35E0A7C-6795-484C-B9F3-6BA26B7181DE}"/>
    <dgm:cxn modelId="{7835A998-3843-814F-B05E-2177B22F7D31}" srcId="{7AD7A36D-0183-4D4E-B734-99615041F203}" destId="{F4B91569-6224-384A-8408-4FE091FC8DBE}" srcOrd="3" destOrd="0" parTransId="{62062834-502A-D946-A503-39476F20889F}" sibTransId="{FF2CC968-19CB-6846-AB4C-E5C4A0CE2124}"/>
    <dgm:cxn modelId="{576E376F-767E-6A48-98EA-160543A7A322}" type="presOf" srcId="{93617ED4-F7F2-7D43-9D1E-36AFB855247C}" destId="{FFEE531E-0622-C443-B670-D5D917A18FA4}" srcOrd="0" destOrd="1" presId="urn:microsoft.com/office/officeart/2005/8/layout/matrix1"/>
    <dgm:cxn modelId="{59B23D59-0401-5E4D-9F66-D994338ADAB1}" type="presOf" srcId="{8BD42EBB-121F-C54F-A95A-290F35BB3B9F}" destId="{CCCCE58D-D9AC-5A43-B8FA-8165F1C5677E}" srcOrd="1" destOrd="5" presId="urn:microsoft.com/office/officeart/2005/8/layout/matrix1"/>
    <dgm:cxn modelId="{36DAF32A-C4AE-1142-B4D8-141D502DAE0D}" type="presOf" srcId="{BDFC33D6-46BD-7844-9D01-AC07C04DCEEC}" destId="{FFEE531E-0622-C443-B670-D5D917A18FA4}" srcOrd="0" destOrd="0" presId="urn:microsoft.com/office/officeart/2005/8/layout/matrix1"/>
    <dgm:cxn modelId="{BA715B56-DDF9-0D49-8614-42D0EC0CF2B6}" type="presOf" srcId="{7D8622DD-4A57-A641-8850-37C2C20DABCB}" destId="{B56D6D3C-1A5B-4249-A3F5-381505681B61}" srcOrd="1" destOrd="0" presId="urn:microsoft.com/office/officeart/2005/8/layout/matrix1"/>
    <dgm:cxn modelId="{C88DD53B-4CE9-7D48-A2FB-7B921F627208}" srcId="{93617ED4-F7F2-7D43-9D1E-36AFB855247C}" destId="{FCDDF906-F753-B045-8678-FD5F120C2310}" srcOrd="0" destOrd="0" parTransId="{5FFD87C1-565C-484D-9096-E9FE5CE8E5E2}" sibTransId="{3539FB61-B391-F540-955F-895A65DAFDB4}"/>
    <dgm:cxn modelId="{AECC3FA2-F64C-934E-B637-BB2843001980}" type="presOf" srcId="{F930B96D-9CBC-6C4C-93ED-35A44968A19D}" destId="{CCCCE58D-D9AC-5A43-B8FA-8165F1C5677E}" srcOrd="1" destOrd="3" presId="urn:microsoft.com/office/officeart/2005/8/layout/matrix1"/>
    <dgm:cxn modelId="{409BDFBE-646B-034D-95E9-B820232631D0}" type="presOf" srcId="{496F3B4A-2219-7B4E-8F51-14621F166449}" destId="{1765CC68-D117-F045-8625-B3D6873C000F}" srcOrd="0" destOrd="0" presId="urn:microsoft.com/office/officeart/2005/8/layout/matrix1"/>
    <dgm:cxn modelId="{C92CF263-8D32-874E-BF48-173522C2AB30}" type="presOf" srcId="{FA98C6D0-7ABA-C346-8580-C35A7791DD02}" destId="{1765CC68-D117-F045-8625-B3D6873C000F}" srcOrd="0" destOrd="2" presId="urn:microsoft.com/office/officeart/2005/8/layout/matrix1"/>
    <dgm:cxn modelId="{5004C4EA-E062-894D-AAD6-B3FDF81D46D9}" type="presOf" srcId="{93617ED4-F7F2-7D43-9D1E-36AFB855247C}" destId="{CCCCE58D-D9AC-5A43-B8FA-8165F1C5677E}" srcOrd="1" destOrd="1" presId="urn:microsoft.com/office/officeart/2005/8/layout/matrix1"/>
    <dgm:cxn modelId="{99C26B52-EC8D-6B41-958C-5999E142E99A}" type="presOf" srcId="{800382D6-F30D-9C4B-8342-C4A0BDFBFCD4}" destId="{93F4318A-7EEF-164E-9E74-233E81876537}" srcOrd="0" destOrd="0" presId="urn:microsoft.com/office/officeart/2005/8/layout/matrix1"/>
    <dgm:cxn modelId="{AD8E356D-6B96-484E-B938-0F93B467CFF9}" type="presOf" srcId="{EF8C9419-52C8-4143-94FF-9DCBD57EA116}" destId="{1765CC68-D117-F045-8625-B3D6873C000F}" srcOrd="0" destOrd="1" presId="urn:microsoft.com/office/officeart/2005/8/layout/matrix1"/>
    <dgm:cxn modelId="{DED2DC1E-2CFA-C648-986B-688934FE7734}" srcId="{BDFC33D6-46BD-7844-9D01-AC07C04DCEEC}" destId="{D49E7947-4286-9741-9B41-7FCDEA93C7F9}" srcOrd="6" destOrd="0" parTransId="{CBF18B68-838A-9F43-AF4F-2C6D1F33ABEA}" sibTransId="{6E6653B9-AE79-E643-95BE-B96DEB7F43EE}"/>
    <dgm:cxn modelId="{4D853D37-7093-9440-9A41-71403E4F8C3A}" type="presParOf" srcId="{93F4318A-7EEF-164E-9E74-233E81876537}" destId="{DF8ACFF1-8AA5-1444-8CFC-33B3AC9BD29B}" srcOrd="0" destOrd="0" presId="urn:microsoft.com/office/officeart/2005/8/layout/matrix1"/>
    <dgm:cxn modelId="{F915AA92-466C-0C45-B3EC-F503ADF586DB}" type="presParOf" srcId="{DF8ACFF1-8AA5-1444-8CFC-33B3AC9BD29B}" destId="{FFEE531E-0622-C443-B670-D5D917A18FA4}" srcOrd="0" destOrd="0" presId="urn:microsoft.com/office/officeart/2005/8/layout/matrix1"/>
    <dgm:cxn modelId="{964FDA44-D231-6A49-A38F-C754A53DD1A7}" type="presParOf" srcId="{DF8ACFF1-8AA5-1444-8CFC-33B3AC9BD29B}" destId="{CCCCE58D-D9AC-5A43-B8FA-8165F1C5677E}" srcOrd="1" destOrd="0" presId="urn:microsoft.com/office/officeart/2005/8/layout/matrix1"/>
    <dgm:cxn modelId="{D2A82198-0F49-BF42-9B1C-E0E7617923A9}" type="presParOf" srcId="{DF8ACFF1-8AA5-1444-8CFC-33B3AC9BD29B}" destId="{193FCC6B-3CD6-1249-BF01-5DAB05CD8D53}" srcOrd="2" destOrd="0" presId="urn:microsoft.com/office/officeart/2005/8/layout/matrix1"/>
    <dgm:cxn modelId="{6949563E-1CA1-DF42-AC4D-FA0E7FC0D3A4}" type="presParOf" srcId="{DF8ACFF1-8AA5-1444-8CFC-33B3AC9BD29B}" destId="{B56D6D3C-1A5B-4249-A3F5-381505681B61}" srcOrd="3" destOrd="0" presId="urn:microsoft.com/office/officeart/2005/8/layout/matrix1"/>
    <dgm:cxn modelId="{384C2F40-0AF4-544E-B594-C9A58109E3AB}" type="presParOf" srcId="{DF8ACFF1-8AA5-1444-8CFC-33B3AC9BD29B}" destId="{1765CC68-D117-F045-8625-B3D6873C000F}" srcOrd="4" destOrd="0" presId="urn:microsoft.com/office/officeart/2005/8/layout/matrix1"/>
    <dgm:cxn modelId="{9938AB87-C72D-024F-8EA1-29EB2F54E75E}" type="presParOf" srcId="{DF8ACFF1-8AA5-1444-8CFC-33B3AC9BD29B}" destId="{299A665C-7FB6-404E-AB95-EB63FBAE8BD1}" srcOrd="5" destOrd="0" presId="urn:microsoft.com/office/officeart/2005/8/layout/matrix1"/>
    <dgm:cxn modelId="{B7BA8899-32D3-D54A-87A0-C8D4BAC161BB}" type="presParOf" srcId="{DF8ACFF1-8AA5-1444-8CFC-33B3AC9BD29B}" destId="{B724D1A7-0370-0742-B01E-2DCB41F215CD}" srcOrd="6" destOrd="0" presId="urn:microsoft.com/office/officeart/2005/8/layout/matrix1"/>
    <dgm:cxn modelId="{65C85440-E63A-2043-983F-ECA1C7DA8C12}" type="presParOf" srcId="{DF8ACFF1-8AA5-1444-8CFC-33B3AC9BD29B}" destId="{5DF3A764-1F67-3342-8E08-C3D74E9C0F63}" srcOrd="7" destOrd="0" presId="urn:microsoft.com/office/officeart/2005/8/layout/matrix1"/>
    <dgm:cxn modelId="{88F5EB0E-6D6A-E746-942C-1F1D2FFA9725}" type="presParOf" srcId="{93F4318A-7EEF-164E-9E74-233E81876537}" destId="{4796D447-55B5-DC48-A351-A0A7F21AF19F}"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EE531E-0622-C443-B670-D5D917A18FA4}">
      <dsp:nvSpPr>
        <dsp:cNvPr id="0" name=""/>
        <dsp:cNvSpPr/>
      </dsp:nvSpPr>
      <dsp:spPr>
        <a:xfrm rot="16200000">
          <a:off x="450050" y="-450050"/>
          <a:ext cx="2808312" cy="3708412"/>
        </a:xfrm>
        <a:prstGeom prst="round1Rect">
          <a:avLst/>
        </a:prstGeom>
        <a:gradFill rotWithShape="0">
          <a:gsLst>
            <a:gs pos="0">
              <a:schemeClr val="accent3">
                <a:hueOff val="0"/>
                <a:satOff val="0"/>
                <a:lumOff val="0"/>
                <a:alphaOff val="0"/>
                <a:tint val="30000"/>
                <a:satMod val="250000"/>
              </a:schemeClr>
            </a:gs>
            <a:gs pos="72000">
              <a:schemeClr val="accent3">
                <a:hueOff val="0"/>
                <a:satOff val="0"/>
                <a:lumOff val="0"/>
                <a:alphaOff val="0"/>
                <a:tint val="75000"/>
                <a:satMod val="210000"/>
              </a:schemeClr>
            </a:gs>
            <a:gs pos="100000">
              <a:schemeClr val="accent3">
                <a:hueOff val="0"/>
                <a:satOff val="0"/>
                <a:lumOff val="0"/>
                <a:alphaOff val="0"/>
                <a:tint val="85000"/>
                <a:satMod val="210000"/>
              </a:schemeClr>
            </a:gs>
          </a:gsLst>
          <a:lin ang="5400000" scaled="1"/>
        </a:gradFill>
        <a:ln>
          <a:noFill/>
        </a:ln>
        <a:effectLst>
          <a:outerShdw blurRad="76200" dist="50800" dir="5400000" rotWithShape="0">
            <a:srgbClr val="4E3B30">
              <a:alpha val="6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8016" tIns="128016" rIns="128016" bIns="128016" numCol="1" spcCol="1270" anchor="t" anchorCtr="0">
          <a:noAutofit/>
        </a:bodyPr>
        <a:lstStyle/>
        <a:p>
          <a:pPr lvl="0" algn="l" defTabSz="800100">
            <a:lnSpc>
              <a:spcPct val="90000"/>
            </a:lnSpc>
            <a:spcBef>
              <a:spcPct val="0"/>
            </a:spcBef>
            <a:spcAft>
              <a:spcPct val="35000"/>
            </a:spcAft>
          </a:pPr>
          <a:r>
            <a:rPr lang="en-US" sz="1800" b="1" kern="1200" dirty="0" smtClean="0">
              <a:latin typeface="Goudy Old Style"/>
              <a:cs typeface="Goudy Old Style"/>
            </a:rPr>
            <a:t>Emotional Involvement (Heart)</a:t>
          </a:r>
          <a:endParaRPr lang="en-US" sz="1800" b="1" kern="1200" dirty="0">
            <a:latin typeface="Goudy Old Style"/>
            <a:cs typeface="Goudy Old Style"/>
          </a:endParaRPr>
        </a:p>
        <a:p>
          <a:pPr marL="114300" lvl="1" indent="-114300" algn="l" defTabSz="622300">
            <a:lnSpc>
              <a:spcPct val="90000"/>
            </a:lnSpc>
            <a:spcBef>
              <a:spcPct val="0"/>
            </a:spcBef>
            <a:spcAft>
              <a:spcPct val="15000"/>
            </a:spcAft>
            <a:buChar char="••"/>
          </a:pPr>
          <a:r>
            <a:rPr lang="en-US" sz="1400" kern="1200" dirty="0" smtClean="0">
              <a:latin typeface="Goudy Old Style"/>
              <a:cs typeface="Goudy Old Style"/>
            </a:rPr>
            <a:t>Preparation for Inner Participation</a:t>
          </a:r>
          <a:endParaRPr lang="en-US" sz="1400" kern="1200" dirty="0">
            <a:latin typeface="Goudy Old Style"/>
            <a:cs typeface="Goudy Old Style"/>
          </a:endParaRPr>
        </a:p>
        <a:p>
          <a:pPr marL="228600" lvl="2" indent="-114300" algn="l" defTabSz="622300">
            <a:lnSpc>
              <a:spcPct val="90000"/>
            </a:lnSpc>
            <a:spcBef>
              <a:spcPct val="0"/>
            </a:spcBef>
            <a:spcAft>
              <a:spcPct val="15000"/>
            </a:spcAft>
            <a:buChar char="••"/>
          </a:pPr>
          <a:r>
            <a:rPr lang="en-US" sz="1400" kern="1200" dirty="0" smtClean="0">
              <a:latin typeface="Goudy Old Style"/>
              <a:cs typeface="Goudy Old Style"/>
            </a:rPr>
            <a:t>Purity of Intention and Purpose</a:t>
          </a:r>
          <a:endParaRPr lang="en-US" sz="1400" kern="1200" dirty="0">
            <a:latin typeface="Goudy Old Style"/>
            <a:cs typeface="Goudy Old Style"/>
          </a:endParaRPr>
        </a:p>
        <a:p>
          <a:pPr marL="114300" lvl="1" indent="-114300" algn="l" defTabSz="622300">
            <a:lnSpc>
              <a:spcPct val="90000"/>
            </a:lnSpc>
            <a:spcBef>
              <a:spcPct val="0"/>
            </a:spcBef>
            <a:spcAft>
              <a:spcPct val="15000"/>
            </a:spcAft>
            <a:buChar char="••"/>
          </a:pPr>
          <a:r>
            <a:rPr lang="en-US" sz="1400" kern="1200" dirty="0" smtClean="0">
              <a:latin typeface="Goudy Old Style"/>
              <a:cs typeface="Goudy Old Style"/>
            </a:rPr>
            <a:t>Feeling the Presence of Allah</a:t>
          </a:r>
          <a:endParaRPr lang="en-US" sz="1400" kern="1200" dirty="0">
            <a:latin typeface="Goudy Old Style"/>
            <a:cs typeface="Goudy Old Style"/>
          </a:endParaRPr>
        </a:p>
        <a:p>
          <a:pPr marL="114300" lvl="1" indent="-114300" algn="l" defTabSz="622300">
            <a:lnSpc>
              <a:spcPct val="90000"/>
            </a:lnSpc>
            <a:spcBef>
              <a:spcPct val="0"/>
            </a:spcBef>
            <a:spcAft>
              <a:spcPct val="15000"/>
            </a:spcAft>
            <a:buChar char="••"/>
          </a:pPr>
          <a:r>
            <a:rPr lang="en-US" sz="1400" kern="1200" dirty="0" smtClean="0">
              <a:latin typeface="Goudy Old Style"/>
              <a:cs typeface="Goudy Old Style"/>
            </a:rPr>
            <a:t>Hearing from Allah</a:t>
          </a:r>
          <a:endParaRPr lang="en-US" sz="1400" kern="1200" dirty="0">
            <a:latin typeface="Goudy Old Style"/>
            <a:cs typeface="Goudy Old Style"/>
          </a:endParaRPr>
        </a:p>
        <a:p>
          <a:pPr marL="114300" lvl="1" indent="-114300" algn="l" defTabSz="622300">
            <a:lnSpc>
              <a:spcPct val="90000"/>
            </a:lnSpc>
            <a:spcBef>
              <a:spcPct val="0"/>
            </a:spcBef>
            <a:spcAft>
              <a:spcPct val="15000"/>
            </a:spcAft>
            <a:buChar char="••"/>
          </a:pPr>
          <a:r>
            <a:rPr lang="en-US" sz="1400" kern="1200" smtClean="0">
              <a:latin typeface="Goudy Old Style"/>
              <a:cs typeface="Goudy Old Style"/>
            </a:rPr>
            <a:t>Allah’s Direct Address</a:t>
          </a:r>
          <a:endParaRPr lang="en-US" sz="1400" kern="1200" dirty="0">
            <a:latin typeface="Goudy Old Style"/>
            <a:cs typeface="Goudy Old Style"/>
          </a:endParaRPr>
        </a:p>
        <a:p>
          <a:pPr marL="114300" lvl="1" indent="-114300" algn="l" defTabSz="622300">
            <a:lnSpc>
              <a:spcPct val="90000"/>
            </a:lnSpc>
            <a:spcBef>
              <a:spcPct val="0"/>
            </a:spcBef>
            <a:spcAft>
              <a:spcPct val="15000"/>
            </a:spcAft>
            <a:buChar char="••"/>
          </a:pPr>
          <a:r>
            <a:rPr lang="en-US" sz="1400" kern="1200" smtClean="0">
              <a:latin typeface="Goudy Old Style"/>
              <a:cs typeface="Goudy Old Style"/>
            </a:rPr>
            <a:t>Feeling every word for Myself</a:t>
          </a:r>
          <a:endParaRPr lang="en-US" sz="1400" kern="1200" dirty="0">
            <a:latin typeface="Goudy Old Style"/>
            <a:cs typeface="Goudy Old Style"/>
          </a:endParaRPr>
        </a:p>
        <a:p>
          <a:pPr marL="114300" lvl="1" indent="-114300" algn="l" defTabSz="622300">
            <a:lnSpc>
              <a:spcPct val="90000"/>
            </a:lnSpc>
            <a:spcBef>
              <a:spcPct val="0"/>
            </a:spcBef>
            <a:spcAft>
              <a:spcPct val="15000"/>
            </a:spcAft>
            <a:buChar char="••"/>
          </a:pPr>
          <a:r>
            <a:rPr lang="en-US" sz="1400" kern="1200" smtClean="0">
              <a:latin typeface="Goudy Old Style"/>
              <a:cs typeface="Goudy Old Style"/>
            </a:rPr>
            <a:t>Dialogue/Conversation with Allah</a:t>
          </a:r>
          <a:endParaRPr lang="en-US" sz="1400" kern="1200" dirty="0">
            <a:latin typeface="Goudy Old Style"/>
            <a:cs typeface="Goudy Old Style"/>
          </a:endParaRPr>
        </a:p>
        <a:p>
          <a:pPr marL="114300" lvl="1" indent="-114300" algn="l" defTabSz="622300">
            <a:lnSpc>
              <a:spcPct val="90000"/>
            </a:lnSpc>
            <a:spcBef>
              <a:spcPct val="0"/>
            </a:spcBef>
            <a:spcAft>
              <a:spcPct val="15000"/>
            </a:spcAft>
            <a:buChar char="••"/>
          </a:pPr>
          <a:r>
            <a:rPr lang="en-US" sz="1400" kern="1200" smtClean="0">
              <a:latin typeface="Goudy Old Style"/>
              <a:cs typeface="Goudy Old Style"/>
            </a:rPr>
            <a:t>Trusting and Expecting Allah’s Rewards</a:t>
          </a:r>
          <a:endParaRPr lang="en-US" sz="1400" kern="1200" dirty="0">
            <a:latin typeface="Goudy Old Style"/>
            <a:cs typeface="Goudy Old Style"/>
          </a:endParaRPr>
        </a:p>
      </dsp:txBody>
      <dsp:txXfrm rot="5400000">
        <a:off x="-1" y="1"/>
        <a:ext cx="3708412" cy="2106234"/>
      </dsp:txXfrm>
    </dsp:sp>
    <dsp:sp modelId="{193FCC6B-3CD6-1249-BF01-5DAB05CD8D53}">
      <dsp:nvSpPr>
        <dsp:cNvPr id="0" name=""/>
        <dsp:cNvSpPr/>
      </dsp:nvSpPr>
      <dsp:spPr>
        <a:xfrm>
          <a:off x="3708412" y="0"/>
          <a:ext cx="3708412" cy="2808312"/>
        </a:xfrm>
        <a:prstGeom prst="round1Rect">
          <a:avLst/>
        </a:prstGeom>
        <a:gradFill rotWithShape="0">
          <a:gsLst>
            <a:gs pos="0">
              <a:schemeClr val="accent3">
                <a:hueOff val="-3226488"/>
                <a:satOff val="1079"/>
                <a:lumOff val="-4706"/>
                <a:alphaOff val="0"/>
                <a:tint val="30000"/>
                <a:satMod val="250000"/>
              </a:schemeClr>
            </a:gs>
            <a:gs pos="72000">
              <a:schemeClr val="accent3">
                <a:hueOff val="-3226488"/>
                <a:satOff val="1079"/>
                <a:lumOff val="-4706"/>
                <a:alphaOff val="0"/>
                <a:tint val="75000"/>
                <a:satMod val="210000"/>
              </a:schemeClr>
            </a:gs>
            <a:gs pos="100000">
              <a:schemeClr val="accent3">
                <a:hueOff val="-3226488"/>
                <a:satOff val="1079"/>
                <a:lumOff val="-4706"/>
                <a:alphaOff val="0"/>
                <a:tint val="85000"/>
                <a:satMod val="210000"/>
              </a:schemeClr>
            </a:gs>
          </a:gsLst>
          <a:lin ang="5400000" scaled="1"/>
        </a:gradFill>
        <a:ln>
          <a:noFill/>
        </a:ln>
        <a:effectLst>
          <a:outerShdw blurRad="76200" dist="50800" dir="5400000" rotWithShape="0">
            <a:srgbClr val="4E3B30">
              <a:alpha val="6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8016" tIns="128016" rIns="128016" bIns="128016" numCol="1" spcCol="1270" anchor="t" anchorCtr="0">
          <a:noAutofit/>
        </a:bodyPr>
        <a:lstStyle/>
        <a:p>
          <a:pPr lvl="0" algn="l" defTabSz="800100">
            <a:lnSpc>
              <a:spcPct val="90000"/>
            </a:lnSpc>
            <a:spcBef>
              <a:spcPct val="0"/>
            </a:spcBef>
            <a:spcAft>
              <a:spcPct val="35000"/>
            </a:spcAft>
          </a:pPr>
          <a:r>
            <a:rPr lang="en-US" sz="1800" b="1" kern="1200" dirty="0" smtClean="0">
              <a:latin typeface="Goudy Old Style"/>
              <a:cs typeface="Goudy Old Style"/>
            </a:rPr>
            <a:t>Physical Involvement (Body)</a:t>
          </a:r>
          <a:endParaRPr lang="en-US" sz="1800" b="1" kern="1200" dirty="0">
            <a:latin typeface="Goudy Old Style"/>
            <a:cs typeface="Goudy Old Style"/>
          </a:endParaRPr>
        </a:p>
        <a:p>
          <a:pPr marL="114300" lvl="1" indent="-114300" algn="l" defTabSz="622300">
            <a:lnSpc>
              <a:spcPct val="90000"/>
            </a:lnSpc>
            <a:spcBef>
              <a:spcPct val="0"/>
            </a:spcBef>
            <a:spcAft>
              <a:spcPct val="15000"/>
            </a:spcAft>
            <a:buChar char="••"/>
          </a:pPr>
          <a:r>
            <a:rPr lang="en-US" sz="1400" kern="1200" dirty="0" smtClean="0">
              <a:latin typeface="Goudy Old Style"/>
              <a:cs typeface="Goudy Old Style"/>
            </a:rPr>
            <a:t>Purity </a:t>
          </a:r>
          <a:endParaRPr lang="en-US" sz="1400" kern="1200" dirty="0">
            <a:latin typeface="Goudy Old Style"/>
            <a:cs typeface="Goudy Old Style"/>
          </a:endParaRPr>
        </a:p>
        <a:p>
          <a:pPr marL="114300" lvl="1" indent="-114300" algn="l" defTabSz="622300">
            <a:lnSpc>
              <a:spcPct val="90000"/>
            </a:lnSpc>
            <a:spcBef>
              <a:spcPct val="0"/>
            </a:spcBef>
            <a:spcAft>
              <a:spcPct val="15000"/>
            </a:spcAft>
            <a:buChar char="••"/>
          </a:pPr>
          <a:r>
            <a:rPr lang="en-US" sz="1400" kern="1200" dirty="0" smtClean="0">
              <a:latin typeface="Goudy Old Style"/>
              <a:cs typeface="Goudy Old Style"/>
            </a:rPr>
            <a:t>Humility and Surrender </a:t>
          </a:r>
          <a:endParaRPr lang="en-US" sz="1400" kern="1200" dirty="0">
            <a:latin typeface="Goudy Old Style"/>
            <a:cs typeface="Goudy Old Style"/>
          </a:endParaRPr>
        </a:p>
        <a:p>
          <a:pPr marL="114300" lvl="1" indent="-114300" algn="l" defTabSz="622300">
            <a:lnSpc>
              <a:spcPct val="90000"/>
            </a:lnSpc>
            <a:spcBef>
              <a:spcPct val="0"/>
            </a:spcBef>
            <a:spcAft>
              <a:spcPct val="15000"/>
            </a:spcAft>
            <a:buChar char="••"/>
          </a:pPr>
          <a:r>
            <a:rPr lang="en-US" sz="1400" kern="1200" dirty="0" err="1" smtClean="0">
              <a:latin typeface="Goudy Old Style"/>
              <a:cs typeface="Goudy Old Style"/>
            </a:rPr>
            <a:t>Tarteel</a:t>
          </a:r>
          <a:endParaRPr lang="en-US" sz="1400" kern="1200" dirty="0">
            <a:latin typeface="Goudy Old Style"/>
            <a:cs typeface="Goudy Old Style"/>
          </a:endParaRPr>
        </a:p>
        <a:p>
          <a:pPr marL="114300" lvl="1" indent="-114300" algn="l" defTabSz="622300">
            <a:lnSpc>
              <a:spcPct val="90000"/>
            </a:lnSpc>
            <a:spcBef>
              <a:spcPct val="0"/>
            </a:spcBef>
            <a:spcAft>
              <a:spcPct val="15000"/>
            </a:spcAft>
            <a:buChar char="••"/>
          </a:pPr>
          <a:r>
            <a:rPr lang="en-US" sz="1400" kern="1200" dirty="0" smtClean="0">
              <a:latin typeface="Goudy Old Style"/>
              <a:cs typeface="Goudy Old Style"/>
            </a:rPr>
            <a:t>Response of the Tongue </a:t>
          </a:r>
          <a:endParaRPr lang="en-US" sz="1400" kern="1200" dirty="0">
            <a:latin typeface="Goudy Old Style"/>
            <a:cs typeface="Goudy Old Style"/>
          </a:endParaRPr>
        </a:p>
        <a:p>
          <a:pPr marL="114300" lvl="1" indent="-114300" algn="l" defTabSz="622300">
            <a:lnSpc>
              <a:spcPct val="90000"/>
            </a:lnSpc>
            <a:spcBef>
              <a:spcPct val="0"/>
            </a:spcBef>
            <a:spcAft>
              <a:spcPct val="15000"/>
            </a:spcAft>
            <a:buChar char="••"/>
          </a:pPr>
          <a:r>
            <a:rPr lang="en-US" sz="1400" kern="1200" dirty="0" smtClean="0">
              <a:latin typeface="Goudy Old Style"/>
              <a:cs typeface="Goudy Old Style"/>
            </a:rPr>
            <a:t>Response of the Eyes (Tears)</a:t>
          </a:r>
          <a:endParaRPr lang="en-US" sz="1400" kern="1200" dirty="0">
            <a:latin typeface="Goudy Old Style"/>
            <a:cs typeface="Goudy Old Style"/>
          </a:endParaRPr>
        </a:p>
      </dsp:txBody>
      <dsp:txXfrm>
        <a:off x="3708412" y="0"/>
        <a:ext cx="3708412" cy="2106234"/>
      </dsp:txXfrm>
    </dsp:sp>
    <dsp:sp modelId="{1765CC68-D117-F045-8625-B3D6873C000F}">
      <dsp:nvSpPr>
        <dsp:cNvPr id="0" name=""/>
        <dsp:cNvSpPr/>
      </dsp:nvSpPr>
      <dsp:spPr>
        <a:xfrm rot="10800000">
          <a:off x="0" y="2808312"/>
          <a:ext cx="3708412" cy="2808312"/>
        </a:xfrm>
        <a:prstGeom prst="round1Rect">
          <a:avLst/>
        </a:prstGeom>
        <a:gradFill rotWithShape="0">
          <a:gsLst>
            <a:gs pos="0">
              <a:schemeClr val="accent3">
                <a:hueOff val="-6452975"/>
                <a:satOff val="2159"/>
                <a:lumOff val="-9412"/>
                <a:alphaOff val="0"/>
                <a:tint val="30000"/>
                <a:satMod val="250000"/>
              </a:schemeClr>
            </a:gs>
            <a:gs pos="72000">
              <a:schemeClr val="accent3">
                <a:hueOff val="-6452975"/>
                <a:satOff val="2159"/>
                <a:lumOff val="-9412"/>
                <a:alphaOff val="0"/>
                <a:tint val="75000"/>
                <a:satMod val="210000"/>
              </a:schemeClr>
            </a:gs>
            <a:gs pos="100000">
              <a:schemeClr val="accent3">
                <a:hueOff val="-6452975"/>
                <a:satOff val="2159"/>
                <a:lumOff val="-9412"/>
                <a:alphaOff val="0"/>
                <a:tint val="85000"/>
                <a:satMod val="210000"/>
              </a:schemeClr>
            </a:gs>
          </a:gsLst>
          <a:lin ang="5400000" scaled="1"/>
        </a:gradFill>
        <a:ln>
          <a:noFill/>
        </a:ln>
        <a:effectLst>
          <a:outerShdw blurRad="76200" dist="50800" dir="5400000" rotWithShape="0">
            <a:srgbClr val="4E3B30">
              <a:alpha val="6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8016" tIns="128016" rIns="128016" bIns="128016" numCol="1" spcCol="1270" anchor="t" anchorCtr="0">
          <a:noAutofit/>
        </a:bodyPr>
        <a:lstStyle/>
        <a:p>
          <a:pPr lvl="0" algn="l" defTabSz="800100">
            <a:lnSpc>
              <a:spcPct val="90000"/>
            </a:lnSpc>
            <a:spcBef>
              <a:spcPct val="0"/>
            </a:spcBef>
            <a:spcAft>
              <a:spcPct val="35000"/>
            </a:spcAft>
          </a:pPr>
          <a:r>
            <a:rPr lang="en-US" sz="1800" b="1" kern="1200" dirty="0" smtClean="0">
              <a:latin typeface="Goudy Old Style"/>
              <a:cs typeface="Goudy Old Style"/>
            </a:rPr>
            <a:t>Intellectual Involvement (Mind)</a:t>
          </a:r>
          <a:endParaRPr lang="en-US" sz="1800" b="1" kern="1200" dirty="0">
            <a:latin typeface="Goudy Old Style"/>
            <a:cs typeface="Goudy Old Style"/>
          </a:endParaRPr>
        </a:p>
        <a:p>
          <a:pPr marL="114300" lvl="1" indent="-114300" algn="l" defTabSz="622300">
            <a:lnSpc>
              <a:spcPct val="90000"/>
            </a:lnSpc>
            <a:spcBef>
              <a:spcPct val="0"/>
            </a:spcBef>
            <a:spcAft>
              <a:spcPct val="15000"/>
            </a:spcAft>
            <a:buChar char="••"/>
          </a:pPr>
          <a:r>
            <a:rPr lang="en-US" sz="1400" kern="1200" dirty="0" smtClean="0">
              <a:latin typeface="Goudy Old Style"/>
              <a:cs typeface="Goudy Old Style"/>
            </a:rPr>
            <a:t>Comprehension</a:t>
          </a:r>
          <a:endParaRPr lang="en-US" sz="1400" kern="1200" dirty="0">
            <a:latin typeface="Goudy Old Style"/>
            <a:cs typeface="Goudy Old Style"/>
          </a:endParaRPr>
        </a:p>
        <a:p>
          <a:pPr marL="114300" lvl="1" indent="-114300" algn="l" defTabSz="622300">
            <a:lnSpc>
              <a:spcPct val="90000"/>
            </a:lnSpc>
            <a:spcBef>
              <a:spcPct val="0"/>
            </a:spcBef>
            <a:spcAft>
              <a:spcPct val="15000"/>
            </a:spcAft>
            <a:buChar char="••"/>
          </a:pPr>
          <a:r>
            <a:rPr lang="en-US" sz="1400" kern="1200" dirty="0" smtClean="0">
              <a:latin typeface="Goudy Old Style"/>
              <a:cs typeface="Goudy Old Style"/>
            </a:rPr>
            <a:t>Deep thinking and Reflection</a:t>
          </a:r>
          <a:endParaRPr lang="en-US" sz="1400" kern="1200" dirty="0">
            <a:latin typeface="Goudy Old Style"/>
            <a:cs typeface="Goudy Old Style"/>
          </a:endParaRPr>
        </a:p>
        <a:p>
          <a:pPr marL="114300" lvl="1" indent="-114300" algn="l" defTabSz="622300">
            <a:lnSpc>
              <a:spcPct val="90000"/>
            </a:lnSpc>
            <a:spcBef>
              <a:spcPct val="0"/>
            </a:spcBef>
            <a:spcAft>
              <a:spcPct val="15000"/>
            </a:spcAft>
            <a:buChar char="••"/>
          </a:pPr>
          <a:r>
            <a:rPr lang="en-US" sz="1400" kern="1200" dirty="0" smtClean="0">
              <a:latin typeface="Goudy Old Style"/>
              <a:cs typeface="Goudy Old Style"/>
            </a:rPr>
            <a:t>Obedience and Change</a:t>
          </a:r>
          <a:endParaRPr lang="en-US" sz="1400" kern="1200" dirty="0">
            <a:latin typeface="Goudy Old Style"/>
            <a:cs typeface="Goudy Old Style"/>
          </a:endParaRPr>
        </a:p>
        <a:p>
          <a:pPr marL="114300" lvl="1" indent="-114300" algn="l" defTabSz="622300">
            <a:lnSpc>
              <a:spcPct val="90000"/>
            </a:lnSpc>
            <a:spcBef>
              <a:spcPct val="0"/>
            </a:spcBef>
            <a:spcAft>
              <a:spcPct val="15000"/>
            </a:spcAft>
            <a:buChar char="••"/>
          </a:pPr>
          <a:r>
            <a:rPr lang="en-US" sz="1400" kern="1200" dirty="0" smtClean="0">
              <a:latin typeface="Goudy Old Style"/>
              <a:cs typeface="Goudy Old Style"/>
            </a:rPr>
            <a:t>Trust and Dependence</a:t>
          </a:r>
          <a:endParaRPr lang="en-US" sz="1400" kern="1200" dirty="0">
            <a:latin typeface="Goudy Old Style"/>
            <a:cs typeface="Goudy Old Style"/>
          </a:endParaRPr>
        </a:p>
        <a:p>
          <a:pPr marL="114300" lvl="1" indent="-114300" algn="l" defTabSz="622300">
            <a:lnSpc>
              <a:spcPct val="90000"/>
            </a:lnSpc>
            <a:spcBef>
              <a:spcPct val="0"/>
            </a:spcBef>
            <a:spcAft>
              <a:spcPct val="15000"/>
            </a:spcAft>
            <a:buChar char="••"/>
          </a:pPr>
          <a:endParaRPr lang="en-US" sz="1400" kern="1200" dirty="0">
            <a:latin typeface="Goudy Old Style"/>
            <a:cs typeface="Goudy Old Style"/>
          </a:endParaRPr>
        </a:p>
      </dsp:txBody>
      <dsp:txXfrm rot="10800000">
        <a:off x="0" y="3510390"/>
        <a:ext cx="3708412" cy="2106234"/>
      </dsp:txXfrm>
    </dsp:sp>
    <dsp:sp modelId="{B724D1A7-0370-0742-B01E-2DCB41F215CD}">
      <dsp:nvSpPr>
        <dsp:cNvPr id="0" name=""/>
        <dsp:cNvSpPr/>
      </dsp:nvSpPr>
      <dsp:spPr>
        <a:xfrm rot="5400000">
          <a:off x="4158462" y="2358262"/>
          <a:ext cx="2808312" cy="3708412"/>
        </a:xfrm>
        <a:prstGeom prst="round1Rect">
          <a:avLst/>
        </a:prstGeom>
        <a:gradFill rotWithShape="0">
          <a:gsLst>
            <a:gs pos="0">
              <a:schemeClr val="accent3">
                <a:hueOff val="-9679462"/>
                <a:satOff val="3238"/>
                <a:lumOff val="-14118"/>
                <a:alphaOff val="0"/>
                <a:tint val="30000"/>
                <a:satMod val="250000"/>
              </a:schemeClr>
            </a:gs>
            <a:gs pos="72000">
              <a:schemeClr val="accent3">
                <a:hueOff val="-9679462"/>
                <a:satOff val="3238"/>
                <a:lumOff val="-14118"/>
                <a:alphaOff val="0"/>
                <a:tint val="75000"/>
                <a:satMod val="210000"/>
              </a:schemeClr>
            </a:gs>
            <a:gs pos="100000">
              <a:schemeClr val="accent3">
                <a:hueOff val="-9679462"/>
                <a:satOff val="3238"/>
                <a:lumOff val="-14118"/>
                <a:alphaOff val="0"/>
                <a:tint val="85000"/>
                <a:satMod val="210000"/>
              </a:schemeClr>
            </a:gs>
          </a:gsLst>
          <a:lin ang="5400000" scaled="1"/>
        </a:gradFill>
        <a:ln>
          <a:noFill/>
        </a:ln>
        <a:effectLst>
          <a:outerShdw blurRad="76200" dist="50800" dir="5400000" rotWithShape="0">
            <a:srgbClr val="4E3B30">
              <a:alpha val="6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8016" tIns="128016" rIns="128016" bIns="128016" numCol="1" spcCol="1270" anchor="t" anchorCtr="0">
          <a:noAutofit/>
        </a:bodyPr>
        <a:lstStyle/>
        <a:p>
          <a:pPr lvl="0" algn="l" defTabSz="800100">
            <a:lnSpc>
              <a:spcPct val="90000"/>
            </a:lnSpc>
            <a:spcBef>
              <a:spcPct val="0"/>
            </a:spcBef>
            <a:spcAft>
              <a:spcPct val="35000"/>
            </a:spcAft>
          </a:pPr>
          <a:r>
            <a:rPr lang="en-US" sz="1800" b="1" kern="1200" dirty="0" smtClean="0">
              <a:latin typeface="Goudy Old Style"/>
              <a:cs typeface="Goudy Old Style"/>
            </a:rPr>
            <a:t>Spiritual Involvement (Soul)</a:t>
          </a:r>
          <a:endParaRPr lang="en-US" sz="1800" b="1" kern="1200" dirty="0">
            <a:latin typeface="Goudy Old Style"/>
            <a:cs typeface="Goudy Old Style"/>
          </a:endParaRPr>
        </a:p>
        <a:p>
          <a:pPr marL="114300" lvl="1" indent="-114300" algn="l" defTabSz="622300">
            <a:lnSpc>
              <a:spcPct val="90000"/>
            </a:lnSpc>
            <a:spcBef>
              <a:spcPct val="0"/>
            </a:spcBef>
            <a:spcAft>
              <a:spcPct val="15000"/>
            </a:spcAft>
            <a:buChar char="••"/>
          </a:pPr>
          <a:r>
            <a:rPr lang="en-US" sz="1400" kern="1200" dirty="0" smtClean="0">
              <a:latin typeface="Goudy Old Style"/>
              <a:cs typeface="Goudy Old Style"/>
            </a:rPr>
            <a:t>Self Purification</a:t>
          </a:r>
          <a:endParaRPr lang="en-US" sz="1400" kern="1200" dirty="0">
            <a:latin typeface="Goudy Old Style"/>
            <a:cs typeface="Goudy Old Style"/>
          </a:endParaRPr>
        </a:p>
        <a:p>
          <a:pPr marL="114300" lvl="1" indent="-114300" algn="l" defTabSz="622300">
            <a:lnSpc>
              <a:spcPct val="90000"/>
            </a:lnSpc>
            <a:spcBef>
              <a:spcPct val="0"/>
            </a:spcBef>
            <a:spcAft>
              <a:spcPct val="15000"/>
            </a:spcAft>
            <a:buChar char="••"/>
          </a:pPr>
          <a:r>
            <a:rPr lang="en-US" sz="1400" kern="1200" dirty="0" smtClean="0">
              <a:latin typeface="Goudy Old Style"/>
              <a:cs typeface="Goudy Old Style"/>
            </a:rPr>
            <a:t>Seeking Allah’s Help and Protection</a:t>
          </a:r>
          <a:endParaRPr lang="en-US" sz="1400" kern="1200" dirty="0">
            <a:latin typeface="Goudy Old Style"/>
            <a:cs typeface="Goudy Old Style"/>
          </a:endParaRPr>
        </a:p>
        <a:p>
          <a:pPr marL="114300" lvl="1" indent="-114300" algn="l" defTabSz="622300">
            <a:lnSpc>
              <a:spcPct val="90000"/>
            </a:lnSpc>
            <a:spcBef>
              <a:spcPct val="0"/>
            </a:spcBef>
            <a:spcAft>
              <a:spcPct val="15000"/>
            </a:spcAft>
            <a:buChar char="••"/>
          </a:pPr>
          <a:r>
            <a:rPr lang="en-US" sz="1400" kern="1200" dirty="0" smtClean="0">
              <a:latin typeface="Goudy Old Style"/>
              <a:cs typeface="Goudy Old Style"/>
            </a:rPr>
            <a:t>Supplication and </a:t>
          </a:r>
          <a:r>
            <a:rPr lang="en-US" sz="1400" kern="1200" dirty="0" err="1" smtClean="0">
              <a:latin typeface="Goudy Old Style"/>
              <a:cs typeface="Goudy Old Style"/>
            </a:rPr>
            <a:t>Dua</a:t>
          </a:r>
          <a:endParaRPr lang="en-US" sz="1400" kern="1200" dirty="0">
            <a:latin typeface="Goudy Old Style"/>
            <a:cs typeface="Goudy Old Style"/>
          </a:endParaRPr>
        </a:p>
      </dsp:txBody>
      <dsp:txXfrm rot="-5400000">
        <a:off x="3708412" y="3510389"/>
        <a:ext cx="3708412" cy="2106234"/>
      </dsp:txXfrm>
    </dsp:sp>
    <dsp:sp modelId="{4796D447-55B5-DC48-A351-A0A7F21AF19F}">
      <dsp:nvSpPr>
        <dsp:cNvPr id="0" name=""/>
        <dsp:cNvSpPr/>
      </dsp:nvSpPr>
      <dsp:spPr>
        <a:xfrm>
          <a:off x="2595888" y="2376267"/>
          <a:ext cx="2225047" cy="864089"/>
        </a:xfrm>
        <a:prstGeom prst="roundRect">
          <a:avLst/>
        </a:prstGeom>
        <a:gradFill rotWithShape="0">
          <a:gsLst>
            <a:gs pos="0">
              <a:schemeClr val="accent3">
                <a:tint val="40000"/>
                <a:hueOff val="0"/>
                <a:satOff val="0"/>
                <a:lumOff val="0"/>
                <a:alphaOff val="0"/>
                <a:tint val="30000"/>
                <a:satMod val="250000"/>
              </a:schemeClr>
            </a:gs>
            <a:gs pos="72000">
              <a:schemeClr val="accent3">
                <a:tint val="40000"/>
                <a:hueOff val="0"/>
                <a:satOff val="0"/>
                <a:lumOff val="0"/>
                <a:alphaOff val="0"/>
                <a:tint val="75000"/>
                <a:satMod val="210000"/>
              </a:schemeClr>
            </a:gs>
            <a:gs pos="100000">
              <a:schemeClr val="accent3">
                <a:tint val="40000"/>
                <a:hueOff val="0"/>
                <a:satOff val="0"/>
                <a:lumOff val="0"/>
                <a:alphaOff val="0"/>
                <a:tint val="85000"/>
                <a:satMod val="210000"/>
              </a:schemeClr>
            </a:gs>
          </a:gsLst>
          <a:lin ang="5400000" scaled="1"/>
        </a:gradFill>
        <a:ln w="10000" cap="flat" cmpd="sng" algn="ctr">
          <a:solidFill>
            <a:schemeClr val="lt1">
              <a:hueOff val="0"/>
              <a:satOff val="0"/>
              <a:lumOff val="0"/>
              <a:alphaOff val="0"/>
            </a:schemeClr>
          </a:solidFill>
          <a:prstDash val="solid"/>
        </a:ln>
        <a:effectLst>
          <a:outerShdw blurRad="76200" dist="50800" dir="5400000" rotWithShape="0">
            <a:srgbClr val="4E3B30">
              <a:alpha val="60000"/>
            </a:srgbClr>
          </a:outerShdw>
        </a:effectLst>
        <a:scene3d>
          <a:camera prst="orthographicFront"/>
          <a:lightRig rig="flat" dir="t"/>
        </a:scene3d>
        <a:sp3d prstMaterial="dkEdge">
          <a:bevelT w="8200" h="38100"/>
        </a:sp3d>
      </dsp:spPr>
      <dsp:style>
        <a:lnRef idx="1">
          <a:scrgbClr r="0" g="0" b="0"/>
        </a:lnRef>
        <a:fillRef idx="2">
          <a:scrgbClr r="0" g="0" b="0"/>
        </a:fillRef>
        <a:effectRef idx="1">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latin typeface="Goudy Old Style"/>
              <a:cs typeface="Goudy Old Style"/>
            </a:rPr>
            <a:t>Active Engagement/Total Inner Participation</a:t>
          </a:r>
          <a:endParaRPr lang="en-US" sz="1800" b="1" kern="1200" dirty="0">
            <a:latin typeface="Goudy Old Style"/>
            <a:cs typeface="Goudy Old Style"/>
          </a:endParaRPr>
        </a:p>
      </dsp:txBody>
      <dsp:txXfrm>
        <a:off x="2638069" y="2418448"/>
        <a:ext cx="2140685" cy="779727"/>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D31A99B-1E4F-2E4C-BEDF-97CF47DEEF81}" type="datetimeFigureOut">
              <a:rPr lang="en-US" smtClean="0"/>
              <a:pPr/>
              <a:t>3/15/13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5E2B6E-79BF-2F4C-9330-10E8ADC6F045}" type="slidenum">
              <a:rPr lang="en-US" smtClean="0"/>
              <a:pPr/>
              <a:t>‹#›</a:t>
            </a:fld>
            <a:endParaRPr lang="en-US"/>
          </a:p>
        </p:txBody>
      </p:sp>
    </p:spTree>
    <p:extLst>
      <p:ext uri="{BB962C8B-B14F-4D97-AF65-F5344CB8AC3E}">
        <p14:creationId xmlns:p14="http://schemas.microsoft.com/office/powerpoint/2010/main" val="378244798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 Id="rId3" Type="http://schemas.openxmlformats.org/officeDocument/2006/relationships/hyperlink" Target="http://www.omeriqbal.com/a/1%23fn3"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 Id="rId3" Type="http://schemas.openxmlformats.org/officeDocument/2006/relationships/hyperlink" Target="http://www.omeriqbal.com/a/1%23fn3"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ctr"/>
            <a:r>
              <a:rPr lang="en-US" sz="1200" b="1" dirty="0" smtClean="0">
                <a:latin typeface="Mistral"/>
                <a:cs typeface="Mistral"/>
              </a:rPr>
              <a:t>Quran is Allah’s </a:t>
            </a:r>
            <a:r>
              <a:rPr lang="en-US" sz="1200" b="1" dirty="0" err="1" smtClean="0">
                <a:latin typeface="Mistral"/>
                <a:cs typeface="Mistral"/>
              </a:rPr>
              <a:t>Noor</a:t>
            </a:r>
            <a:endParaRPr lang="en-US" sz="1200" b="1" dirty="0" smtClean="0">
              <a:latin typeface="Mistral"/>
              <a:cs typeface="Mistral"/>
            </a:endParaRPr>
          </a:p>
          <a:p>
            <a:pPr algn="ctr"/>
            <a:r>
              <a:rPr lang="en-US" sz="1200" b="1" dirty="0" smtClean="0">
                <a:latin typeface="Mistral"/>
                <a:cs typeface="Mistral"/>
              </a:rPr>
              <a:t>… Lets Enlighten our lives with it! </a:t>
            </a:r>
          </a:p>
          <a:p>
            <a:endParaRPr lang="en-US" dirty="0"/>
          </a:p>
        </p:txBody>
      </p:sp>
      <p:sp>
        <p:nvSpPr>
          <p:cNvPr id="4" name="Slide Number Placeholder 3"/>
          <p:cNvSpPr>
            <a:spLocks noGrp="1"/>
          </p:cNvSpPr>
          <p:nvPr>
            <p:ph type="sldNum" sz="quarter" idx="10"/>
          </p:nvPr>
        </p:nvSpPr>
        <p:spPr/>
        <p:txBody>
          <a:bodyPr/>
          <a:lstStyle/>
          <a:p>
            <a:fld id="{A75E2B6E-79BF-2F4C-9330-10E8ADC6F045}" type="slidenum">
              <a:rPr lang="en-US" smtClean="0"/>
              <a:pPr/>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smtClean="0"/>
              <a:t>We do not want to be amongst the hearing deaf, the seeing blinds and the talking </a:t>
            </a:r>
            <a:r>
              <a:rPr lang="en-US" dirty="0" err="1" smtClean="0"/>
              <a:t>dumbs</a:t>
            </a:r>
            <a:r>
              <a:rPr lang="en-US" dirty="0" smtClean="0"/>
              <a:t>!</a:t>
            </a:r>
          </a:p>
          <a:p>
            <a:endParaRPr lang="en-US" dirty="0" smtClean="0"/>
          </a:p>
          <a:p>
            <a:endParaRPr lang="en-US" dirty="0" smtClean="0"/>
          </a:p>
          <a:p>
            <a:r>
              <a:rPr lang="en-US" sz="1200" kern="1200" dirty="0" smtClean="0">
                <a:solidFill>
                  <a:schemeClr val="tx1"/>
                </a:solidFill>
                <a:latin typeface="+mn-lt"/>
                <a:ea typeface="+mn-ea"/>
                <a:cs typeface="+mn-cs"/>
              </a:rPr>
              <a:t>In general, the Quran has used reasoning and has cited arguments in support of its claims whenever it has urged man to accept a belief. It warns those who do not apply the faculty of their reasoning and become slaves to emotions like hate and prejudice.</a:t>
            </a:r>
            <a:r>
              <a:rPr lang="en-US" sz="1200" kern="1200" dirty="0" smtClean="0">
                <a:solidFill>
                  <a:schemeClr val="tx1"/>
                </a:solidFill>
                <a:latin typeface="+mn-lt"/>
                <a:ea typeface="+mn-ea"/>
                <a:cs typeface="+mn-cs"/>
                <a:hlinkClick r:id="rId3"/>
              </a:rPr>
              <a:t>3 For example, consider the following where those who do not use their intellect in the study of the Book are addressed as deaf and dumb.إِنَّ شَرَّ الدَّوَابَّ عِندَ اللّهِ الصُّمُّ الْبُكْمُ الَّذِينَ لاَ يَعْقِلُونَSurely the worst of animals in Allah's sight are the deaf, the dumb who do not use their brains.(Quran 8:22)</a:t>
            </a:r>
            <a:endParaRPr lang="en-US" dirty="0"/>
          </a:p>
        </p:txBody>
      </p:sp>
      <p:sp>
        <p:nvSpPr>
          <p:cNvPr id="4" name="Slide Number Placeholder 3"/>
          <p:cNvSpPr>
            <a:spLocks noGrp="1"/>
          </p:cNvSpPr>
          <p:nvPr>
            <p:ph type="sldNum" sz="quarter" idx="10"/>
          </p:nvPr>
        </p:nvSpPr>
        <p:spPr/>
        <p:txBody>
          <a:bodyPr/>
          <a:lstStyle/>
          <a:p>
            <a:fld id="{A75E2B6E-79BF-2F4C-9330-10E8ADC6F045}" type="slidenum">
              <a:rPr lang="en-US" smtClean="0"/>
              <a:pPr/>
              <a:t>16</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smtClean="0"/>
              <a:t>We do not want to be amongst the hearing deaf, the seeing blinds and the talking </a:t>
            </a:r>
            <a:r>
              <a:rPr lang="en-US" dirty="0" err="1" smtClean="0"/>
              <a:t>dumbs</a:t>
            </a:r>
            <a:r>
              <a:rPr lang="en-US" dirty="0" smtClean="0"/>
              <a:t>!</a:t>
            </a:r>
          </a:p>
          <a:p>
            <a:endParaRPr lang="en-US" dirty="0" smtClean="0"/>
          </a:p>
          <a:p>
            <a:endParaRPr lang="en-US" dirty="0" smtClean="0"/>
          </a:p>
          <a:p>
            <a:r>
              <a:rPr lang="en-US" sz="1200" kern="1200" dirty="0" smtClean="0">
                <a:solidFill>
                  <a:schemeClr val="tx1"/>
                </a:solidFill>
                <a:latin typeface="+mn-lt"/>
                <a:ea typeface="+mn-ea"/>
                <a:cs typeface="+mn-cs"/>
              </a:rPr>
              <a:t>In general, the Quran has used reasoning and has cited arguments in support of its claims whenever it has urged man to accept a belief. It warns those who do not apply the faculty of their reasoning and become slaves to emotions like hate and prejudice.</a:t>
            </a:r>
            <a:r>
              <a:rPr lang="en-US" sz="1200" kern="1200" dirty="0" smtClean="0">
                <a:solidFill>
                  <a:schemeClr val="tx1"/>
                </a:solidFill>
                <a:latin typeface="+mn-lt"/>
                <a:ea typeface="+mn-ea"/>
                <a:cs typeface="+mn-cs"/>
                <a:hlinkClick r:id="rId3"/>
              </a:rPr>
              <a:t>3 For example, consider the following where those who do not use their intellect in the study of the Book are addressed as deaf and dumb.إِنَّ شَرَّ الدَّوَابَّ عِندَ اللّهِ الصُّمُّ الْبُكْمُ الَّذِينَ لاَ يَعْقِلُونَSurely the worst of animals in Allah's sight are the deaf, the dumb who do not use their brains.(Quran 8:22)</a:t>
            </a:r>
            <a:endParaRPr lang="en-US" dirty="0"/>
          </a:p>
        </p:txBody>
      </p:sp>
      <p:sp>
        <p:nvSpPr>
          <p:cNvPr id="4" name="Slide Number Placeholder 3"/>
          <p:cNvSpPr>
            <a:spLocks noGrp="1"/>
          </p:cNvSpPr>
          <p:nvPr>
            <p:ph type="sldNum" sz="quarter" idx="10"/>
          </p:nvPr>
        </p:nvSpPr>
        <p:spPr/>
        <p:txBody>
          <a:bodyPr/>
          <a:lstStyle/>
          <a:p>
            <a:fld id="{A75E2B6E-79BF-2F4C-9330-10E8ADC6F045}" type="slidenum">
              <a:rPr lang="en-US" smtClean="0"/>
              <a:pPr/>
              <a:t>17</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a:p>
            <a:r>
              <a:rPr lang="en-US" baseline="0" dirty="0" smtClean="0"/>
              <a:t>47:24 </a:t>
            </a:r>
            <a:r>
              <a:rPr lang="en-US" baseline="0" dirty="0" err="1" smtClean="0"/>
              <a:t>afala</a:t>
            </a:r>
            <a:r>
              <a:rPr lang="en-US" baseline="0" dirty="0" smtClean="0"/>
              <a:t> </a:t>
            </a:r>
            <a:r>
              <a:rPr lang="en-US" baseline="0" dirty="0" err="1" smtClean="0"/>
              <a:t>yatabbarul</a:t>
            </a:r>
            <a:r>
              <a:rPr lang="en-US" baseline="0" dirty="0" smtClean="0"/>
              <a:t> </a:t>
            </a:r>
            <a:r>
              <a:rPr lang="en-US" baseline="0" dirty="0" err="1" smtClean="0"/>
              <a:t>quran</a:t>
            </a:r>
            <a:r>
              <a:rPr lang="en-US" baseline="0" dirty="0" smtClean="0"/>
              <a:t>…</a:t>
            </a:r>
          </a:p>
          <a:p>
            <a:endParaRPr lang="en-US" baseline="0" dirty="0" smtClean="0"/>
          </a:p>
          <a:p>
            <a:r>
              <a:rPr lang="en-US" baseline="0" dirty="0" smtClean="0"/>
              <a:t>Di par </a:t>
            </a:r>
            <a:r>
              <a:rPr lang="en-US" baseline="0" dirty="0" err="1" smtClean="0"/>
              <a:t>tala</a:t>
            </a:r>
            <a:r>
              <a:rPr lang="en-US" baseline="0" dirty="0" smtClean="0"/>
              <a:t> ho to no entry…</a:t>
            </a:r>
          </a:p>
          <a:p>
            <a:endParaRPr lang="en-US" baseline="0" dirty="0" smtClean="0"/>
          </a:p>
          <a:p>
            <a:r>
              <a:rPr lang="en-US" baseline="0" dirty="0" err="1" smtClean="0"/>
              <a:t>Dil</a:t>
            </a:r>
            <a:r>
              <a:rPr lang="en-US" baseline="0" dirty="0" smtClean="0"/>
              <a:t> main </a:t>
            </a:r>
            <a:r>
              <a:rPr lang="en-US" baseline="0" dirty="0" err="1" smtClean="0"/>
              <a:t>insaan</a:t>
            </a:r>
            <a:r>
              <a:rPr lang="en-US" baseline="0" dirty="0" smtClean="0"/>
              <a:t> keeps one beloved….you are in my heart….</a:t>
            </a:r>
          </a:p>
          <a:p>
            <a:r>
              <a:rPr lang="en-US" baseline="0" dirty="0" err="1" smtClean="0"/>
              <a:t>Dunya</a:t>
            </a:r>
            <a:r>
              <a:rPr lang="en-US" baseline="0" dirty="0" smtClean="0"/>
              <a:t> </a:t>
            </a:r>
            <a:r>
              <a:rPr lang="en-US" baseline="0" dirty="0" err="1" smtClean="0"/>
              <a:t>ki</a:t>
            </a:r>
            <a:r>
              <a:rPr lang="en-US" baseline="0" dirty="0" smtClean="0"/>
              <a:t> </a:t>
            </a:r>
            <a:r>
              <a:rPr lang="en-US" baseline="0" dirty="0" err="1" smtClean="0"/>
              <a:t>kitni</a:t>
            </a:r>
            <a:r>
              <a:rPr lang="en-US" baseline="0" dirty="0" smtClean="0"/>
              <a:t> hi </a:t>
            </a:r>
            <a:r>
              <a:rPr lang="en-US" baseline="0" dirty="0" err="1" smtClean="0"/>
              <a:t>batain</a:t>
            </a:r>
            <a:r>
              <a:rPr lang="en-US" baseline="0" dirty="0" smtClean="0"/>
              <a:t> hum </a:t>
            </a:r>
            <a:r>
              <a:rPr lang="en-US" baseline="0" dirty="0" err="1" smtClean="0"/>
              <a:t>sochtay</a:t>
            </a:r>
            <a:r>
              <a:rPr lang="en-US" baseline="0" dirty="0" smtClean="0"/>
              <a:t> </a:t>
            </a:r>
            <a:r>
              <a:rPr lang="en-US" baseline="0" dirty="0" err="1" smtClean="0"/>
              <a:t>hain</a:t>
            </a:r>
            <a:r>
              <a:rPr lang="en-US" baseline="0" dirty="0" smtClean="0"/>
              <a:t>…</a:t>
            </a:r>
            <a:r>
              <a:rPr lang="en-US" baseline="0" dirty="0" err="1" smtClean="0"/>
              <a:t>kitni</a:t>
            </a:r>
            <a:r>
              <a:rPr lang="en-US" baseline="0" dirty="0" smtClean="0"/>
              <a:t> worries…</a:t>
            </a:r>
          </a:p>
          <a:p>
            <a:r>
              <a:rPr lang="en-US" baseline="0" dirty="0" smtClean="0"/>
              <a:t>So many thoughts , so many worries…</a:t>
            </a:r>
          </a:p>
          <a:p>
            <a:r>
              <a:rPr lang="en-US" baseline="0" dirty="0" smtClean="0"/>
              <a:t>When in our thoughts, ideas, we are thinking about </a:t>
            </a:r>
            <a:r>
              <a:rPr lang="en-US" baseline="0" dirty="0" err="1" smtClean="0"/>
              <a:t>Allahs</a:t>
            </a:r>
            <a:r>
              <a:rPr lang="en-US" baseline="0" dirty="0" smtClean="0"/>
              <a:t> words,,</a:t>
            </a:r>
          </a:p>
          <a:p>
            <a:r>
              <a:rPr lang="en-US" baseline="0" dirty="0" smtClean="0"/>
              <a:t>And relate it to our Personal Lives…Its not a book of </a:t>
            </a:r>
            <a:r>
              <a:rPr lang="en-US" baseline="0" dirty="0" err="1" smtClean="0"/>
              <a:t>pilososphy</a:t>
            </a:r>
            <a:r>
              <a:rPr lang="en-US" baseline="0" dirty="0" smtClean="0"/>
              <a:t>, it gives guidance about every angle and aspect of life.</a:t>
            </a:r>
          </a:p>
          <a:p>
            <a:endParaRPr lang="en-US" baseline="0" dirty="0" smtClean="0"/>
          </a:p>
          <a:p>
            <a:pPr>
              <a:buFontTx/>
              <a:buChar char="-"/>
            </a:pPr>
            <a:r>
              <a:rPr lang="en-US" baseline="0" dirty="0" smtClean="0"/>
              <a:t>Opens  those things to us, which are hidden, its like a mirror, shows us…</a:t>
            </a:r>
          </a:p>
          <a:p>
            <a:pPr>
              <a:buFontTx/>
              <a:buChar char="-"/>
            </a:pPr>
            <a:r>
              <a:rPr lang="en-US" baseline="0" dirty="0" smtClean="0"/>
              <a:t> </a:t>
            </a:r>
            <a:r>
              <a:rPr lang="en-US" baseline="0" dirty="0" err="1" smtClean="0"/>
              <a:t>Zalikal</a:t>
            </a:r>
            <a:r>
              <a:rPr lang="en-US" baseline="0" dirty="0" smtClean="0"/>
              <a:t> </a:t>
            </a:r>
            <a:r>
              <a:rPr lang="en-US" baseline="0" dirty="0" err="1" smtClean="0"/>
              <a:t>kitabu</a:t>
            </a:r>
            <a:r>
              <a:rPr lang="en-US" baseline="0" dirty="0" smtClean="0"/>
              <a:t> la </a:t>
            </a:r>
            <a:r>
              <a:rPr lang="en-US" baseline="0" dirty="0" err="1" smtClean="0"/>
              <a:t>raiba</a:t>
            </a:r>
            <a:r>
              <a:rPr lang="en-US" baseline="0" dirty="0" smtClean="0"/>
              <a:t> </a:t>
            </a:r>
            <a:r>
              <a:rPr lang="en-US" baseline="0" dirty="0" err="1" smtClean="0"/>
              <a:t>fih</a:t>
            </a:r>
            <a:r>
              <a:rPr lang="en-US" baseline="0" dirty="0" smtClean="0"/>
              <a:t>….no doubt, no </a:t>
            </a:r>
          </a:p>
          <a:p>
            <a:r>
              <a:rPr lang="en-US" dirty="0" smtClean="0"/>
              <a:t>- Quran ka challenge…</a:t>
            </a:r>
          </a:p>
          <a:p>
            <a:endParaRPr lang="en-US" dirty="0"/>
          </a:p>
        </p:txBody>
      </p:sp>
      <p:sp>
        <p:nvSpPr>
          <p:cNvPr id="4" name="Slide Number Placeholder 3"/>
          <p:cNvSpPr>
            <a:spLocks noGrp="1"/>
          </p:cNvSpPr>
          <p:nvPr>
            <p:ph type="sldNum" sz="quarter" idx="10"/>
          </p:nvPr>
        </p:nvSpPr>
        <p:spPr/>
        <p:txBody>
          <a:bodyPr/>
          <a:lstStyle/>
          <a:p>
            <a:fld id="{A75E2B6E-79BF-2F4C-9330-10E8ADC6F045}" type="slidenum">
              <a:rPr lang="en-US" smtClean="0"/>
              <a:pPr/>
              <a:t>18</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Presence of Heart….</a:t>
            </a:r>
          </a:p>
          <a:p>
            <a:endParaRPr lang="en-US" dirty="0" smtClean="0"/>
          </a:p>
          <a:p>
            <a:r>
              <a:rPr lang="en-US" dirty="0" smtClean="0"/>
              <a:t>For one who has present</a:t>
            </a:r>
            <a:r>
              <a:rPr lang="en-US" baseline="0" dirty="0" smtClean="0"/>
              <a:t> heart, attentive , Concentration, takes interest</a:t>
            </a:r>
          </a:p>
          <a:p>
            <a:endParaRPr lang="en-US" baseline="0" dirty="0" smtClean="0"/>
          </a:p>
          <a:p>
            <a:endParaRPr lang="en-US" baseline="0" dirty="0" smtClean="0"/>
          </a:p>
          <a:p>
            <a:endParaRPr lang="en-US" baseline="0" dirty="0" smtClean="0"/>
          </a:p>
          <a:p>
            <a:r>
              <a:rPr lang="en-US" baseline="0" dirty="0" smtClean="0"/>
              <a:t>If we do not </a:t>
            </a:r>
            <a:r>
              <a:rPr lang="en-US" baseline="0" dirty="0" err="1" smtClean="0"/>
              <a:t>wishe</a:t>
            </a:r>
            <a:r>
              <a:rPr lang="en-US" baseline="0" dirty="0" smtClean="0"/>
              <a:t> to create relation Prophet will </a:t>
            </a:r>
            <a:r>
              <a:rPr lang="en-US" baseline="0" dirty="0" err="1" smtClean="0"/>
              <a:t>sifarish</a:t>
            </a:r>
            <a:r>
              <a:rPr lang="en-US" baseline="0" dirty="0" smtClean="0"/>
              <a:t> against us!</a:t>
            </a:r>
          </a:p>
          <a:p>
            <a:endParaRPr lang="en-US" baseline="0" dirty="0" smtClean="0"/>
          </a:p>
          <a:p>
            <a:r>
              <a:rPr lang="en-US" baseline="0" dirty="0" smtClean="0"/>
              <a:t>25:30</a:t>
            </a:r>
            <a:endParaRPr lang="en-US" dirty="0"/>
          </a:p>
        </p:txBody>
      </p:sp>
      <p:sp>
        <p:nvSpPr>
          <p:cNvPr id="4" name="Slide Number Placeholder 3"/>
          <p:cNvSpPr>
            <a:spLocks noGrp="1"/>
          </p:cNvSpPr>
          <p:nvPr>
            <p:ph type="sldNum" sz="quarter" idx="10"/>
          </p:nvPr>
        </p:nvSpPr>
        <p:spPr/>
        <p:txBody>
          <a:bodyPr/>
          <a:lstStyle/>
          <a:p>
            <a:fld id="{A75E2B6E-79BF-2F4C-9330-10E8ADC6F045}" type="slidenum">
              <a:rPr lang="en-US" smtClean="0"/>
              <a:pPr/>
              <a:t>19</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processor with no software, no application…a dumb machine….an animal…</a:t>
            </a:r>
          </a:p>
          <a:p>
            <a:endParaRPr lang="en-US" dirty="0"/>
          </a:p>
        </p:txBody>
      </p:sp>
      <p:sp>
        <p:nvSpPr>
          <p:cNvPr id="4" name="Slide Number Placeholder 3"/>
          <p:cNvSpPr>
            <a:spLocks noGrp="1"/>
          </p:cNvSpPr>
          <p:nvPr>
            <p:ph type="sldNum" sz="quarter" idx="10"/>
          </p:nvPr>
        </p:nvSpPr>
        <p:spPr/>
        <p:txBody>
          <a:bodyPr/>
          <a:lstStyle/>
          <a:p>
            <a:fld id="{A75E2B6E-79BF-2F4C-9330-10E8ADC6F045}" type="slidenum">
              <a:rPr lang="en-US" smtClean="0"/>
              <a:pPr/>
              <a:t>20</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75E2B6E-79BF-2F4C-9330-10E8ADC6F045}" type="slidenum">
              <a:rPr lang="en-US" smtClean="0"/>
              <a:pPr/>
              <a:t>21</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75E2B6E-79BF-2F4C-9330-10E8ADC6F045}" type="slidenum">
              <a:rPr lang="en-US" smtClean="0"/>
              <a:pPr/>
              <a:t>22</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Zinda</a:t>
            </a:r>
            <a:r>
              <a:rPr lang="en-US" baseline="0" dirty="0" err="1" smtClean="0"/>
              <a:t>gi</a:t>
            </a:r>
            <a:r>
              <a:rPr lang="en-US" baseline="0" dirty="0" smtClean="0"/>
              <a:t> tang </a:t>
            </a:r>
            <a:r>
              <a:rPr lang="en-US" baseline="0" dirty="0" err="1" smtClean="0"/>
              <a:t>ker</a:t>
            </a:r>
            <a:r>
              <a:rPr lang="en-US" baseline="0" dirty="0" smtClean="0"/>
              <a:t> dun </a:t>
            </a:r>
            <a:r>
              <a:rPr lang="en-US" baseline="0" dirty="0" err="1" smtClean="0"/>
              <a:t>ga</a:t>
            </a:r>
            <a:endParaRPr lang="en-US" dirty="0"/>
          </a:p>
        </p:txBody>
      </p:sp>
      <p:sp>
        <p:nvSpPr>
          <p:cNvPr id="4" name="Slide Number Placeholder 3"/>
          <p:cNvSpPr>
            <a:spLocks noGrp="1"/>
          </p:cNvSpPr>
          <p:nvPr>
            <p:ph type="sldNum" sz="quarter" idx="10"/>
          </p:nvPr>
        </p:nvSpPr>
        <p:spPr/>
        <p:txBody>
          <a:bodyPr/>
          <a:lstStyle/>
          <a:p>
            <a:fld id="{A75E2B6E-79BF-2F4C-9330-10E8ADC6F045}" type="slidenum">
              <a:rPr lang="en-US" smtClean="0"/>
              <a:pPr/>
              <a:t>24</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Bhula</a:t>
            </a:r>
            <a:r>
              <a:rPr lang="en-US" dirty="0" smtClean="0"/>
              <a:t> </a:t>
            </a:r>
            <a:r>
              <a:rPr lang="en-US" dirty="0" err="1" smtClean="0"/>
              <a:t>daina</a:t>
            </a:r>
            <a:r>
              <a:rPr lang="en-US" dirty="0" smtClean="0"/>
              <a:t>….</a:t>
            </a:r>
          </a:p>
          <a:p>
            <a:r>
              <a:rPr lang="en-US" dirty="0" smtClean="0"/>
              <a:t>Kin </a:t>
            </a:r>
            <a:r>
              <a:rPr lang="en-US" dirty="0" err="1" smtClean="0"/>
              <a:t>cheezon</a:t>
            </a:r>
            <a:r>
              <a:rPr lang="en-US" dirty="0" smtClean="0"/>
              <a:t> </a:t>
            </a:r>
            <a:r>
              <a:rPr lang="en-US" dirty="0" err="1" smtClean="0"/>
              <a:t>ko</a:t>
            </a:r>
            <a:r>
              <a:rPr lang="en-US" dirty="0" smtClean="0"/>
              <a:t> hum </a:t>
            </a:r>
            <a:r>
              <a:rPr lang="en-US" dirty="0" err="1" smtClean="0"/>
              <a:t>bhool</a:t>
            </a:r>
            <a:r>
              <a:rPr lang="en-US" baseline="0" dirty="0" smtClean="0"/>
              <a:t> </a:t>
            </a:r>
            <a:r>
              <a:rPr lang="en-US" baseline="0" dirty="0" err="1" smtClean="0"/>
              <a:t>jatay</a:t>
            </a:r>
            <a:r>
              <a:rPr lang="en-US" baseline="0" dirty="0" smtClean="0"/>
              <a:t> </a:t>
            </a:r>
            <a:r>
              <a:rPr lang="en-US" baseline="0" dirty="0" err="1" smtClean="0"/>
              <a:t>hain</a:t>
            </a:r>
            <a:r>
              <a:rPr lang="en-US" baseline="0" dirty="0" smtClean="0"/>
              <a:t>…</a:t>
            </a:r>
          </a:p>
          <a:p>
            <a:r>
              <a:rPr lang="en-US" baseline="0" dirty="0" err="1" smtClean="0"/>
              <a:t>Jis</a:t>
            </a:r>
            <a:r>
              <a:rPr lang="en-US" baseline="0" dirty="0" smtClean="0"/>
              <a:t> </a:t>
            </a:r>
            <a:r>
              <a:rPr lang="en-US" baseline="0" dirty="0" err="1" smtClean="0"/>
              <a:t>ko</a:t>
            </a:r>
            <a:r>
              <a:rPr lang="en-US" baseline="0" dirty="0" smtClean="0"/>
              <a:t> hum Importance </a:t>
            </a:r>
            <a:r>
              <a:rPr lang="en-US" baseline="0" dirty="0" err="1" smtClean="0"/>
              <a:t>nai</a:t>
            </a:r>
            <a:r>
              <a:rPr lang="en-US" baseline="0" dirty="0" smtClean="0"/>
              <a:t> </a:t>
            </a:r>
            <a:r>
              <a:rPr lang="en-US" baseline="0" dirty="0" err="1" smtClean="0"/>
              <a:t>daitay</a:t>
            </a:r>
            <a:endParaRPr lang="en-US" baseline="0" dirty="0" smtClean="0"/>
          </a:p>
          <a:p>
            <a:endParaRPr lang="en-US" baseline="0" dirty="0" smtClean="0"/>
          </a:p>
          <a:p>
            <a:endParaRPr lang="en-US" baseline="0" dirty="0" smtClean="0"/>
          </a:p>
          <a:p>
            <a:r>
              <a:rPr lang="en-US" baseline="0" dirty="0" smtClean="0"/>
              <a:t>Allah </a:t>
            </a:r>
            <a:r>
              <a:rPr lang="en-US" baseline="0" dirty="0" err="1" smtClean="0"/>
              <a:t>sai</a:t>
            </a:r>
            <a:r>
              <a:rPr lang="en-US" baseline="0" dirty="0" smtClean="0"/>
              <a:t> </a:t>
            </a:r>
            <a:r>
              <a:rPr lang="en-US" baseline="0" dirty="0" err="1" smtClean="0"/>
              <a:t>dua</a:t>
            </a:r>
            <a:r>
              <a:rPr lang="en-US" baseline="0" dirty="0" smtClean="0"/>
              <a:t> </a:t>
            </a:r>
            <a:r>
              <a:rPr lang="en-US" baseline="0" dirty="0" err="1" smtClean="0"/>
              <a:t>hai</a:t>
            </a:r>
            <a:r>
              <a:rPr lang="en-US" baseline="0" dirty="0" smtClean="0"/>
              <a:t> </a:t>
            </a:r>
            <a:r>
              <a:rPr lang="en-US" baseline="0" dirty="0" err="1" smtClean="0"/>
              <a:t>ke</a:t>
            </a:r>
            <a:r>
              <a:rPr lang="en-US" baseline="0" dirty="0" smtClean="0"/>
              <a:t> Allah </a:t>
            </a:r>
            <a:r>
              <a:rPr lang="en-US" baseline="0" dirty="0" err="1" smtClean="0"/>
              <a:t>humain</a:t>
            </a:r>
            <a:r>
              <a:rPr lang="en-US" baseline="0" dirty="0" smtClean="0"/>
              <a:t> </a:t>
            </a:r>
            <a:r>
              <a:rPr lang="en-US" baseline="0" dirty="0" err="1" smtClean="0"/>
              <a:t>iss</a:t>
            </a:r>
            <a:r>
              <a:rPr lang="en-US" baseline="0" dirty="0" smtClean="0"/>
              <a:t> Quran ka </a:t>
            </a:r>
            <a:r>
              <a:rPr lang="en-US" baseline="0" dirty="0" err="1" smtClean="0"/>
              <a:t>Haq</a:t>
            </a:r>
            <a:r>
              <a:rPr lang="en-US" baseline="0" dirty="0" smtClean="0"/>
              <a:t> </a:t>
            </a:r>
            <a:r>
              <a:rPr lang="en-US" baseline="0" dirty="0" err="1" smtClean="0"/>
              <a:t>Ada</a:t>
            </a:r>
            <a:r>
              <a:rPr lang="en-US" baseline="0" dirty="0" smtClean="0"/>
              <a:t> </a:t>
            </a:r>
            <a:r>
              <a:rPr lang="en-US" baseline="0" dirty="0" err="1" smtClean="0"/>
              <a:t>kernay</a:t>
            </a:r>
            <a:r>
              <a:rPr lang="en-US" baseline="0" dirty="0" smtClean="0"/>
              <a:t> </a:t>
            </a:r>
            <a:r>
              <a:rPr lang="en-US" baseline="0" dirty="0" err="1" smtClean="0"/>
              <a:t>ki</a:t>
            </a:r>
            <a:r>
              <a:rPr lang="en-US" baseline="0" dirty="0" smtClean="0"/>
              <a:t> </a:t>
            </a:r>
            <a:r>
              <a:rPr lang="en-US" baseline="0" dirty="0" err="1" smtClean="0"/>
              <a:t>Taufeeq</a:t>
            </a:r>
            <a:r>
              <a:rPr lang="en-US" baseline="0" dirty="0" smtClean="0"/>
              <a:t> </a:t>
            </a:r>
            <a:r>
              <a:rPr lang="en-US" baseline="0" dirty="0" err="1" smtClean="0"/>
              <a:t>ata</a:t>
            </a:r>
            <a:r>
              <a:rPr lang="en-US" baseline="0" dirty="0" smtClean="0"/>
              <a:t> </a:t>
            </a:r>
            <a:r>
              <a:rPr lang="en-US" baseline="0" dirty="0" err="1" smtClean="0"/>
              <a:t>farmaye</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A75E2B6E-79BF-2F4C-9330-10E8ADC6F045}" type="slidenum">
              <a:rPr lang="en-US" smtClean="0"/>
              <a:pPr/>
              <a:t>25</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Ae</a:t>
            </a:r>
            <a:r>
              <a:rPr lang="en-US" baseline="0" dirty="0" smtClean="0"/>
              <a:t> Allah </a:t>
            </a:r>
            <a:r>
              <a:rPr lang="en-US" baseline="0" dirty="0" err="1" smtClean="0"/>
              <a:t>iss</a:t>
            </a:r>
            <a:r>
              <a:rPr lang="en-US" baseline="0" dirty="0" smtClean="0"/>
              <a:t> </a:t>
            </a:r>
            <a:r>
              <a:rPr lang="en-US" baseline="0" dirty="0" err="1" smtClean="0"/>
              <a:t>kitab</a:t>
            </a:r>
            <a:r>
              <a:rPr lang="en-US" baseline="0" dirty="0" smtClean="0"/>
              <a:t> </a:t>
            </a:r>
            <a:r>
              <a:rPr lang="en-US" baseline="0" dirty="0" err="1" smtClean="0"/>
              <a:t>sai</a:t>
            </a:r>
            <a:r>
              <a:rPr lang="en-US" baseline="0" dirty="0" smtClean="0"/>
              <a:t> </a:t>
            </a:r>
            <a:r>
              <a:rPr lang="en-US" baseline="0" dirty="0" err="1" smtClean="0"/>
              <a:t>behtereen</a:t>
            </a:r>
            <a:r>
              <a:rPr lang="en-US" baseline="0" dirty="0" smtClean="0"/>
              <a:t> </a:t>
            </a:r>
            <a:r>
              <a:rPr lang="en-US" baseline="0" dirty="0" err="1" smtClean="0"/>
              <a:t>faida</a:t>
            </a:r>
            <a:endParaRPr lang="en-US" baseline="0" dirty="0" smtClean="0"/>
          </a:p>
          <a:p>
            <a:r>
              <a:rPr lang="en-US" baseline="0" dirty="0" err="1" smtClean="0"/>
              <a:t>Ae</a:t>
            </a:r>
            <a:r>
              <a:rPr lang="en-US" baseline="0" dirty="0" smtClean="0"/>
              <a:t> Allah </a:t>
            </a:r>
            <a:r>
              <a:rPr lang="en-US" baseline="0" dirty="0" err="1" smtClean="0"/>
              <a:t>humaray</a:t>
            </a:r>
            <a:r>
              <a:rPr lang="en-US" baseline="0" dirty="0" smtClean="0"/>
              <a:t> </a:t>
            </a:r>
            <a:r>
              <a:rPr lang="en-US" baseline="0" dirty="0" err="1" smtClean="0"/>
              <a:t>dilon</a:t>
            </a:r>
            <a:r>
              <a:rPr lang="en-US" baseline="0" dirty="0" smtClean="0"/>
              <a:t> main </a:t>
            </a:r>
            <a:r>
              <a:rPr lang="en-US" baseline="0" dirty="0" err="1" smtClean="0"/>
              <a:t>iss</a:t>
            </a:r>
            <a:r>
              <a:rPr lang="en-US" baseline="0" dirty="0" smtClean="0"/>
              <a:t> </a:t>
            </a:r>
            <a:r>
              <a:rPr lang="en-US" baseline="0" dirty="0" err="1" smtClean="0"/>
              <a:t>kitab</a:t>
            </a:r>
            <a:r>
              <a:rPr lang="en-US" baseline="0" dirty="0" smtClean="0"/>
              <a:t> </a:t>
            </a:r>
            <a:r>
              <a:rPr lang="en-US" baseline="0" dirty="0" err="1" smtClean="0"/>
              <a:t>ki</a:t>
            </a:r>
            <a:r>
              <a:rPr lang="en-US" baseline="0" dirty="0" smtClean="0"/>
              <a:t> </a:t>
            </a:r>
            <a:r>
              <a:rPr lang="en-US" baseline="0" dirty="0" err="1" smtClean="0"/>
              <a:t>roshni</a:t>
            </a:r>
            <a:endParaRPr lang="en-US" baseline="0" dirty="0" smtClean="0"/>
          </a:p>
          <a:p>
            <a:r>
              <a:rPr lang="en-US" baseline="0" dirty="0" err="1" smtClean="0"/>
              <a:t>Ae</a:t>
            </a:r>
            <a:r>
              <a:rPr lang="en-US" baseline="0" dirty="0" smtClean="0"/>
              <a:t> Allah </a:t>
            </a:r>
            <a:r>
              <a:rPr lang="en-US" baseline="0" dirty="0" err="1" smtClean="0"/>
              <a:t>jo</a:t>
            </a:r>
            <a:r>
              <a:rPr lang="en-US" baseline="0" dirty="0" smtClean="0"/>
              <a:t> </a:t>
            </a:r>
            <a:r>
              <a:rPr lang="en-US" baseline="0" dirty="0" err="1" smtClean="0"/>
              <a:t>kuch</a:t>
            </a:r>
            <a:r>
              <a:rPr lang="en-US" baseline="0" dirty="0" smtClean="0"/>
              <a:t> Hum </a:t>
            </a:r>
            <a:r>
              <a:rPr lang="en-US" baseline="0" dirty="0" err="1" smtClean="0"/>
              <a:t>nai</a:t>
            </a:r>
            <a:r>
              <a:rPr lang="en-US" baseline="0" dirty="0" smtClean="0"/>
              <a:t> </a:t>
            </a:r>
            <a:r>
              <a:rPr lang="en-US" baseline="0" dirty="0" err="1" smtClean="0"/>
              <a:t>parha</a:t>
            </a:r>
            <a:r>
              <a:rPr lang="en-US" baseline="0" dirty="0" smtClean="0"/>
              <a:t> </a:t>
            </a:r>
            <a:r>
              <a:rPr lang="en-US" baseline="0" dirty="0" err="1" smtClean="0"/>
              <a:t>qabul</a:t>
            </a:r>
            <a:endParaRPr lang="en-US" baseline="0" dirty="0" smtClean="0"/>
          </a:p>
          <a:p>
            <a:r>
              <a:rPr lang="en-US" baseline="0" dirty="0" smtClean="0"/>
              <a:t>Allah </a:t>
            </a:r>
            <a:r>
              <a:rPr lang="en-US" baseline="0" dirty="0" err="1" smtClean="0"/>
              <a:t>humain</a:t>
            </a:r>
            <a:r>
              <a:rPr lang="en-US" baseline="0" dirty="0" smtClean="0"/>
              <a:t> </a:t>
            </a:r>
            <a:r>
              <a:rPr lang="en-US" baseline="0" dirty="0" err="1" smtClean="0"/>
              <a:t>apni</a:t>
            </a:r>
            <a:r>
              <a:rPr lang="en-US" baseline="0" dirty="0" smtClean="0"/>
              <a:t> </a:t>
            </a:r>
            <a:r>
              <a:rPr lang="en-US" baseline="0" dirty="0" err="1" smtClean="0"/>
              <a:t>rehmat</a:t>
            </a:r>
            <a:r>
              <a:rPr lang="en-US" baseline="0" dirty="0" smtClean="0"/>
              <a:t> </a:t>
            </a:r>
            <a:r>
              <a:rPr lang="en-US" baseline="0" dirty="0" err="1" smtClean="0"/>
              <a:t>sai</a:t>
            </a:r>
            <a:r>
              <a:rPr lang="en-US" baseline="0" dirty="0" smtClean="0"/>
              <a:t> </a:t>
            </a:r>
            <a:r>
              <a:rPr lang="en-US" baseline="0" dirty="0" err="1" smtClean="0"/>
              <a:t>dhanp</a:t>
            </a:r>
            <a:r>
              <a:rPr lang="en-US" baseline="0" dirty="0" smtClean="0"/>
              <a:t> </a:t>
            </a:r>
            <a:r>
              <a:rPr lang="en-US" baseline="0" dirty="0" err="1" smtClean="0"/>
              <a:t>lai</a:t>
            </a:r>
            <a:endParaRPr lang="en-US" baseline="0" dirty="0" smtClean="0"/>
          </a:p>
          <a:p>
            <a:r>
              <a:rPr lang="en-US" baseline="0" dirty="0" err="1" smtClean="0"/>
              <a:t>Apni</a:t>
            </a:r>
            <a:r>
              <a:rPr lang="en-US" baseline="0" dirty="0" smtClean="0"/>
              <a:t> </a:t>
            </a:r>
            <a:r>
              <a:rPr lang="en-US" baseline="0" dirty="0" err="1" smtClean="0"/>
              <a:t>muhabbat</a:t>
            </a:r>
            <a:r>
              <a:rPr lang="en-US" baseline="0" dirty="0" smtClean="0"/>
              <a:t> </a:t>
            </a:r>
            <a:r>
              <a:rPr lang="en-US" baseline="0" dirty="0" err="1" smtClean="0"/>
              <a:t>ata</a:t>
            </a:r>
            <a:r>
              <a:rPr lang="en-US" baseline="0" dirty="0" smtClean="0"/>
              <a:t> </a:t>
            </a:r>
            <a:r>
              <a:rPr lang="en-US" baseline="0" dirty="0" err="1" smtClean="0"/>
              <a:t>ker</a:t>
            </a:r>
            <a:endParaRPr lang="en-US" baseline="0" dirty="0" smtClean="0"/>
          </a:p>
          <a:p>
            <a:r>
              <a:rPr lang="en-US" baseline="0" dirty="0" err="1" smtClean="0"/>
              <a:t>Guna</a:t>
            </a:r>
            <a:r>
              <a:rPr lang="en-US" baseline="0" dirty="0" smtClean="0"/>
              <a:t>  </a:t>
            </a:r>
            <a:r>
              <a:rPr lang="en-US" baseline="0" dirty="0" err="1" smtClean="0"/>
              <a:t>maaf</a:t>
            </a:r>
            <a:r>
              <a:rPr lang="en-US" baseline="0" dirty="0" smtClean="0"/>
              <a:t> </a:t>
            </a:r>
          </a:p>
          <a:p>
            <a:r>
              <a:rPr lang="en-US" baseline="0" dirty="0" err="1" smtClean="0"/>
              <a:t>Dukh</a:t>
            </a:r>
            <a:r>
              <a:rPr lang="en-US" baseline="0" dirty="0" smtClean="0"/>
              <a:t> door</a:t>
            </a:r>
          </a:p>
          <a:p>
            <a:r>
              <a:rPr lang="en-US" baseline="0" dirty="0" err="1" smtClean="0"/>
              <a:t>Duunya</a:t>
            </a:r>
            <a:r>
              <a:rPr lang="en-US" baseline="0" dirty="0" smtClean="0"/>
              <a:t> </a:t>
            </a:r>
            <a:r>
              <a:rPr lang="en-US" baseline="0" dirty="0" err="1" smtClean="0"/>
              <a:t>o</a:t>
            </a:r>
            <a:r>
              <a:rPr lang="en-US" baseline="0" dirty="0" smtClean="0"/>
              <a:t> </a:t>
            </a:r>
            <a:r>
              <a:rPr lang="en-US" baseline="0" dirty="0" err="1" smtClean="0"/>
              <a:t>Akhrat</a:t>
            </a:r>
            <a:endParaRPr lang="en-US" baseline="0" dirty="0" smtClean="0"/>
          </a:p>
          <a:p>
            <a:endParaRPr lang="en-US" baseline="0" dirty="0" smtClean="0"/>
          </a:p>
          <a:p>
            <a:r>
              <a:rPr lang="en-US" baseline="0" dirty="0" err="1" smtClean="0"/>
              <a:t>Apni</a:t>
            </a:r>
            <a:r>
              <a:rPr lang="en-US" baseline="0" dirty="0" smtClean="0"/>
              <a:t> </a:t>
            </a:r>
            <a:r>
              <a:rPr lang="en-US" baseline="0" dirty="0" err="1" smtClean="0"/>
              <a:t>rehmat</a:t>
            </a:r>
            <a:endParaRPr lang="en-US" baseline="0" dirty="0" smtClean="0"/>
          </a:p>
          <a:p>
            <a:endParaRPr lang="en-US" baseline="0" dirty="0" smtClean="0"/>
          </a:p>
          <a:p>
            <a:r>
              <a:rPr lang="en-US" baseline="0" dirty="0" err="1" smtClean="0"/>
              <a:t>Dunia</a:t>
            </a:r>
            <a:r>
              <a:rPr lang="en-US" baseline="0" dirty="0" smtClean="0"/>
              <a:t> </a:t>
            </a:r>
            <a:r>
              <a:rPr lang="en-US" baseline="0" dirty="0" err="1" smtClean="0"/>
              <a:t>o</a:t>
            </a:r>
            <a:r>
              <a:rPr lang="en-US" baseline="0" dirty="0" smtClean="0"/>
              <a:t> </a:t>
            </a:r>
            <a:r>
              <a:rPr lang="en-US" baseline="0" dirty="0" err="1" smtClean="0"/>
              <a:t>akhrat</a:t>
            </a:r>
            <a:r>
              <a:rPr lang="en-US" baseline="0" dirty="0" smtClean="0"/>
              <a:t> </a:t>
            </a:r>
            <a:r>
              <a:rPr lang="en-US" baseline="0" dirty="0" err="1" smtClean="0"/>
              <a:t>ki</a:t>
            </a:r>
            <a:r>
              <a:rPr lang="en-US" baseline="0" dirty="0" smtClean="0"/>
              <a:t> </a:t>
            </a:r>
            <a:r>
              <a:rPr lang="en-US" baseline="0" dirty="0" err="1" smtClean="0"/>
              <a:t>kamiati</a:t>
            </a:r>
            <a:endParaRPr lang="en-US" baseline="0" dirty="0" smtClean="0"/>
          </a:p>
          <a:p>
            <a:endParaRPr lang="en-US" baseline="0" dirty="0" smtClean="0"/>
          </a:p>
          <a:p>
            <a:r>
              <a:rPr lang="en-US" baseline="0" dirty="0" err="1" smtClean="0"/>
              <a:t>Walaidain</a:t>
            </a:r>
            <a:r>
              <a:rPr lang="en-US" baseline="0" dirty="0" smtClean="0"/>
              <a:t> </a:t>
            </a:r>
            <a:r>
              <a:rPr lang="en-US" baseline="0" dirty="0" err="1" smtClean="0"/>
              <a:t>ki</a:t>
            </a:r>
            <a:r>
              <a:rPr lang="en-US" baseline="0" dirty="0" smtClean="0"/>
              <a:t> </a:t>
            </a:r>
            <a:r>
              <a:rPr lang="en-US" baseline="0" dirty="0" err="1" smtClean="0"/>
              <a:t>rehmat</a:t>
            </a:r>
            <a:endParaRPr lang="en-US" baseline="0" dirty="0" smtClean="0"/>
          </a:p>
          <a:p>
            <a:r>
              <a:rPr lang="en-US" baseline="0" dirty="0" err="1" smtClean="0"/>
              <a:t>Rehmat</a:t>
            </a:r>
            <a:r>
              <a:rPr lang="en-US" baseline="0" dirty="0" smtClean="0"/>
              <a:t> </a:t>
            </a:r>
            <a:r>
              <a:rPr lang="en-US" baseline="0" dirty="0" err="1" smtClean="0"/>
              <a:t>ki</a:t>
            </a:r>
            <a:r>
              <a:rPr lang="en-US" baseline="0" dirty="0" smtClean="0"/>
              <a:t> </a:t>
            </a:r>
            <a:r>
              <a:rPr lang="en-US" baseline="0" dirty="0" err="1" smtClean="0"/>
              <a:t>faryad</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A75E2B6E-79BF-2F4C-9330-10E8ADC6F045}" type="slidenum">
              <a:rPr lang="en-US" smtClean="0"/>
              <a:pPr/>
              <a:t>26</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 Book of Guidance….The first introduction to the book…an answer</a:t>
            </a:r>
            <a:r>
              <a:rPr lang="en-US" baseline="0" dirty="0" smtClean="0"/>
              <a:t> to our prayer…</a:t>
            </a:r>
            <a:r>
              <a:rPr lang="en-US" baseline="0" dirty="0" err="1" smtClean="0"/>
              <a:t>Ihdinassirata</a:t>
            </a:r>
            <a:endParaRPr lang="en-US" dirty="0" smtClean="0"/>
          </a:p>
          <a:p>
            <a:endParaRPr lang="en-US" dirty="0"/>
          </a:p>
        </p:txBody>
      </p:sp>
      <p:sp>
        <p:nvSpPr>
          <p:cNvPr id="4" name="Slide Number Placeholder 3"/>
          <p:cNvSpPr>
            <a:spLocks noGrp="1"/>
          </p:cNvSpPr>
          <p:nvPr>
            <p:ph type="sldNum" sz="quarter" idx="10"/>
          </p:nvPr>
        </p:nvSpPr>
        <p:spPr/>
        <p:txBody>
          <a:bodyPr/>
          <a:lstStyle/>
          <a:p>
            <a:fld id="{A75E2B6E-79BF-2F4C-9330-10E8ADC6F045}" type="slidenum">
              <a:rPr lang="en-US" smtClean="0"/>
              <a:pPr/>
              <a:t>3</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Interaction with the book is very important….</a:t>
            </a:r>
          </a:p>
          <a:p>
            <a:r>
              <a:rPr lang="en-US" baseline="0" dirty="0" smtClean="0"/>
              <a:t>Talking to </a:t>
            </a:r>
            <a:r>
              <a:rPr lang="en-US" baseline="0" dirty="0" err="1" smtClean="0"/>
              <a:t>Sllah</a:t>
            </a:r>
            <a:r>
              <a:rPr lang="en-US" baseline="0" dirty="0" smtClean="0"/>
              <a:t>…Listening to Allah…</a:t>
            </a:r>
          </a:p>
        </p:txBody>
      </p:sp>
      <p:sp>
        <p:nvSpPr>
          <p:cNvPr id="4" name="Slide Number Placeholder 3"/>
          <p:cNvSpPr>
            <a:spLocks noGrp="1"/>
          </p:cNvSpPr>
          <p:nvPr>
            <p:ph type="sldNum" sz="quarter" idx="10"/>
          </p:nvPr>
        </p:nvSpPr>
        <p:spPr/>
        <p:txBody>
          <a:bodyPr/>
          <a:lstStyle/>
          <a:p>
            <a:fld id="{A75E2B6E-79BF-2F4C-9330-10E8ADC6F045}" type="slidenum">
              <a:rPr lang="en-US" smtClean="0"/>
              <a:pPr/>
              <a:t>27</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STUDYING THE BOOK OF ALLAH</a:t>
            </a:r>
          </a:p>
          <a:p>
            <a:endParaRPr lang="en-US" dirty="0" smtClean="0"/>
          </a:p>
          <a:p>
            <a:r>
              <a:rPr lang="en-US" dirty="0" smtClean="0"/>
              <a:t>STAYING ALIVE…</a:t>
            </a:r>
          </a:p>
          <a:p>
            <a:r>
              <a:rPr lang="en-US" dirty="0" smtClean="0"/>
              <a:t>BEING A MUSLIM</a:t>
            </a:r>
            <a:r>
              <a:rPr lang="en-US" baseline="0" dirty="0" smtClean="0"/>
              <a:t> ...IQBAL</a:t>
            </a:r>
            <a:endParaRPr lang="en-US" dirty="0"/>
          </a:p>
        </p:txBody>
      </p:sp>
      <p:sp>
        <p:nvSpPr>
          <p:cNvPr id="4" name="Slide Number Placeholder 3"/>
          <p:cNvSpPr>
            <a:spLocks noGrp="1"/>
          </p:cNvSpPr>
          <p:nvPr>
            <p:ph type="sldNum" sz="quarter" idx="10"/>
          </p:nvPr>
        </p:nvSpPr>
        <p:spPr/>
        <p:txBody>
          <a:bodyPr/>
          <a:lstStyle/>
          <a:p>
            <a:fld id="{A75E2B6E-79BF-2F4C-9330-10E8ADC6F045}" type="slidenum">
              <a:rPr lang="en-US" smtClean="0"/>
              <a:pPr/>
              <a:t>28</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Every</a:t>
            </a:r>
            <a:r>
              <a:rPr lang="en-US" baseline="0" dirty="0" smtClean="0"/>
              <a:t> thing in the Universe prays for the one who seeks out knowledge!</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A75E2B6E-79BF-2F4C-9330-10E8ADC6F045}" type="slidenum">
              <a:rPr lang="en-US" smtClean="0"/>
              <a:pPr/>
              <a:t>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ctr"/>
            <a:r>
              <a:rPr lang="en-US" sz="1200" b="1" dirty="0" smtClean="0">
                <a:latin typeface="Mistral"/>
                <a:cs typeface="Mistral"/>
              </a:rPr>
              <a:t>Quran is Allah’s </a:t>
            </a:r>
            <a:r>
              <a:rPr lang="en-US" sz="1200" b="1" dirty="0" err="1" smtClean="0">
                <a:latin typeface="Mistral"/>
                <a:cs typeface="Mistral"/>
              </a:rPr>
              <a:t>Noor</a:t>
            </a:r>
            <a:endParaRPr lang="en-US" sz="1200" b="1" dirty="0" smtClean="0">
              <a:latin typeface="Mistral"/>
              <a:cs typeface="Mistral"/>
            </a:endParaRPr>
          </a:p>
          <a:p>
            <a:pPr algn="ctr"/>
            <a:r>
              <a:rPr lang="en-US" sz="1200" b="1" dirty="0" smtClean="0">
                <a:latin typeface="Mistral"/>
                <a:cs typeface="Mistral"/>
              </a:rPr>
              <a:t>… Lets Enlighten our lives with it! </a:t>
            </a:r>
          </a:p>
          <a:p>
            <a:endParaRPr lang="en-US" dirty="0"/>
          </a:p>
        </p:txBody>
      </p:sp>
      <p:sp>
        <p:nvSpPr>
          <p:cNvPr id="4" name="Slide Number Placeholder 3"/>
          <p:cNvSpPr>
            <a:spLocks noGrp="1"/>
          </p:cNvSpPr>
          <p:nvPr>
            <p:ph type="sldNum" sz="quarter" idx="10"/>
          </p:nvPr>
        </p:nvSpPr>
        <p:spPr/>
        <p:txBody>
          <a:bodyPr/>
          <a:lstStyle/>
          <a:p>
            <a:fld id="{A75E2B6E-79BF-2F4C-9330-10E8ADC6F045}" type="slidenum">
              <a:rPr lang="en-US" smtClean="0"/>
              <a:pPr/>
              <a:t>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Qul</a:t>
            </a:r>
            <a:r>
              <a:rPr lang="en-US" dirty="0" smtClean="0"/>
              <a:t> Hal </a:t>
            </a:r>
            <a:r>
              <a:rPr lang="en-US" dirty="0" err="1" smtClean="0"/>
              <a:t>Yastaillazeena</a:t>
            </a:r>
            <a:r>
              <a:rPr lang="en-US" baseline="0" dirty="0" smtClean="0"/>
              <a:t> </a:t>
            </a:r>
            <a:r>
              <a:rPr lang="en-US" baseline="0" dirty="0" err="1" smtClean="0"/>
              <a:t>Yaalamoona</a:t>
            </a:r>
            <a:r>
              <a:rPr lang="en-US" baseline="0" dirty="0" smtClean="0"/>
              <a:t> </a:t>
            </a:r>
            <a:r>
              <a:rPr lang="en-US" baseline="0" dirty="0" err="1" smtClean="0"/>
              <a:t>wa</a:t>
            </a:r>
            <a:r>
              <a:rPr lang="en-US" baseline="0" dirty="0" smtClean="0"/>
              <a:t> la </a:t>
            </a:r>
            <a:r>
              <a:rPr lang="en-US" baseline="0" dirty="0" err="1" smtClean="0"/>
              <a:t>yaalamoon</a:t>
            </a:r>
            <a:r>
              <a:rPr lang="en-US" baseline="0" dirty="0" smtClean="0"/>
              <a:t>…</a:t>
            </a:r>
          </a:p>
          <a:p>
            <a:endParaRPr lang="en-US" baseline="0" dirty="0" smtClean="0"/>
          </a:p>
          <a:p>
            <a:endParaRPr lang="en-US" baseline="0" dirty="0" smtClean="0"/>
          </a:p>
          <a:p>
            <a:r>
              <a:rPr lang="en-US" dirty="0" smtClean="0"/>
              <a:t>Those of knowledge have the highest levels…</a:t>
            </a:r>
          </a:p>
          <a:p>
            <a:endParaRPr lang="en-US" dirty="0" smtClean="0"/>
          </a:p>
          <a:p>
            <a:r>
              <a:rPr lang="en-US" dirty="0" smtClean="0"/>
              <a:t>Allah </a:t>
            </a:r>
            <a:r>
              <a:rPr lang="en-US" dirty="0" err="1" smtClean="0"/>
              <a:t>ko</a:t>
            </a:r>
            <a:r>
              <a:rPr lang="en-US" dirty="0" smtClean="0"/>
              <a:t> </a:t>
            </a:r>
            <a:r>
              <a:rPr lang="en-US" dirty="0" err="1" smtClean="0"/>
              <a:t>pehchannay</a:t>
            </a:r>
            <a:r>
              <a:rPr lang="en-US" dirty="0" smtClean="0"/>
              <a:t> </a:t>
            </a:r>
            <a:r>
              <a:rPr lang="en-US" dirty="0" err="1" smtClean="0"/>
              <a:t>walay</a:t>
            </a:r>
            <a:r>
              <a:rPr lang="en-US" baseline="0" dirty="0" smtClean="0"/>
              <a:t> </a:t>
            </a:r>
            <a:r>
              <a:rPr lang="en-US" baseline="0" dirty="0" err="1" smtClean="0"/>
              <a:t>aur</a:t>
            </a:r>
            <a:r>
              <a:rPr lang="en-US" baseline="0" dirty="0" smtClean="0"/>
              <a:t> </a:t>
            </a:r>
            <a:r>
              <a:rPr lang="en-US" baseline="0" dirty="0" err="1" smtClean="0"/>
              <a:t>na</a:t>
            </a:r>
            <a:r>
              <a:rPr lang="en-US" baseline="0" dirty="0" smtClean="0"/>
              <a:t> </a:t>
            </a:r>
            <a:r>
              <a:rPr lang="en-US" baseline="0" dirty="0" err="1" smtClean="0"/>
              <a:t>pehchannay</a:t>
            </a:r>
            <a:r>
              <a:rPr lang="en-US" baseline="0" dirty="0" smtClean="0"/>
              <a:t> </a:t>
            </a:r>
            <a:r>
              <a:rPr lang="en-US" baseline="0" dirty="0" err="1" smtClean="0"/>
              <a:t>walay</a:t>
            </a:r>
            <a:r>
              <a:rPr lang="en-US" baseline="0" dirty="0" smtClean="0"/>
              <a:t> </a:t>
            </a:r>
            <a:r>
              <a:rPr lang="en-US" baseline="0" dirty="0" err="1" smtClean="0"/>
              <a:t>barabar</a:t>
            </a:r>
            <a:r>
              <a:rPr lang="en-US" baseline="0" dirty="0" smtClean="0"/>
              <a:t> </a:t>
            </a:r>
            <a:r>
              <a:rPr lang="en-US" baseline="0" dirty="0" err="1" smtClean="0"/>
              <a:t>nai</a:t>
            </a:r>
            <a:endParaRPr lang="en-US" baseline="0" dirty="0" smtClean="0"/>
          </a:p>
          <a:p>
            <a:endParaRPr lang="en-US" baseline="0" dirty="0" smtClean="0"/>
          </a:p>
          <a:p>
            <a:r>
              <a:rPr lang="en-US" baseline="0" dirty="0" smtClean="0"/>
              <a:t>Jo </a:t>
            </a:r>
            <a:r>
              <a:rPr lang="en-US" baseline="0" dirty="0" err="1" smtClean="0"/>
              <a:t>jitna</a:t>
            </a:r>
            <a:r>
              <a:rPr lang="en-US" baseline="0" dirty="0" smtClean="0"/>
              <a:t> Allah </a:t>
            </a:r>
            <a:r>
              <a:rPr lang="en-US" baseline="0" dirty="0" err="1" smtClean="0"/>
              <a:t>ko</a:t>
            </a:r>
            <a:r>
              <a:rPr lang="en-US" baseline="0" dirty="0" smtClean="0"/>
              <a:t> </a:t>
            </a:r>
            <a:r>
              <a:rPr lang="en-US" baseline="0" dirty="0" err="1" smtClean="0"/>
              <a:t>Janay</a:t>
            </a:r>
            <a:r>
              <a:rPr lang="en-US" baseline="0" dirty="0" smtClean="0"/>
              <a:t> </a:t>
            </a:r>
            <a:r>
              <a:rPr lang="en-US" baseline="0" dirty="0" err="1" smtClean="0"/>
              <a:t>ga</a:t>
            </a:r>
            <a:r>
              <a:rPr lang="en-US" baseline="0" dirty="0" smtClean="0"/>
              <a:t> </a:t>
            </a:r>
            <a:r>
              <a:rPr lang="en-US" baseline="0" dirty="0" err="1" smtClean="0"/>
              <a:t>uske</a:t>
            </a:r>
            <a:r>
              <a:rPr lang="en-US" baseline="0" dirty="0" smtClean="0"/>
              <a:t> </a:t>
            </a:r>
            <a:r>
              <a:rPr lang="en-US" baseline="0" dirty="0" err="1" smtClean="0"/>
              <a:t>utnay</a:t>
            </a:r>
            <a:r>
              <a:rPr lang="en-US" baseline="0" dirty="0" smtClean="0"/>
              <a:t> </a:t>
            </a:r>
            <a:r>
              <a:rPr lang="en-US" baseline="0" dirty="0" err="1" smtClean="0"/>
              <a:t>darjaat</a:t>
            </a:r>
            <a:r>
              <a:rPr lang="en-US" baseline="0" dirty="0" smtClean="0"/>
              <a:t> </a:t>
            </a:r>
            <a:r>
              <a:rPr lang="en-US" baseline="0" dirty="0" err="1" smtClean="0"/>
              <a:t>buland</a:t>
            </a:r>
            <a:r>
              <a:rPr lang="en-US" baseline="0" dirty="0" smtClean="0"/>
              <a:t> </a:t>
            </a:r>
            <a:r>
              <a:rPr lang="en-US" baseline="0" dirty="0" err="1" smtClean="0"/>
              <a:t>hotay</a:t>
            </a:r>
            <a:r>
              <a:rPr lang="en-US" baseline="0" dirty="0" smtClean="0"/>
              <a:t> </a:t>
            </a:r>
            <a:r>
              <a:rPr lang="en-US" baseline="0" dirty="0" err="1" smtClean="0"/>
              <a:t>hain</a:t>
            </a:r>
            <a:r>
              <a:rPr lang="en-US" baseline="0" dirty="0" smtClean="0"/>
              <a:t>….</a:t>
            </a:r>
            <a:endParaRPr lang="en-US" dirty="0" smtClean="0"/>
          </a:p>
          <a:p>
            <a:endParaRPr lang="en-US" dirty="0"/>
          </a:p>
        </p:txBody>
      </p:sp>
      <p:sp>
        <p:nvSpPr>
          <p:cNvPr id="4" name="Slide Number Placeholder 3"/>
          <p:cNvSpPr>
            <a:spLocks noGrp="1"/>
          </p:cNvSpPr>
          <p:nvPr>
            <p:ph type="sldNum" sz="quarter" idx="10"/>
          </p:nvPr>
        </p:nvSpPr>
        <p:spPr/>
        <p:txBody>
          <a:bodyPr/>
          <a:lstStyle/>
          <a:p>
            <a:fld id="{A75E2B6E-79BF-2F4C-9330-10E8ADC6F045}" type="slidenum">
              <a:rPr lang="en-US" smtClean="0"/>
              <a:pPr/>
              <a:t>8</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Among the people of the Book there are Illiterate…in</a:t>
            </a:r>
            <a:r>
              <a:rPr lang="en-US" baseline="0" dirty="0" smtClean="0"/>
              <a:t> terms of Understanding!</a:t>
            </a:r>
          </a:p>
          <a:p>
            <a:endParaRPr lang="en-US" baseline="0" dirty="0" smtClean="0"/>
          </a:p>
          <a:p>
            <a:r>
              <a:rPr lang="en-US" baseline="0" dirty="0" smtClean="0"/>
              <a:t>All they understand is what fits their worldly interests!</a:t>
            </a:r>
          </a:p>
          <a:p>
            <a:endParaRPr lang="en-US" baseline="0" dirty="0" smtClean="0"/>
          </a:p>
          <a:p>
            <a:r>
              <a:rPr lang="en-US" baseline="0" dirty="0" smtClean="0"/>
              <a:t>Selective understanding!</a:t>
            </a:r>
          </a:p>
          <a:p>
            <a:endParaRPr lang="en-US" baseline="0" dirty="0" smtClean="0"/>
          </a:p>
          <a:p>
            <a:r>
              <a:rPr lang="en-US" baseline="0" dirty="0" err="1" smtClean="0"/>
              <a:t>Ibn</a:t>
            </a:r>
            <a:r>
              <a:rPr lang="en-US" baseline="0" dirty="0" smtClean="0"/>
              <a:t> </a:t>
            </a:r>
            <a:r>
              <a:rPr lang="en-US" baseline="0" dirty="0" err="1" smtClean="0"/>
              <a:t>Taimia</a:t>
            </a:r>
            <a:r>
              <a:rPr lang="en-US" baseline="0" dirty="0" smtClean="0"/>
              <a:t>: </a:t>
            </a:r>
          </a:p>
          <a:p>
            <a:r>
              <a:rPr lang="en-US" baseline="0" dirty="0" err="1" smtClean="0"/>
              <a:t>Ibn</a:t>
            </a:r>
            <a:r>
              <a:rPr lang="en-US" baseline="0" dirty="0" smtClean="0"/>
              <a:t> </a:t>
            </a:r>
            <a:r>
              <a:rPr lang="en-US" baseline="0" dirty="0" err="1" smtClean="0"/>
              <a:t>Abbas</a:t>
            </a:r>
            <a:r>
              <a:rPr lang="en-US" baseline="0" dirty="0" smtClean="0"/>
              <a:t> Al </a:t>
            </a:r>
            <a:r>
              <a:rPr lang="en-US" baseline="0" dirty="0" err="1" smtClean="0"/>
              <a:t>Qatada</a:t>
            </a:r>
            <a:r>
              <a:rPr lang="en-US" baseline="0" dirty="0" smtClean="0"/>
              <a:t>.</a:t>
            </a:r>
          </a:p>
          <a:p>
            <a:endParaRPr lang="en-US" baseline="0" dirty="0" smtClean="0"/>
          </a:p>
          <a:p>
            <a:r>
              <a:rPr lang="en-US" baseline="0" dirty="0" smtClean="0"/>
              <a:t>Do not understand the meaning of the book…</a:t>
            </a:r>
          </a:p>
          <a:p>
            <a:r>
              <a:rPr lang="en-US" baseline="0" dirty="0" smtClean="0"/>
              <a:t>Learn it, </a:t>
            </a:r>
            <a:endParaRPr lang="en-US" dirty="0"/>
          </a:p>
        </p:txBody>
      </p:sp>
      <p:sp>
        <p:nvSpPr>
          <p:cNvPr id="4" name="Slide Number Placeholder 3"/>
          <p:cNvSpPr>
            <a:spLocks noGrp="1"/>
          </p:cNvSpPr>
          <p:nvPr>
            <p:ph type="sldNum" sz="quarter" idx="10"/>
          </p:nvPr>
        </p:nvSpPr>
        <p:spPr/>
        <p:txBody>
          <a:bodyPr/>
          <a:lstStyle/>
          <a:p>
            <a:fld id="{A75E2B6E-79BF-2F4C-9330-10E8ADC6F045}" type="slidenum">
              <a:rPr lang="en-US" smtClean="0"/>
              <a:pPr/>
              <a:t>10</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Mubarak</a:t>
            </a:r>
            <a:r>
              <a:rPr lang="en-US" baseline="0" dirty="0" smtClean="0"/>
              <a:t> </a:t>
            </a:r>
            <a:r>
              <a:rPr lang="en-US" baseline="0" dirty="0" err="1" smtClean="0"/>
              <a:t>kitab</a:t>
            </a:r>
            <a:endParaRPr lang="en-US" baseline="0" dirty="0" smtClean="0"/>
          </a:p>
          <a:p>
            <a:endParaRPr lang="en-US" dirty="0" smtClean="0"/>
          </a:p>
          <a:p>
            <a:r>
              <a:rPr lang="en-US" dirty="0" smtClean="0"/>
              <a:t>So </a:t>
            </a:r>
            <a:r>
              <a:rPr lang="en-US" dirty="0" err="1" smtClean="0"/>
              <a:t>poeople</a:t>
            </a:r>
            <a:r>
              <a:rPr lang="en-US" dirty="0" smtClean="0"/>
              <a:t> may ponder over</a:t>
            </a:r>
            <a:r>
              <a:rPr lang="en-US" baseline="0" dirty="0" smtClean="0"/>
              <a:t> its </a:t>
            </a:r>
            <a:r>
              <a:rPr lang="en-US" baseline="0" dirty="0" err="1" smtClean="0"/>
              <a:t>ayat</a:t>
            </a:r>
            <a:endParaRPr lang="en-US" baseline="0" dirty="0" smtClean="0"/>
          </a:p>
          <a:p>
            <a:r>
              <a:rPr lang="en-US" baseline="0" dirty="0" smtClean="0"/>
              <a:t>Because its </a:t>
            </a:r>
            <a:r>
              <a:rPr lang="en-US" baseline="0" dirty="0" err="1" smtClean="0"/>
              <a:t>Allahs</a:t>
            </a:r>
            <a:r>
              <a:rPr lang="en-US" baseline="0" dirty="0" smtClean="0"/>
              <a:t> words, its </a:t>
            </a:r>
            <a:r>
              <a:rPr lang="en-US" baseline="0" dirty="0" err="1" smtClean="0"/>
              <a:t>Grandearur</a:t>
            </a:r>
            <a:r>
              <a:rPr lang="en-US" baseline="0" dirty="0" smtClean="0"/>
              <a:t> is above any other book of this world…</a:t>
            </a:r>
          </a:p>
          <a:p>
            <a:r>
              <a:rPr lang="en-US" baseline="0" dirty="0" smtClean="0"/>
              <a:t>Its entirely based on </a:t>
            </a:r>
            <a:r>
              <a:rPr lang="en-US" baseline="0" dirty="0" err="1" smtClean="0"/>
              <a:t>Allahs</a:t>
            </a:r>
            <a:r>
              <a:rPr lang="en-US" baseline="0" dirty="0" smtClean="0"/>
              <a:t> </a:t>
            </a:r>
            <a:r>
              <a:rPr lang="en-US" baseline="0" dirty="0" err="1" smtClean="0"/>
              <a:t>will..and</a:t>
            </a:r>
            <a:r>
              <a:rPr lang="en-US" baseline="0" dirty="0" smtClean="0"/>
              <a:t> commands..</a:t>
            </a:r>
          </a:p>
          <a:p>
            <a:endParaRPr lang="en-US" baseline="0" dirty="0" smtClean="0"/>
          </a:p>
          <a:p>
            <a:r>
              <a:rPr lang="en-US" baseline="0" dirty="0" smtClean="0"/>
              <a:t>Not only to read, to </a:t>
            </a:r>
            <a:r>
              <a:rPr lang="en-US" baseline="0" dirty="0" err="1" smtClean="0"/>
              <a:t>recite..but</a:t>
            </a:r>
            <a:r>
              <a:rPr lang="en-US" baseline="0" dirty="0" smtClean="0"/>
              <a:t> to </a:t>
            </a:r>
          </a:p>
        </p:txBody>
      </p:sp>
      <p:sp>
        <p:nvSpPr>
          <p:cNvPr id="4" name="Slide Number Placeholder 3"/>
          <p:cNvSpPr>
            <a:spLocks noGrp="1"/>
          </p:cNvSpPr>
          <p:nvPr>
            <p:ph type="sldNum" sz="quarter" idx="10"/>
          </p:nvPr>
        </p:nvSpPr>
        <p:spPr/>
        <p:txBody>
          <a:bodyPr/>
          <a:lstStyle/>
          <a:p>
            <a:fld id="{A75E2B6E-79BF-2F4C-9330-10E8ADC6F045}" type="slidenum">
              <a:rPr lang="en-US" smtClean="0"/>
              <a:pPr/>
              <a:t>12</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US" sz="1200" kern="1200" dirty="0" smtClean="0">
                <a:solidFill>
                  <a:schemeClr val="tx1"/>
                </a:solidFill>
                <a:latin typeface="+mn-lt"/>
                <a:ea typeface="+mn-ea"/>
                <a:cs typeface="+mn-cs"/>
              </a:rPr>
              <a:t>Secondly, one's intellect has to be applied in the understanding of this Book. This is something that the Quran itself has commanded us to do at many occasions. For instance, in Al-</a:t>
            </a:r>
            <a:r>
              <a:rPr lang="en-US" sz="1200" kern="1200" dirty="0" err="1" smtClean="0">
                <a:solidFill>
                  <a:schemeClr val="tx1"/>
                </a:solidFill>
                <a:latin typeface="+mn-lt"/>
                <a:ea typeface="+mn-ea"/>
                <a:cs typeface="+mn-cs"/>
              </a:rPr>
              <a:t>Baqarah</a:t>
            </a:r>
            <a:r>
              <a:rPr lang="en-US" sz="1200" kern="1200" dirty="0" smtClean="0">
                <a:solidFill>
                  <a:schemeClr val="tx1"/>
                </a:solidFill>
                <a:latin typeface="+mn-lt"/>
                <a:ea typeface="+mn-ea"/>
                <a:cs typeface="+mn-cs"/>
              </a:rPr>
              <a:t>, Quran talks about spending in the way of Allah and how Satan allures man into spending elsewhere for this worldly life. And then in the middle of this discussion, Allah </a:t>
            </a:r>
            <a:r>
              <a:rPr lang="en-US" sz="1200" kern="1200" dirty="0" err="1" smtClean="0">
                <a:solidFill>
                  <a:schemeClr val="tx1"/>
                </a:solidFill>
                <a:latin typeface="+mn-lt"/>
                <a:ea typeface="+mn-ea"/>
                <a:cs typeface="+mn-cs"/>
              </a:rPr>
              <a:t>says,وَمَا</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يَذَّكَّرُ</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إِلاَّ</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أُوْلُواْ</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الأَلْبَابِ</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But none will grasp the message except the men of intellect." (Quran 2:269)</a:t>
            </a:r>
          </a:p>
          <a:p>
            <a:r>
              <a:rPr lang="en-US" sz="1200" kern="1200" dirty="0" smtClean="0">
                <a:solidFill>
                  <a:schemeClr val="tx1"/>
                </a:solidFill>
                <a:latin typeface="+mn-lt"/>
                <a:ea typeface="+mn-ea"/>
                <a:cs typeface="+mn-cs"/>
              </a:rPr>
              <a:t>And the discussion then continues on. </a:t>
            </a:r>
          </a:p>
          <a:p>
            <a:r>
              <a:rPr lang="en-US" sz="1200" kern="1200" dirty="0" smtClean="0">
                <a:solidFill>
                  <a:schemeClr val="tx1"/>
                </a:solidFill>
                <a:latin typeface="+mn-lt"/>
                <a:ea typeface="+mn-ea"/>
                <a:cs typeface="+mn-cs"/>
              </a:rPr>
              <a:t>Clearly, it needs to be appreciated that the Quran really does reason with arguments and if one’s mind is not applied in the study of this Book, then the benefit will be very limited.</a:t>
            </a:r>
            <a:endParaRPr lang="en-US" dirty="0"/>
          </a:p>
        </p:txBody>
      </p:sp>
      <p:sp>
        <p:nvSpPr>
          <p:cNvPr id="4" name="Slide Number Placeholder 3"/>
          <p:cNvSpPr>
            <a:spLocks noGrp="1"/>
          </p:cNvSpPr>
          <p:nvPr>
            <p:ph type="sldNum" sz="quarter" idx="10"/>
          </p:nvPr>
        </p:nvSpPr>
        <p:spPr/>
        <p:txBody>
          <a:bodyPr/>
          <a:lstStyle/>
          <a:p>
            <a:fld id="{A75E2B6E-79BF-2F4C-9330-10E8ADC6F045}" type="slidenum">
              <a:rPr lang="en-US" smtClean="0"/>
              <a:pPr/>
              <a:t>14</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How can we</a:t>
            </a:r>
            <a:r>
              <a:rPr lang="en-US" baseline="0" dirty="0" smtClean="0"/>
              <a:t> know our responsibilities if we don’t know&gt;?</a:t>
            </a:r>
          </a:p>
          <a:p>
            <a:r>
              <a:rPr lang="en-US" baseline="0" dirty="0" smtClean="0"/>
              <a:t>How can you take what Allah Wants?</a:t>
            </a:r>
          </a:p>
          <a:p>
            <a:endParaRPr lang="en-US" baseline="0" dirty="0" smtClean="0"/>
          </a:p>
          <a:p>
            <a:r>
              <a:rPr lang="en-US" baseline="0" dirty="0" smtClean="0"/>
              <a:t>How would the final Evaluation be cleared? Student cannot do well in exam without knowing what a teacher wants</a:t>
            </a:r>
          </a:p>
          <a:p>
            <a:endParaRPr lang="en-US" baseline="0" dirty="0" smtClean="0"/>
          </a:p>
          <a:p>
            <a:r>
              <a:rPr lang="en-US" baseline="0" dirty="0" smtClean="0"/>
              <a:t>Home work for life…Open Book Exam!</a:t>
            </a:r>
          </a:p>
          <a:p>
            <a:endParaRPr lang="en-US" baseline="0" dirty="0" smtClean="0"/>
          </a:p>
          <a:p>
            <a:r>
              <a:rPr lang="en-US" baseline="0" dirty="0" smtClean="0"/>
              <a:t>Would we be excused?</a:t>
            </a:r>
          </a:p>
          <a:p>
            <a:endParaRPr lang="en-US" baseline="0" dirty="0" smtClean="0"/>
          </a:p>
          <a:p>
            <a:r>
              <a:rPr lang="en-US" baseline="0" dirty="0" err="1" smtClean="0"/>
              <a:t>Alam</a:t>
            </a:r>
            <a:r>
              <a:rPr lang="en-US" baseline="0" dirty="0" smtClean="0"/>
              <a:t> </a:t>
            </a:r>
            <a:r>
              <a:rPr lang="en-US" baseline="0" dirty="0" err="1" smtClean="0"/>
              <a:t>Najal</a:t>
            </a:r>
            <a:r>
              <a:rPr lang="en-US" baseline="0" dirty="0" smtClean="0"/>
              <a:t> </a:t>
            </a:r>
            <a:r>
              <a:rPr lang="en-US" baseline="0" dirty="0" err="1" smtClean="0"/>
              <a:t>lahu</a:t>
            </a:r>
            <a:r>
              <a:rPr lang="en-US" baseline="0" dirty="0" smtClean="0"/>
              <a:t> </a:t>
            </a:r>
            <a:r>
              <a:rPr lang="en-US" baseline="0" dirty="0" err="1" smtClean="0"/>
              <a:t>ainain</a:t>
            </a:r>
            <a:r>
              <a:rPr lang="en-US" baseline="0" dirty="0" smtClean="0"/>
              <a:t>, </a:t>
            </a:r>
            <a:r>
              <a:rPr lang="en-US" baseline="0" dirty="0" err="1" smtClean="0"/>
              <a:t>wa</a:t>
            </a:r>
            <a:r>
              <a:rPr lang="en-US" baseline="0" dirty="0" smtClean="0"/>
              <a:t> </a:t>
            </a:r>
            <a:r>
              <a:rPr lang="en-US" baseline="0" dirty="0" err="1" smtClean="0"/>
              <a:t>lisananwa</a:t>
            </a:r>
            <a:r>
              <a:rPr lang="en-US" baseline="0" dirty="0" smtClean="0"/>
              <a:t> </a:t>
            </a:r>
            <a:r>
              <a:rPr lang="en-US" baseline="0" dirty="0" err="1" smtClean="0"/>
              <a:t>shafataein</a:t>
            </a:r>
            <a:r>
              <a:rPr lang="en-US" baseline="0" dirty="0" smtClean="0"/>
              <a:t>, …</a:t>
            </a:r>
          </a:p>
          <a:p>
            <a:endParaRPr lang="en-US" baseline="0" dirty="0" smtClean="0"/>
          </a:p>
          <a:p>
            <a:r>
              <a:rPr lang="en-US" baseline="0" dirty="0" smtClean="0"/>
              <a:t>Allah has shown us the path….if we do not try for it…how do we except to reap fruit? </a:t>
            </a:r>
          </a:p>
        </p:txBody>
      </p:sp>
      <p:sp>
        <p:nvSpPr>
          <p:cNvPr id="4" name="Slide Number Placeholder 3"/>
          <p:cNvSpPr>
            <a:spLocks noGrp="1"/>
          </p:cNvSpPr>
          <p:nvPr>
            <p:ph type="sldNum" sz="quarter" idx="10"/>
          </p:nvPr>
        </p:nvSpPr>
        <p:spPr/>
        <p:txBody>
          <a:bodyPr/>
          <a:lstStyle/>
          <a:p>
            <a:fld id="{A75E2B6E-79BF-2F4C-9330-10E8ADC6F045}" type="slidenum">
              <a:rPr lang="en-US" smtClean="0"/>
              <a:pPr/>
              <a:t>15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jpeg"/><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 Id="rId3"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lbum Cover">
    <p:spTree>
      <p:nvGrpSpPr>
        <p:cNvPr id="1" name=""/>
        <p:cNvGrpSpPr/>
        <p:nvPr/>
      </p:nvGrpSpPr>
      <p:grpSpPr>
        <a:xfrm>
          <a:off x="0" y="0"/>
          <a:ext cx="0" cy="0"/>
          <a:chOff x="0" y="0"/>
          <a:chExt cx="0" cy="0"/>
        </a:xfrm>
      </p:grpSpPr>
      <p:sp>
        <p:nvSpPr>
          <p:cNvPr id="5" name="Rectangle 4"/>
          <p:cNvSpPr>
            <a:spLocks/>
          </p:cNvSpPr>
          <p:nvPr/>
        </p:nvSpPr>
        <p:spPr>
          <a:xfrm>
            <a:off x="454025" y="5181600"/>
            <a:ext cx="8229600" cy="1143000"/>
          </a:xfrm>
          <a:prstGeom prst="rect">
            <a:avLst/>
          </a:prstGeom>
        </p:spPr>
        <p:txBody>
          <a:bodyPr anchor="ctr">
            <a:prstTxWarp prst="textNoShape">
              <a:avLst/>
            </a:prstTxWarp>
            <a:normAutofit/>
          </a:bodyPr>
          <a:lstStyle/>
          <a:p>
            <a:pPr algn="ctr">
              <a:defRPr/>
            </a:pPr>
            <a:endParaRPr lang="en-US" sz="3200" i="1">
              <a:latin typeface="Century Schoolbook" charset="0"/>
            </a:endParaRPr>
          </a:p>
        </p:txBody>
      </p:sp>
      <p:sp>
        <p:nvSpPr>
          <p:cNvPr id="6" name="Rectangle 5"/>
          <p:cNvSpPr>
            <a:spLocks noChangeArrowheads="1"/>
          </p:cNvSpPr>
          <p:nvPr userDrawn="1"/>
        </p:nvSpPr>
        <p:spPr bwMode="auto">
          <a:xfrm>
            <a:off x="176213" y="187325"/>
            <a:ext cx="8763000" cy="6213475"/>
          </a:xfrm>
          <a:prstGeom prst="rect">
            <a:avLst/>
          </a:prstGeom>
          <a:noFill/>
          <a:ln w="9525" cap="rnd">
            <a:solidFill>
              <a:srgbClr val="FFFFFF"/>
            </a:solidFill>
            <a:prstDash val="dash"/>
            <a:miter lim="800000"/>
            <a:headEnd/>
            <a:tailEnd/>
          </a:ln>
          <a:effectLst>
            <a:outerShdw dist="12700" dir="5400000" algn="tl" rotWithShape="0">
              <a:schemeClr val="bg1">
                <a:alpha val="59999"/>
              </a:schemeClr>
            </a:outerShdw>
          </a:effectLst>
        </p:spPr>
        <p:txBody>
          <a:bodyPr anchor="ctr">
            <a:prstTxWarp prst="textNoShape">
              <a:avLst/>
            </a:prstTxWarp>
          </a:bodyPr>
          <a:lstStyle/>
          <a:p>
            <a:pPr algn="ctr">
              <a:defRPr/>
            </a:pPr>
            <a:endParaRPr lang="en-US">
              <a:solidFill>
                <a:srgbClr val="FFFFFF"/>
              </a:solidFill>
              <a:latin typeface="Century Schoolbook" charset="0"/>
            </a:endParaRPr>
          </a:p>
        </p:txBody>
      </p:sp>
      <p:sp>
        <p:nvSpPr>
          <p:cNvPr id="9" name="Rectangle 7"/>
          <p:cNvSpPr>
            <a:spLocks noGrp="1"/>
          </p:cNvSpPr>
          <p:nvPr>
            <p:ph type="body" sz="quarter" idx="10"/>
          </p:nvPr>
        </p:nvSpPr>
        <p:spPr>
          <a:xfrm>
            <a:off x="2133600" y="5133975"/>
            <a:ext cx="6386946" cy="1219200"/>
          </a:xfrm>
        </p:spPr>
        <p:txBody>
          <a:bodyPr tIns="0">
            <a:noAutofit/>
          </a:bodyPr>
          <a:lstStyle>
            <a:lvl1pPr marL="0" marR="0" indent="0" algn="r" rtl="0" latinLnBrk="0">
              <a:spcBef>
                <a:spcPct val="20000"/>
              </a:spcBef>
              <a:buFontTx/>
              <a:buNone/>
              <a:defRPr sz="1800" i="0" baseline="0">
                <a:solidFill>
                  <a:schemeClr val="tx1"/>
                </a:solidFill>
                <a:latin typeface="+mn-lt"/>
                <a:ea typeface="+mn-ea"/>
                <a:cs typeface="+mn-cs"/>
              </a:defRPr>
            </a:lvl1pPr>
          </a:lstStyle>
          <a:p>
            <a:pPr lvl="0"/>
            <a:r>
              <a:rPr lang="en-US" smtClean="0"/>
              <a:t>Click to edit Master text styles</a:t>
            </a:r>
          </a:p>
        </p:txBody>
      </p:sp>
      <p:sp>
        <p:nvSpPr>
          <p:cNvPr id="27" name="Rectangle 6"/>
          <p:cNvSpPr>
            <a:spLocks noGrp="1"/>
          </p:cNvSpPr>
          <p:nvPr>
            <p:ph type="pic" sz="quarter" idx="11"/>
          </p:nvPr>
        </p:nvSpPr>
        <p:spPr>
          <a:xfrm>
            <a:off x="6096000" y="1600200"/>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noProof="0" dirty="0"/>
              <a:t>Click icon to add picture</a:t>
            </a:r>
          </a:p>
        </p:txBody>
      </p:sp>
      <p:sp>
        <p:nvSpPr>
          <p:cNvPr id="10" name="Title 9"/>
          <p:cNvSpPr>
            <a:spLocks noGrp="1"/>
          </p:cNvSpPr>
          <p:nvPr>
            <p:ph type="title"/>
          </p:nvPr>
        </p:nvSpPr>
        <p:spPr>
          <a:xfrm>
            <a:off x="304800" y="3962400"/>
            <a:ext cx="8229600" cy="1143000"/>
          </a:xfrm>
        </p:spPr>
        <p:txBody>
          <a:bodyPr/>
          <a:lstStyle/>
          <a:p>
            <a:r>
              <a:rPr lang="en-US" smtClean="0"/>
              <a:t>Click to edit Master title style</a:t>
            </a:r>
            <a:endParaRPr lang="en-US"/>
          </a:p>
        </p:txBody>
      </p:sp>
      <p:sp>
        <p:nvSpPr>
          <p:cNvPr id="7" name="Rectangle 6"/>
          <p:cNvSpPr>
            <a:spLocks noGrp="1"/>
          </p:cNvSpPr>
          <p:nvPr>
            <p:ph type="dt" sz="half" idx="12"/>
          </p:nvPr>
        </p:nvSpPr>
        <p:spPr/>
        <p:txBody>
          <a:bodyPr/>
          <a:lstStyle>
            <a:lvl1pPr>
              <a:defRPr/>
            </a:lvl1pPr>
          </a:lstStyle>
          <a:p>
            <a:pPr>
              <a:defRPr/>
            </a:pPr>
            <a:endParaRPr lang="en-US"/>
          </a:p>
        </p:txBody>
      </p:sp>
      <p:sp>
        <p:nvSpPr>
          <p:cNvPr id="8" name="Rectangle 7"/>
          <p:cNvSpPr>
            <a:spLocks noGrp="1"/>
          </p:cNvSpPr>
          <p:nvPr>
            <p:ph type="sldNum" sz="quarter" idx="13"/>
          </p:nvPr>
        </p:nvSpPr>
        <p:spPr/>
        <p:txBody>
          <a:bodyPr/>
          <a:lstStyle>
            <a:lvl1pPr>
              <a:defRPr/>
            </a:lvl1pPr>
          </a:lstStyle>
          <a:p>
            <a:pPr>
              <a:defRPr/>
            </a:pPr>
            <a:fld id="{04801841-516F-264C-838F-EF43A35F1399}" type="slidenum">
              <a:rPr lang="en-US"/>
              <a:pPr>
                <a:defRPr/>
              </a:pPr>
              <a:t>‹#›</a:t>
            </a:fld>
            <a:endParaRPr lang="en-US"/>
          </a:p>
        </p:txBody>
      </p:sp>
      <p:sp>
        <p:nvSpPr>
          <p:cNvPr id="11" name="Rectangle 10"/>
          <p:cNvSpPr>
            <a:spLocks noGrp="1"/>
          </p:cNvSpPr>
          <p:nvPr>
            <p:ph type="ftr" sz="quarter" idx="14"/>
          </p:nvPr>
        </p:nvSpPr>
        <p:spPr/>
        <p:txBody>
          <a:bodyPr/>
          <a:lstStyle>
            <a:lvl1pPr>
              <a:defRPr/>
            </a:lvl1pPr>
          </a:lstStyle>
          <a:p>
            <a:pPr>
              <a:defRPr/>
            </a:pPr>
            <a:endParaRPr lang="en-US"/>
          </a:p>
        </p:txBody>
      </p:sp>
    </p:spTree>
  </p:cSld>
  <p:clrMapOvr>
    <a:masterClrMapping/>
  </p:clrMapOvr>
  <p:transition xmlns:p14="http://schemas.microsoft.com/office/powerpoint/2010/mai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Up Landscape with Caption">
    <p:spTree>
      <p:nvGrpSpPr>
        <p:cNvPr id="1" name=""/>
        <p:cNvGrpSpPr/>
        <p:nvPr/>
      </p:nvGrpSpPr>
      <p:grpSpPr>
        <a:xfrm>
          <a:off x="0" y="0"/>
          <a:ext cx="0" cy="0"/>
          <a:chOff x="0" y="0"/>
          <a:chExt cx="0" cy="0"/>
        </a:xfrm>
      </p:grpSpPr>
      <p:sp>
        <p:nvSpPr>
          <p:cNvPr id="3" name="Rectangle 7"/>
          <p:cNvSpPr>
            <a:spLocks noGrp="1" noChangeAspect="1"/>
          </p:cNvSpPr>
          <p:nvPr>
            <p:ph type="pic" sz="quarter" idx="11"/>
          </p:nvPr>
        </p:nvSpPr>
        <p:spPr>
          <a:xfrm>
            <a:off x="4663440" y="3403823"/>
            <a:ext cx="4023360" cy="3017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lstStyle>
          <a:p>
            <a:pPr lvl="0"/>
            <a:r>
              <a:rPr noProof="0"/>
              <a:t>Click icon to add picture</a:t>
            </a:r>
          </a:p>
        </p:txBody>
      </p:sp>
      <p:sp>
        <p:nvSpPr>
          <p:cNvPr id="15" name="Rectangle 7"/>
          <p:cNvSpPr>
            <a:spLocks noGrp="1" noChangeAspect="1"/>
          </p:cNvSpPr>
          <p:nvPr>
            <p:ph type="pic" sz="quarter" idx="12"/>
          </p:nvPr>
        </p:nvSpPr>
        <p:spPr>
          <a:xfrm>
            <a:off x="457200" y="3403823"/>
            <a:ext cx="4023360" cy="3017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lstStyle>
          <a:p>
            <a:pPr lvl="0"/>
            <a:r>
              <a:rPr noProof="0"/>
              <a:t>Click icon to add picture</a:t>
            </a:r>
          </a:p>
        </p:txBody>
      </p:sp>
      <p:sp>
        <p:nvSpPr>
          <p:cNvPr id="26" name="Rectangle 7"/>
          <p:cNvSpPr>
            <a:spLocks noGrp="1" noChangeAspect="1"/>
          </p:cNvSpPr>
          <p:nvPr>
            <p:ph type="pic" sz="quarter" idx="13"/>
          </p:nvPr>
        </p:nvSpPr>
        <p:spPr>
          <a:xfrm>
            <a:off x="4663440" y="228600"/>
            <a:ext cx="4023360" cy="3017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lstStyle>
          <a:p>
            <a:pPr lvl="0"/>
            <a:r>
              <a:rPr noProof="0"/>
              <a:t>Click icon to add picture</a:t>
            </a:r>
          </a:p>
        </p:txBody>
      </p:sp>
      <p:sp>
        <p:nvSpPr>
          <p:cNvPr id="27" name="Rectangle 11"/>
          <p:cNvSpPr>
            <a:spLocks noGrp="1"/>
          </p:cNvSpPr>
          <p:nvPr>
            <p:ph type="body" sz="quarter" idx="14"/>
          </p:nvPr>
        </p:nvSpPr>
        <p:spPr>
          <a:xfrm>
            <a:off x="457200" y="228600"/>
            <a:ext cx="4023360" cy="3017520"/>
          </a:xfrm>
        </p:spPr>
        <p:txBody>
          <a:bodyPr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lstStyle>
          <a:p>
            <a:pPr lvl="0"/>
            <a:r>
              <a:rPr lang="en-US" smtClean="0"/>
              <a:t>Click to edit Master text styles</a:t>
            </a:r>
          </a:p>
        </p:txBody>
      </p:sp>
      <p:sp>
        <p:nvSpPr>
          <p:cNvPr id="6" name="Rectangle 3"/>
          <p:cNvSpPr>
            <a:spLocks noGrp="1"/>
          </p:cNvSpPr>
          <p:nvPr>
            <p:ph type="dt" sz="half" idx="15"/>
          </p:nvPr>
        </p:nvSpPr>
        <p:spPr/>
        <p:txBody>
          <a:bodyPr/>
          <a:lstStyle>
            <a:lvl1pPr>
              <a:defRPr/>
            </a:lvl1pPr>
          </a:lstStyle>
          <a:p>
            <a:pPr>
              <a:defRPr/>
            </a:pPr>
            <a:endParaRPr lang="en-US"/>
          </a:p>
        </p:txBody>
      </p:sp>
      <p:sp>
        <p:nvSpPr>
          <p:cNvPr id="7" name="Rectangle 25"/>
          <p:cNvSpPr>
            <a:spLocks noGrp="1"/>
          </p:cNvSpPr>
          <p:nvPr>
            <p:ph type="ftr" sz="quarter" idx="16"/>
          </p:nvPr>
        </p:nvSpPr>
        <p:spPr/>
        <p:txBody>
          <a:bodyPr/>
          <a:lstStyle>
            <a:lvl1pPr>
              <a:defRPr/>
            </a:lvl1pPr>
          </a:lstStyle>
          <a:p>
            <a:pPr>
              <a:defRPr/>
            </a:pPr>
            <a:endParaRPr lang="en-US"/>
          </a:p>
        </p:txBody>
      </p:sp>
      <p:sp>
        <p:nvSpPr>
          <p:cNvPr id="8" name="Rectangle 16"/>
          <p:cNvSpPr>
            <a:spLocks noGrp="1"/>
          </p:cNvSpPr>
          <p:nvPr>
            <p:ph type="sldNum" sz="quarter" idx="17"/>
          </p:nvPr>
        </p:nvSpPr>
        <p:spPr/>
        <p:txBody>
          <a:bodyPr/>
          <a:lstStyle>
            <a:lvl1pPr>
              <a:defRPr/>
            </a:lvl1pPr>
          </a:lstStyle>
          <a:p>
            <a:pPr>
              <a:defRPr/>
            </a:pPr>
            <a:fld id="{8D38E2F0-E047-CB4F-AF57-DF3B34908A8C}" type="slidenum">
              <a:rPr lang="en-US"/>
              <a:pPr>
                <a:defRPr/>
              </a:pPr>
              <a:t>‹#›</a:t>
            </a:fld>
            <a:endParaRPr lang="en-US"/>
          </a:p>
        </p:txBody>
      </p:sp>
    </p:spTree>
  </p:cSld>
  <p:clrMapOvr>
    <a:masterClrMapping/>
  </p:clrMapOvr>
  <p:transition xmlns:p14="http://schemas.microsoft.com/office/powerpoint/2010/mai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Up Mixed">
    <p:spTree>
      <p:nvGrpSpPr>
        <p:cNvPr id="1" name=""/>
        <p:cNvGrpSpPr/>
        <p:nvPr/>
      </p:nvGrpSpPr>
      <p:grpSpPr>
        <a:xfrm>
          <a:off x="0" y="0"/>
          <a:ext cx="0" cy="0"/>
          <a:chOff x="0" y="0"/>
          <a:chExt cx="0" cy="0"/>
        </a:xfrm>
      </p:grpSpPr>
      <p:sp>
        <p:nvSpPr>
          <p:cNvPr id="7" name="Rectangle 7"/>
          <p:cNvSpPr>
            <a:spLocks noGrp="1" noChangeAspect="1"/>
          </p:cNvSpPr>
          <p:nvPr>
            <p:ph type="pic" sz="quarter" idx="11"/>
          </p:nvPr>
        </p:nvSpPr>
        <p:spPr>
          <a:xfrm>
            <a:off x="5067300" y="3436620"/>
            <a:ext cx="3649900" cy="2889504"/>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lstStyle>
          <a:p>
            <a:pPr lvl="0"/>
            <a:r>
              <a:rPr noProof="0"/>
              <a:t>Click icon to add picture</a:t>
            </a:r>
          </a:p>
        </p:txBody>
      </p:sp>
      <p:sp>
        <p:nvSpPr>
          <p:cNvPr id="29" name="Rectangle 7"/>
          <p:cNvSpPr>
            <a:spLocks noGrp="1" noChangeAspect="1"/>
          </p:cNvSpPr>
          <p:nvPr>
            <p:ph type="pic" sz="quarter" idx="12"/>
          </p:nvPr>
        </p:nvSpPr>
        <p:spPr>
          <a:xfrm>
            <a:off x="426720" y="384048"/>
            <a:ext cx="4457700" cy="5943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lstStyle>
          <a:p>
            <a:pPr lvl="0"/>
            <a:r>
              <a:rPr noProof="0"/>
              <a:t>Click icon to add picture</a:t>
            </a:r>
          </a:p>
        </p:txBody>
      </p:sp>
      <p:sp>
        <p:nvSpPr>
          <p:cNvPr id="10" name="Rectangle 7"/>
          <p:cNvSpPr>
            <a:spLocks noGrp="1" noChangeAspect="1"/>
          </p:cNvSpPr>
          <p:nvPr>
            <p:ph type="pic" sz="quarter" idx="13"/>
          </p:nvPr>
        </p:nvSpPr>
        <p:spPr>
          <a:xfrm>
            <a:off x="5067300" y="389332"/>
            <a:ext cx="3657600" cy="2887269"/>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lstStyle>
          <a:p>
            <a:pPr lvl="0"/>
            <a:r>
              <a:rPr noProof="0"/>
              <a:t>Click icon to add picture</a:t>
            </a:r>
          </a:p>
        </p:txBody>
      </p:sp>
      <p:sp>
        <p:nvSpPr>
          <p:cNvPr id="5" name="Rectangle 3"/>
          <p:cNvSpPr>
            <a:spLocks noGrp="1"/>
          </p:cNvSpPr>
          <p:nvPr>
            <p:ph type="dt" sz="half" idx="14"/>
          </p:nvPr>
        </p:nvSpPr>
        <p:spPr/>
        <p:txBody>
          <a:bodyPr/>
          <a:lstStyle>
            <a:lvl1pPr>
              <a:defRPr/>
            </a:lvl1pPr>
          </a:lstStyle>
          <a:p>
            <a:pPr>
              <a:defRPr/>
            </a:pPr>
            <a:endParaRPr lang="en-US"/>
          </a:p>
        </p:txBody>
      </p:sp>
      <p:sp>
        <p:nvSpPr>
          <p:cNvPr id="6" name="Rectangle 25"/>
          <p:cNvSpPr>
            <a:spLocks noGrp="1"/>
          </p:cNvSpPr>
          <p:nvPr>
            <p:ph type="ftr" sz="quarter" idx="15"/>
          </p:nvPr>
        </p:nvSpPr>
        <p:spPr/>
        <p:txBody>
          <a:bodyPr/>
          <a:lstStyle>
            <a:lvl1pPr>
              <a:defRPr/>
            </a:lvl1pPr>
          </a:lstStyle>
          <a:p>
            <a:pPr>
              <a:defRPr/>
            </a:pPr>
            <a:endParaRPr lang="en-US"/>
          </a:p>
        </p:txBody>
      </p:sp>
      <p:sp>
        <p:nvSpPr>
          <p:cNvPr id="8" name="Rectangle 16"/>
          <p:cNvSpPr>
            <a:spLocks noGrp="1"/>
          </p:cNvSpPr>
          <p:nvPr>
            <p:ph type="sldNum" sz="quarter" idx="16"/>
          </p:nvPr>
        </p:nvSpPr>
        <p:spPr/>
        <p:txBody>
          <a:bodyPr/>
          <a:lstStyle>
            <a:lvl1pPr>
              <a:defRPr/>
            </a:lvl1pPr>
          </a:lstStyle>
          <a:p>
            <a:pPr>
              <a:defRPr/>
            </a:pPr>
            <a:fld id="{49FFCC16-FBCC-5847-812B-514200CE17AD}" type="slidenum">
              <a:rPr lang="en-US"/>
              <a:pPr>
                <a:defRPr/>
              </a:pPr>
              <a:t>‹#›</a:t>
            </a:fld>
            <a:endParaRPr lang="en-US"/>
          </a:p>
        </p:txBody>
      </p:sp>
    </p:spTree>
  </p:cSld>
  <p:clrMapOvr>
    <a:masterClrMapping/>
  </p:clrMapOvr>
  <p:transition xmlns:p14="http://schemas.microsoft.com/office/powerpoint/2010/mai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4-Up Portrait with Captions">
    <p:spTree>
      <p:nvGrpSpPr>
        <p:cNvPr id="1" name=""/>
        <p:cNvGrpSpPr/>
        <p:nvPr/>
      </p:nvGrpSpPr>
      <p:grpSpPr>
        <a:xfrm>
          <a:off x="0" y="0"/>
          <a:ext cx="0" cy="0"/>
          <a:chOff x="0" y="0"/>
          <a:chExt cx="0" cy="0"/>
        </a:xfrm>
      </p:grpSpPr>
      <p:sp>
        <p:nvSpPr>
          <p:cNvPr id="31" name="Rectangle 7"/>
          <p:cNvSpPr>
            <a:spLocks noGrp="1"/>
          </p:cNvSpPr>
          <p:nvPr>
            <p:ph type="pic" sz="quarter" idx="14"/>
          </p:nvPr>
        </p:nvSpPr>
        <p:spPr>
          <a:xfrm>
            <a:off x="2229297" y="228600"/>
            <a:ext cx="228521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lstStyle>
          <a:p>
            <a:pPr lvl="0"/>
            <a:r>
              <a:rPr noProof="0"/>
              <a:t>Click icon to add picture</a:t>
            </a:r>
          </a:p>
        </p:txBody>
      </p:sp>
      <p:sp>
        <p:nvSpPr>
          <p:cNvPr id="3" name="Rectangle 7"/>
          <p:cNvSpPr>
            <a:spLocks noGrp="1"/>
          </p:cNvSpPr>
          <p:nvPr>
            <p:ph type="pic" sz="quarter" idx="26"/>
          </p:nvPr>
        </p:nvSpPr>
        <p:spPr>
          <a:xfrm>
            <a:off x="2229297" y="3365392"/>
            <a:ext cx="228521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lstStyle>
          <a:p>
            <a:pPr lvl="0"/>
            <a:r>
              <a:rPr noProof="0"/>
              <a:t>Click icon to add picture</a:t>
            </a:r>
          </a:p>
        </p:txBody>
      </p:sp>
      <p:sp>
        <p:nvSpPr>
          <p:cNvPr id="10" name="Rectangle 7"/>
          <p:cNvSpPr>
            <a:spLocks noGrp="1" noChangeAspect="1"/>
          </p:cNvSpPr>
          <p:nvPr>
            <p:ph type="pic" sz="quarter" idx="25"/>
          </p:nvPr>
        </p:nvSpPr>
        <p:spPr>
          <a:xfrm>
            <a:off x="4672217" y="228600"/>
            <a:ext cx="2286000"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lstStyle>
          <a:p>
            <a:pPr lvl="0"/>
            <a:r>
              <a:rPr noProof="0"/>
              <a:t>Click icon to add picture</a:t>
            </a:r>
          </a:p>
        </p:txBody>
      </p:sp>
      <p:sp>
        <p:nvSpPr>
          <p:cNvPr id="27" name="Rectangle 7"/>
          <p:cNvSpPr>
            <a:spLocks noGrp="1"/>
          </p:cNvSpPr>
          <p:nvPr>
            <p:ph type="pic" sz="quarter" idx="27"/>
          </p:nvPr>
        </p:nvSpPr>
        <p:spPr>
          <a:xfrm>
            <a:off x="4667697" y="3365392"/>
            <a:ext cx="228521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lstStyle>
          <a:p>
            <a:pPr lvl="0"/>
            <a:r>
              <a:rPr noProof="0"/>
              <a:t>Click icon to add picture</a:t>
            </a:r>
          </a:p>
        </p:txBody>
      </p:sp>
      <p:sp>
        <p:nvSpPr>
          <p:cNvPr id="6" name="Rectangle 7"/>
          <p:cNvSpPr>
            <a:spLocks noGrp="1"/>
          </p:cNvSpPr>
          <p:nvPr>
            <p:ph type="body" sz="quarter" idx="16"/>
          </p:nvPr>
        </p:nvSpPr>
        <p:spPr>
          <a:xfrm>
            <a:off x="400497" y="1295400"/>
            <a:ext cx="1676400" cy="1905000"/>
          </a:xfrm>
        </p:spPr>
        <p:txBody>
          <a:bodyPr anchor="b">
            <a:noAutofit/>
          </a:bodyPr>
          <a:lstStyle>
            <a:lvl1pPr marL="0" marR="0" indent="0" algn="r" rtl="0" latinLnBrk="0">
              <a:spcBef>
                <a:spcPct val="20000"/>
              </a:spcBef>
              <a:buFontTx/>
              <a:buNone/>
              <a:defRPr sz="1600" baseline="0">
                <a:solidFill>
                  <a:schemeClr val="tx1"/>
                </a:solidFill>
                <a:latin typeface="+mn-lt"/>
                <a:ea typeface="+mn-ea"/>
                <a:cs typeface="+mn-cs"/>
              </a:defRPr>
            </a:lvl1pPr>
          </a:lstStyle>
          <a:p>
            <a:pPr lvl="0"/>
            <a:r>
              <a:rPr lang="en-US" smtClean="0"/>
              <a:t>Click to edit Master text styles</a:t>
            </a:r>
          </a:p>
        </p:txBody>
      </p:sp>
      <p:sp>
        <p:nvSpPr>
          <p:cNvPr id="14" name="Rectangle 7"/>
          <p:cNvSpPr>
            <a:spLocks noGrp="1"/>
          </p:cNvSpPr>
          <p:nvPr>
            <p:ph type="body" sz="quarter" idx="29"/>
          </p:nvPr>
        </p:nvSpPr>
        <p:spPr>
          <a:xfrm>
            <a:off x="7086600" y="1295400"/>
            <a:ext cx="1676400" cy="1905000"/>
          </a:xfrm>
        </p:spPr>
        <p:txBody>
          <a:bodyPr anchor="b"/>
          <a:lstStyle>
            <a:lvl1pPr marL="0" marR="0" indent="0" algn="l">
              <a:buFontTx/>
              <a:buNone/>
              <a:defRPr sz="1600" baseline="0"/>
            </a:lvl1pPr>
          </a:lstStyle>
          <a:p>
            <a:pPr lvl="0"/>
            <a:r>
              <a:rPr lang="en-US" smtClean="0"/>
              <a:t>Click to edit Master text styles</a:t>
            </a:r>
          </a:p>
        </p:txBody>
      </p:sp>
      <p:sp>
        <p:nvSpPr>
          <p:cNvPr id="4" name="Rectangle 7"/>
          <p:cNvSpPr>
            <a:spLocks noGrp="1"/>
          </p:cNvSpPr>
          <p:nvPr>
            <p:ph type="body" sz="quarter" idx="28"/>
          </p:nvPr>
        </p:nvSpPr>
        <p:spPr>
          <a:xfrm>
            <a:off x="400497" y="3352800"/>
            <a:ext cx="1676400" cy="1905000"/>
          </a:xfrm>
        </p:spPr>
        <p:txBody>
          <a:bodyPr/>
          <a:lstStyle>
            <a:lvl1pPr marL="0" marR="0" indent="0" algn="r">
              <a:buFontTx/>
              <a:buNone/>
              <a:defRPr sz="1600" baseline="0"/>
            </a:lvl1pPr>
          </a:lstStyle>
          <a:p>
            <a:pPr lvl="0"/>
            <a:r>
              <a:rPr lang="en-US" smtClean="0"/>
              <a:t>Click to edit Master text styles</a:t>
            </a:r>
          </a:p>
        </p:txBody>
      </p:sp>
      <p:sp>
        <p:nvSpPr>
          <p:cNvPr id="13" name="Rectangle 7"/>
          <p:cNvSpPr>
            <a:spLocks noGrp="1"/>
          </p:cNvSpPr>
          <p:nvPr>
            <p:ph type="body" sz="quarter" idx="30"/>
          </p:nvPr>
        </p:nvSpPr>
        <p:spPr>
          <a:xfrm>
            <a:off x="7086600" y="3352800"/>
            <a:ext cx="1676400" cy="1905000"/>
          </a:xfrm>
        </p:spPr>
        <p:txBody>
          <a:bodyPr/>
          <a:lstStyle>
            <a:lvl1pPr marL="0" marR="0" indent="0" algn="l">
              <a:buFontTx/>
              <a:buNone/>
              <a:defRPr sz="1600" baseline="0"/>
            </a:lvl1pPr>
          </a:lstStyle>
          <a:p>
            <a:pPr lvl="0"/>
            <a:r>
              <a:rPr lang="en-US" smtClean="0"/>
              <a:t>Click to edit Master text styles</a:t>
            </a:r>
          </a:p>
        </p:txBody>
      </p:sp>
      <p:sp>
        <p:nvSpPr>
          <p:cNvPr id="11" name="Rectangle 3"/>
          <p:cNvSpPr>
            <a:spLocks noGrp="1"/>
          </p:cNvSpPr>
          <p:nvPr>
            <p:ph type="dt" sz="half" idx="31"/>
          </p:nvPr>
        </p:nvSpPr>
        <p:spPr/>
        <p:txBody>
          <a:bodyPr/>
          <a:lstStyle>
            <a:lvl1pPr>
              <a:defRPr/>
            </a:lvl1pPr>
          </a:lstStyle>
          <a:p>
            <a:pPr>
              <a:defRPr/>
            </a:pPr>
            <a:endParaRPr lang="en-US"/>
          </a:p>
        </p:txBody>
      </p:sp>
      <p:sp>
        <p:nvSpPr>
          <p:cNvPr id="12" name="Rectangle 25"/>
          <p:cNvSpPr>
            <a:spLocks noGrp="1"/>
          </p:cNvSpPr>
          <p:nvPr>
            <p:ph type="ftr" sz="quarter" idx="32"/>
          </p:nvPr>
        </p:nvSpPr>
        <p:spPr/>
        <p:txBody>
          <a:bodyPr/>
          <a:lstStyle>
            <a:lvl1pPr>
              <a:defRPr/>
            </a:lvl1pPr>
          </a:lstStyle>
          <a:p>
            <a:pPr>
              <a:defRPr/>
            </a:pPr>
            <a:endParaRPr lang="en-US"/>
          </a:p>
        </p:txBody>
      </p:sp>
      <p:sp>
        <p:nvSpPr>
          <p:cNvPr id="15" name="Rectangle 16"/>
          <p:cNvSpPr>
            <a:spLocks noGrp="1"/>
          </p:cNvSpPr>
          <p:nvPr>
            <p:ph type="sldNum" sz="quarter" idx="33"/>
          </p:nvPr>
        </p:nvSpPr>
        <p:spPr/>
        <p:txBody>
          <a:bodyPr/>
          <a:lstStyle>
            <a:lvl1pPr>
              <a:defRPr/>
            </a:lvl1pPr>
          </a:lstStyle>
          <a:p>
            <a:pPr>
              <a:defRPr/>
            </a:pPr>
            <a:fld id="{E27847D3-836B-5042-92C7-C62C8A27D96E}" type="slidenum">
              <a:rPr lang="en-US"/>
              <a:pPr>
                <a:defRPr/>
              </a:pPr>
              <a:t>‹#›</a:t>
            </a:fld>
            <a:endParaRPr lang="en-US"/>
          </a:p>
        </p:txBody>
      </p:sp>
    </p:spTree>
  </p:cSld>
  <p:clrMapOvr>
    <a:masterClrMapping/>
  </p:clrMapOvr>
  <p:transition xmlns:p14="http://schemas.microsoft.com/office/powerpoint/2010/mai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4-Up landscape with Caption">
    <p:spTree>
      <p:nvGrpSpPr>
        <p:cNvPr id="1" name=""/>
        <p:cNvGrpSpPr/>
        <p:nvPr/>
      </p:nvGrpSpPr>
      <p:grpSpPr>
        <a:xfrm>
          <a:off x="0" y="0"/>
          <a:ext cx="0" cy="0"/>
          <a:chOff x="0" y="0"/>
          <a:chExt cx="0" cy="0"/>
        </a:xfrm>
      </p:grpSpPr>
      <p:sp>
        <p:nvSpPr>
          <p:cNvPr id="24" name="Rectangle 7"/>
          <p:cNvSpPr>
            <a:spLocks noGrp="1"/>
          </p:cNvSpPr>
          <p:nvPr>
            <p:ph type="pic" sz="quarter" idx="14"/>
          </p:nvPr>
        </p:nvSpPr>
        <p:spPr>
          <a:xfrm>
            <a:off x="926821" y="533400"/>
            <a:ext cx="3653297"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lstStyle>
          <a:p>
            <a:pPr lvl="0"/>
            <a:r>
              <a:rPr noProof="0"/>
              <a:t>Click icon to add picture</a:t>
            </a:r>
          </a:p>
        </p:txBody>
      </p:sp>
      <p:sp>
        <p:nvSpPr>
          <p:cNvPr id="8" name="Rectangle 7"/>
          <p:cNvSpPr>
            <a:spLocks noGrp="1"/>
          </p:cNvSpPr>
          <p:nvPr>
            <p:ph type="body" sz="quarter" idx="16"/>
          </p:nvPr>
        </p:nvSpPr>
        <p:spPr>
          <a:xfrm>
            <a:off x="926821" y="6172200"/>
            <a:ext cx="3657600" cy="304800"/>
          </a:xfrm>
        </p:spPr>
        <p:txBody>
          <a:bodyPr lIns="9144"/>
          <a:lstStyle>
            <a:lvl1pPr marL="0" marR="0" indent="0" algn="l">
              <a:buFontTx/>
              <a:buNone/>
              <a:defRPr sz="1600" baseline="0"/>
            </a:lvl1pPr>
          </a:lstStyle>
          <a:p>
            <a:pPr lvl="0"/>
            <a:r>
              <a:rPr lang="en-US" smtClean="0"/>
              <a:t>Click to edit Master text styles</a:t>
            </a:r>
          </a:p>
        </p:txBody>
      </p:sp>
      <p:sp>
        <p:nvSpPr>
          <p:cNvPr id="9" name="Rectangle 7"/>
          <p:cNvSpPr>
            <a:spLocks noGrp="1"/>
          </p:cNvSpPr>
          <p:nvPr>
            <p:ph type="pic" sz="quarter" idx="17"/>
          </p:nvPr>
        </p:nvSpPr>
        <p:spPr>
          <a:xfrm>
            <a:off x="4660621" y="533400"/>
            <a:ext cx="36576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lstStyle>
          <a:p>
            <a:pPr lvl="0"/>
            <a:r>
              <a:rPr noProof="0"/>
              <a:t>Click icon to add picture</a:t>
            </a:r>
          </a:p>
        </p:txBody>
      </p:sp>
      <p:sp>
        <p:nvSpPr>
          <p:cNvPr id="6" name="Rectangle 7"/>
          <p:cNvSpPr>
            <a:spLocks noGrp="1"/>
          </p:cNvSpPr>
          <p:nvPr>
            <p:ph type="pic" sz="quarter" idx="18"/>
          </p:nvPr>
        </p:nvSpPr>
        <p:spPr>
          <a:xfrm>
            <a:off x="926821" y="3352800"/>
            <a:ext cx="36576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lstStyle>
          <a:p>
            <a:pPr lvl="0"/>
            <a:r>
              <a:rPr noProof="0"/>
              <a:t>Click icon to add picture</a:t>
            </a:r>
          </a:p>
        </p:txBody>
      </p:sp>
      <p:sp>
        <p:nvSpPr>
          <p:cNvPr id="14" name="Rectangle 7"/>
          <p:cNvSpPr>
            <a:spLocks noGrp="1"/>
          </p:cNvSpPr>
          <p:nvPr>
            <p:ph type="pic" sz="quarter" idx="19"/>
          </p:nvPr>
        </p:nvSpPr>
        <p:spPr>
          <a:xfrm>
            <a:off x="4660621" y="3352800"/>
            <a:ext cx="36576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lstStyle>
          <a:p>
            <a:pPr lvl="0"/>
            <a:r>
              <a:rPr noProof="0"/>
              <a:t>Click icon to add picture</a:t>
            </a:r>
          </a:p>
        </p:txBody>
      </p:sp>
      <p:sp>
        <p:nvSpPr>
          <p:cNvPr id="4" name="Rectangle 7"/>
          <p:cNvSpPr>
            <a:spLocks noGrp="1"/>
          </p:cNvSpPr>
          <p:nvPr>
            <p:ph type="body" sz="quarter" idx="22"/>
          </p:nvPr>
        </p:nvSpPr>
        <p:spPr>
          <a:xfrm>
            <a:off x="926821" y="152400"/>
            <a:ext cx="3657600" cy="304800"/>
          </a:xfrm>
        </p:spPr>
        <p:txBody>
          <a:bodyPr lIns="9144"/>
          <a:lstStyle>
            <a:lvl1pPr marL="0" marR="0" indent="0" algn="l">
              <a:buFontTx/>
              <a:buNone/>
              <a:defRPr sz="1600" baseline="0"/>
            </a:lvl1pPr>
          </a:lstStyle>
          <a:p>
            <a:pPr lvl="0"/>
            <a:r>
              <a:rPr lang="en-US" smtClean="0"/>
              <a:t>Click to edit Master text styles</a:t>
            </a:r>
          </a:p>
        </p:txBody>
      </p:sp>
      <p:sp>
        <p:nvSpPr>
          <p:cNvPr id="18" name="Rectangle 7"/>
          <p:cNvSpPr>
            <a:spLocks noGrp="1"/>
          </p:cNvSpPr>
          <p:nvPr>
            <p:ph type="body" sz="quarter" idx="23"/>
          </p:nvPr>
        </p:nvSpPr>
        <p:spPr>
          <a:xfrm>
            <a:off x="4660621" y="6172200"/>
            <a:ext cx="3657600" cy="304800"/>
          </a:xfrm>
        </p:spPr>
        <p:txBody>
          <a:bodyPr lIns="9144"/>
          <a:lstStyle>
            <a:lvl1pPr marL="0" marR="0" indent="0" algn="l">
              <a:buFontTx/>
              <a:buNone/>
              <a:defRPr sz="1600" baseline="0"/>
            </a:lvl1pPr>
          </a:lstStyle>
          <a:p>
            <a:pPr lvl="0"/>
            <a:r>
              <a:rPr lang="en-US" smtClean="0"/>
              <a:t>Click to edit Master text styles</a:t>
            </a:r>
          </a:p>
        </p:txBody>
      </p:sp>
      <p:sp>
        <p:nvSpPr>
          <p:cNvPr id="16" name="Rectangle 7"/>
          <p:cNvSpPr>
            <a:spLocks noGrp="1"/>
          </p:cNvSpPr>
          <p:nvPr>
            <p:ph type="body" sz="quarter" idx="24"/>
          </p:nvPr>
        </p:nvSpPr>
        <p:spPr>
          <a:xfrm>
            <a:off x="4660621" y="152400"/>
            <a:ext cx="3657600" cy="304800"/>
          </a:xfrm>
        </p:spPr>
        <p:txBody>
          <a:bodyPr lIns="9144"/>
          <a:lstStyle>
            <a:lvl1pPr marL="0" marR="0" indent="0" algn="l">
              <a:buFontTx/>
              <a:buNone/>
              <a:defRPr sz="1600" baseline="0"/>
            </a:lvl1pPr>
          </a:lstStyle>
          <a:p>
            <a:pPr lvl="0"/>
            <a:r>
              <a:rPr lang="en-US" smtClean="0"/>
              <a:t>Click to edit Master text styles</a:t>
            </a:r>
          </a:p>
        </p:txBody>
      </p:sp>
      <p:sp>
        <p:nvSpPr>
          <p:cNvPr id="10" name="Rectangle 3"/>
          <p:cNvSpPr>
            <a:spLocks noGrp="1"/>
          </p:cNvSpPr>
          <p:nvPr>
            <p:ph type="dt" sz="half" idx="25"/>
          </p:nvPr>
        </p:nvSpPr>
        <p:spPr/>
        <p:txBody>
          <a:bodyPr/>
          <a:lstStyle>
            <a:lvl1pPr>
              <a:defRPr/>
            </a:lvl1pPr>
          </a:lstStyle>
          <a:p>
            <a:pPr>
              <a:defRPr/>
            </a:pPr>
            <a:endParaRPr lang="en-US"/>
          </a:p>
        </p:txBody>
      </p:sp>
      <p:sp>
        <p:nvSpPr>
          <p:cNvPr id="11" name="Rectangle 25"/>
          <p:cNvSpPr>
            <a:spLocks noGrp="1"/>
          </p:cNvSpPr>
          <p:nvPr>
            <p:ph type="ftr" sz="quarter" idx="26"/>
          </p:nvPr>
        </p:nvSpPr>
        <p:spPr/>
        <p:txBody>
          <a:bodyPr/>
          <a:lstStyle>
            <a:lvl1pPr>
              <a:defRPr/>
            </a:lvl1pPr>
          </a:lstStyle>
          <a:p>
            <a:pPr>
              <a:defRPr/>
            </a:pPr>
            <a:endParaRPr lang="en-US"/>
          </a:p>
        </p:txBody>
      </p:sp>
      <p:sp>
        <p:nvSpPr>
          <p:cNvPr id="12" name="Rectangle 16"/>
          <p:cNvSpPr>
            <a:spLocks noGrp="1"/>
          </p:cNvSpPr>
          <p:nvPr>
            <p:ph type="sldNum" sz="quarter" idx="27"/>
          </p:nvPr>
        </p:nvSpPr>
        <p:spPr/>
        <p:txBody>
          <a:bodyPr/>
          <a:lstStyle>
            <a:lvl1pPr>
              <a:defRPr/>
            </a:lvl1pPr>
          </a:lstStyle>
          <a:p>
            <a:pPr>
              <a:defRPr/>
            </a:pPr>
            <a:fld id="{A5F817BB-C59A-6A43-9847-154D4EC1CF1C}" type="slidenum">
              <a:rPr lang="en-US"/>
              <a:pPr>
                <a:defRPr/>
              </a:pPr>
              <a:t>‹#›</a:t>
            </a:fld>
            <a:endParaRPr lang="en-US"/>
          </a:p>
        </p:txBody>
      </p:sp>
    </p:spTree>
  </p:cSld>
  <p:clrMapOvr>
    <a:masterClrMapping/>
  </p:clrMapOvr>
  <p:transition xmlns:p14="http://schemas.microsoft.com/office/powerpoint/2010/mai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4-Up Portrait with Large Caption">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152400" y="1524000"/>
            <a:ext cx="2106985"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lstStyle>
          <a:p>
            <a:pPr lvl="0"/>
            <a:r>
              <a:rPr noProof="0"/>
              <a:t>Click icon to add picture</a:t>
            </a:r>
          </a:p>
        </p:txBody>
      </p:sp>
      <p:sp>
        <p:nvSpPr>
          <p:cNvPr id="30" name="Rectangle 7"/>
          <p:cNvSpPr>
            <a:spLocks noGrp="1"/>
          </p:cNvSpPr>
          <p:nvPr>
            <p:ph type="pic" sz="quarter" idx="31"/>
          </p:nvPr>
        </p:nvSpPr>
        <p:spPr>
          <a:xfrm>
            <a:off x="4546600" y="1524000"/>
            <a:ext cx="2106985"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lstStyle>
          <a:p>
            <a:pPr lvl="0"/>
            <a:r>
              <a:rPr noProof="0"/>
              <a:t>Click icon to add picture</a:t>
            </a:r>
          </a:p>
        </p:txBody>
      </p:sp>
      <p:sp>
        <p:nvSpPr>
          <p:cNvPr id="7" name="Rectangle 7"/>
          <p:cNvSpPr>
            <a:spLocks noGrp="1"/>
          </p:cNvSpPr>
          <p:nvPr>
            <p:ph type="pic" sz="quarter" idx="30"/>
          </p:nvPr>
        </p:nvSpPr>
        <p:spPr>
          <a:xfrm>
            <a:off x="2349060" y="1524000"/>
            <a:ext cx="2106985"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lstStyle>
          <a:p>
            <a:pPr lvl="0"/>
            <a:r>
              <a:rPr noProof="0"/>
              <a:t>Click icon to add picture</a:t>
            </a:r>
          </a:p>
        </p:txBody>
      </p:sp>
      <p:sp>
        <p:nvSpPr>
          <p:cNvPr id="29" name="Rectangle 7"/>
          <p:cNvSpPr>
            <a:spLocks noGrp="1"/>
          </p:cNvSpPr>
          <p:nvPr>
            <p:ph type="pic" sz="quarter" idx="32"/>
          </p:nvPr>
        </p:nvSpPr>
        <p:spPr>
          <a:xfrm>
            <a:off x="6740166" y="1524000"/>
            <a:ext cx="2106985"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lstStyle>
          <a:p>
            <a:pPr lvl="0"/>
            <a:r>
              <a:rPr noProof="0"/>
              <a:t>Click icon to add picture</a:t>
            </a:r>
          </a:p>
        </p:txBody>
      </p:sp>
      <p:sp>
        <p:nvSpPr>
          <p:cNvPr id="24" name="Rectangle 7"/>
          <p:cNvSpPr>
            <a:spLocks noGrp="1"/>
          </p:cNvSpPr>
          <p:nvPr>
            <p:ph type="body" sz="quarter" idx="29"/>
          </p:nvPr>
        </p:nvSpPr>
        <p:spPr>
          <a:xfrm>
            <a:off x="152400" y="4495800"/>
            <a:ext cx="8763000" cy="1905000"/>
          </a:xfrm>
        </p:spPr>
        <p:txBody>
          <a:bodyPr/>
          <a:lstStyle>
            <a:lvl1pPr marL="0" marR="0" indent="0" algn="l">
              <a:buFontTx/>
              <a:buNone/>
              <a:defRPr sz="2400" baseline="0"/>
            </a:lvl1pPr>
          </a:lstStyle>
          <a:p>
            <a:pPr lvl="0"/>
            <a:r>
              <a:rPr lang="en-US" smtClean="0"/>
              <a:t>Click to edit Master text styles</a:t>
            </a:r>
          </a:p>
        </p:txBody>
      </p:sp>
      <p:sp>
        <p:nvSpPr>
          <p:cNvPr id="8" name="Rectangle 3"/>
          <p:cNvSpPr>
            <a:spLocks noGrp="1"/>
          </p:cNvSpPr>
          <p:nvPr>
            <p:ph type="dt" sz="half" idx="33"/>
          </p:nvPr>
        </p:nvSpPr>
        <p:spPr/>
        <p:txBody>
          <a:bodyPr/>
          <a:lstStyle>
            <a:lvl1pPr>
              <a:defRPr/>
            </a:lvl1pPr>
          </a:lstStyle>
          <a:p>
            <a:pPr>
              <a:defRPr/>
            </a:pPr>
            <a:endParaRPr lang="en-US"/>
          </a:p>
        </p:txBody>
      </p:sp>
      <p:sp>
        <p:nvSpPr>
          <p:cNvPr id="9" name="Rectangle 25"/>
          <p:cNvSpPr>
            <a:spLocks noGrp="1"/>
          </p:cNvSpPr>
          <p:nvPr>
            <p:ph type="ftr" sz="quarter" idx="34"/>
          </p:nvPr>
        </p:nvSpPr>
        <p:spPr/>
        <p:txBody>
          <a:bodyPr/>
          <a:lstStyle>
            <a:lvl1pPr>
              <a:defRPr/>
            </a:lvl1pPr>
          </a:lstStyle>
          <a:p>
            <a:pPr>
              <a:defRPr/>
            </a:pPr>
            <a:endParaRPr lang="en-US"/>
          </a:p>
        </p:txBody>
      </p:sp>
      <p:sp>
        <p:nvSpPr>
          <p:cNvPr id="10" name="Rectangle 16"/>
          <p:cNvSpPr>
            <a:spLocks noGrp="1"/>
          </p:cNvSpPr>
          <p:nvPr>
            <p:ph type="sldNum" sz="quarter" idx="35"/>
          </p:nvPr>
        </p:nvSpPr>
        <p:spPr/>
        <p:txBody>
          <a:bodyPr/>
          <a:lstStyle>
            <a:lvl1pPr>
              <a:defRPr/>
            </a:lvl1pPr>
          </a:lstStyle>
          <a:p>
            <a:pPr>
              <a:defRPr/>
            </a:pPr>
            <a:fld id="{1475FFE3-590C-DD42-8021-5611709EBB47}" type="slidenum">
              <a:rPr lang="en-US"/>
              <a:pPr>
                <a:defRPr/>
              </a:pPr>
              <a:t>‹#›</a:t>
            </a:fld>
            <a:endParaRPr lang="en-US"/>
          </a:p>
        </p:txBody>
      </p:sp>
    </p:spTree>
  </p:cSld>
  <p:clrMapOvr>
    <a:masterClrMapping/>
  </p:clrMapOvr>
  <p:transition xmlns:p14="http://schemas.microsoft.com/office/powerpoint/2010/mai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3050273" y="1600200"/>
            <a:ext cx="3198127" cy="32004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lstStyle>
          <a:p>
            <a:pPr lvl="0"/>
            <a:r>
              <a:rPr noProof="0"/>
              <a:t>Click icon to add picture</a:t>
            </a:r>
          </a:p>
        </p:txBody>
      </p:sp>
      <p:sp>
        <p:nvSpPr>
          <p:cNvPr id="7" name="W¥ل云玗İαЂÕØÚáÛ丫:Téxt Plàçèhòlðêr 表¥鷗字㌍_W 6"/>
          <p:cNvSpPr>
            <a:spLocks noGrp="1"/>
          </p:cNvSpPr>
          <p:nvPr>
            <p:ph type="body" sz="quarter" idx="15"/>
          </p:nvPr>
        </p:nvSpPr>
        <p:spPr>
          <a:xfrm>
            <a:off x="3048000" y="4876800"/>
            <a:ext cx="3200400" cy="1295400"/>
          </a:xfrm>
        </p:spPr>
        <p:txBody>
          <a:bodyPr tIns="91440" rIns="9144" bIns="91440"/>
          <a:lstStyle>
            <a:lvl1pPr marL="0" marR="0" indent="0" algn="l">
              <a:buFontTx/>
              <a:buNone/>
              <a:defRPr sz="1800" i="0"/>
            </a:lvl1pPr>
          </a:lstStyle>
          <a:p>
            <a:pPr lvl="0"/>
            <a:r>
              <a:rPr lang="en-US" smtClean="0"/>
              <a:t>Click to edit Master text styles</a:t>
            </a:r>
          </a:p>
        </p:txBody>
      </p:sp>
      <p:sp>
        <p:nvSpPr>
          <p:cNvPr id="5" name="Rectangle 3"/>
          <p:cNvSpPr>
            <a:spLocks noGrp="1"/>
          </p:cNvSpPr>
          <p:nvPr>
            <p:ph type="dt" sz="half" idx="16"/>
          </p:nvPr>
        </p:nvSpPr>
        <p:spPr/>
        <p:txBody>
          <a:bodyPr/>
          <a:lstStyle>
            <a:lvl1pPr>
              <a:defRPr/>
            </a:lvl1pPr>
          </a:lstStyle>
          <a:p>
            <a:pPr>
              <a:defRPr/>
            </a:pPr>
            <a:endParaRPr lang="en-US"/>
          </a:p>
        </p:txBody>
      </p:sp>
      <p:sp>
        <p:nvSpPr>
          <p:cNvPr id="6" name="Rectangle 25"/>
          <p:cNvSpPr>
            <a:spLocks noGrp="1"/>
          </p:cNvSpPr>
          <p:nvPr>
            <p:ph type="ftr" sz="quarter" idx="17"/>
          </p:nvPr>
        </p:nvSpPr>
        <p:spPr/>
        <p:txBody>
          <a:bodyPr/>
          <a:lstStyle>
            <a:lvl1pPr>
              <a:defRPr/>
            </a:lvl1pPr>
          </a:lstStyle>
          <a:p>
            <a:pPr>
              <a:defRPr/>
            </a:pPr>
            <a:endParaRPr lang="en-US"/>
          </a:p>
        </p:txBody>
      </p:sp>
      <p:sp>
        <p:nvSpPr>
          <p:cNvPr id="8" name="Rectangle 16"/>
          <p:cNvSpPr>
            <a:spLocks noGrp="1"/>
          </p:cNvSpPr>
          <p:nvPr>
            <p:ph type="sldNum" sz="quarter" idx="18"/>
          </p:nvPr>
        </p:nvSpPr>
        <p:spPr/>
        <p:txBody>
          <a:bodyPr/>
          <a:lstStyle>
            <a:lvl1pPr>
              <a:defRPr/>
            </a:lvl1pPr>
          </a:lstStyle>
          <a:p>
            <a:pPr>
              <a:defRPr/>
            </a:pPr>
            <a:fld id="{008FE392-5245-844C-A110-8771C01446D5}" type="slidenum">
              <a:rPr lang="en-US"/>
              <a:pPr>
                <a:defRPr/>
              </a:pPr>
              <a:t>‹#›</a:t>
            </a:fld>
            <a:endParaRPr lang="en-US"/>
          </a:p>
        </p:txBody>
      </p:sp>
    </p:spTree>
  </p:cSld>
  <p:clrMapOvr>
    <a:masterClrMapping/>
  </p:clrMapOvr>
  <p:transition xmlns:p14="http://schemas.microsoft.com/office/powerpoint/2010/mai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Up 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4955273" y="1371600"/>
            <a:ext cx="3198127" cy="32004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lstStyle>
          <a:p>
            <a:pPr lvl="0"/>
            <a:r>
              <a:rPr noProof="0"/>
              <a:t>Click icon to add picture</a:t>
            </a:r>
          </a:p>
        </p:txBody>
      </p:sp>
      <p:sp>
        <p:nvSpPr>
          <p:cNvPr id="6" name="W¥ل云玗İαЂôÁûÂÚ丫:Pïçtúrê Plå¢éhõlðér 表¥鷗字㌍ 表_W 5"/>
          <p:cNvSpPr>
            <a:spLocks noGrp="1" noChangeAspect="1"/>
          </p:cNvSpPr>
          <p:nvPr>
            <p:ph type="pic" sz="quarter" idx="14"/>
          </p:nvPr>
        </p:nvSpPr>
        <p:spPr>
          <a:xfrm>
            <a:off x="1143000" y="1371600"/>
            <a:ext cx="3198127" cy="32004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lstStyle>
          <a:p>
            <a:pPr lvl="0"/>
            <a:r>
              <a:rPr noProof="0"/>
              <a:t>Click icon to add picture</a:t>
            </a:r>
          </a:p>
        </p:txBody>
      </p:sp>
      <p:sp>
        <p:nvSpPr>
          <p:cNvPr id="7" name="W¥ل云玗İαЂÕØÚáÛ丫:Téxt Plàçèhòlðêr 表¥鷗字㌍_W 6"/>
          <p:cNvSpPr>
            <a:spLocks noGrp="1"/>
          </p:cNvSpPr>
          <p:nvPr>
            <p:ph type="body" sz="quarter" idx="15"/>
          </p:nvPr>
        </p:nvSpPr>
        <p:spPr>
          <a:xfrm>
            <a:off x="4953000" y="4648200"/>
            <a:ext cx="3200400" cy="1295400"/>
          </a:xfrm>
        </p:spPr>
        <p:txBody>
          <a:bodyPr tIns="91440" rIns="9144" bIns="91440"/>
          <a:lstStyle>
            <a:lvl1pPr marL="0" marR="0" indent="0" algn="l">
              <a:buFontTx/>
              <a:buNone/>
              <a:defRPr sz="1800" i="0"/>
            </a:lvl1pPr>
          </a:lstStyle>
          <a:p>
            <a:pPr lvl="0"/>
            <a:r>
              <a:rPr lang="en-US" smtClean="0"/>
              <a:t>Click to edit Master text styles</a:t>
            </a:r>
          </a:p>
        </p:txBody>
      </p:sp>
      <p:sp>
        <p:nvSpPr>
          <p:cNvPr id="8" name="W¥ل云玗İαЂÕØÚáÛ丫:Téxt Plàçèhòlðêr 表¥鷗字㌍_W 7"/>
          <p:cNvSpPr>
            <a:spLocks noGrp="1"/>
          </p:cNvSpPr>
          <p:nvPr>
            <p:ph type="body" sz="quarter" idx="16"/>
          </p:nvPr>
        </p:nvSpPr>
        <p:spPr>
          <a:xfrm>
            <a:off x="1143000" y="4648200"/>
            <a:ext cx="3200400" cy="1295400"/>
          </a:xfrm>
        </p:spPr>
        <p:txBody>
          <a:bodyPr tIns="91440" rIns="9144" bIns="91440"/>
          <a:lstStyle>
            <a:lvl1pPr marL="0" marR="0" indent="0" algn="l">
              <a:buFontTx/>
              <a:buNone/>
              <a:defRPr sz="1800" i="0"/>
            </a:lvl1pPr>
          </a:lstStyle>
          <a:p>
            <a:pPr lvl="0"/>
            <a:r>
              <a:rPr lang="en-US" smtClean="0"/>
              <a:t>Click to edit Master text styles</a:t>
            </a:r>
          </a:p>
        </p:txBody>
      </p:sp>
      <p:sp>
        <p:nvSpPr>
          <p:cNvPr id="9" name="Rectangle 3"/>
          <p:cNvSpPr>
            <a:spLocks noGrp="1"/>
          </p:cNvSpPr>
          <p:nvPr>
            <p:ph type="dt" sz="half" idx="17"/>
          </p:nvPr>
        </p:nvSpPr>
        <p:spPr/>
        <p:txBody>
          <a:bodyPr/>
          <a:lstStyle>
            <a:lvl1pPr>
              <a:defRPr/>
            </a:lvl1pPr>
          </a:lstStyle>
          <a:p>
            <a:pPr>
              <a:defRPr/>
            </a:pPr>
            <a:endParaRPr lang="en-US"/>
          </a:p>
        </p:txBody>
      </p:sp>
      <p:sp>
        <p:nvSpPr>
          <p:cNvPr id="10" name="Rectangle 25"/>
          <p:cNvSpPr>
            <a:spLocks noGrp="1"/>
          </p:cNvSpPr>
          <p:nvPr>
            <p:ph type="ftr" sz="quarter" idx="18"/>
          </p:nvPr>
        </p:nvSpPr>
        <p:spPr/>
        <p:txBody>
          <a:bodyPr/>
          <a:lstStyle>
            <a:lvl1pPr>
              <a:defRPr/>
            </a:lvl1pPr>
          </a:lstStyle>
          <a:p>
            <a:pPr>
              <a:defRPr/>
            </a:pPr>
            <a:endParaRPr lang="en-US"/>
          </a:p>
        </p:txBody>
      </p:sp>
      <p:sp>
        <p:nvSpPr>
          <p:cNvPr id="11" name="Rectangle 16"/>
          <p:cNvSpPr>
            <a:spLocks noGrp="1"/>
          </p:cNvSpPr>
          <p:nvPr>
            <p:ph type="sldNum" sz="quarter" idx="19"/>
          </p:nvPr>
        </p:nvSpPr>
        <p:spPr/>
        <p:txBody>
          <a:bodyPr/>
          <a:lstStyle>
            <a:lvl1pPr>
              <a:defRPr/>
            </a:lvl1pPr>
          </a:lstStyle>
          <a:p>
            <a:pPr>
              <a:defRPr/>
            </a:pPr>
            <a:fld id="{791A5A1E-503E-C94D-85E2-EF3A413897C2}" type="slidenum">
              <a:rPr lang="en-US"/>
              <a:pPr>
                <a:defRPr/>
              </a:pPr>
              <a:t>‹#›</a:t>
            </a:fld>
            <a:endParaRPr lang="en-US"/>
          </a:p>
        </p:txBody>
      </p:sp>
    </p:spTree>
  </p:cSld>
  <p:clrMapOvr>
    <a:masterClrMapping/>
  </p:clrMapOvr>
  <p:transition xmlns:p14="http://schemas.microsoft.com/office/powerpoint/2010/mai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anorama">
    <p:spTree>
      <p:nvGrpSpPr>
        <p:cNvPr id="1" name=""/>
        <p:cNvGrpSpPr/>
        <p:nvPr/>
      </p:nvGrpSpPr>
      <p:grpSpPr>
        <a:xfrm>
          <a:off x="0" y="0"/>
          <a:ext cx="0" cy="0"/>
          <a:chOff x="0" y="0"/>
          <a:chExt cx="0" cy="0"/>
        </a:xfrm>
      </p:grpSpPr>
      <p:sp>
        <p:nvSpPr>
          <p:cNvPr id="3" name="W¥ل云玗İαЂôÁûÂÚ丫:Pïçtúrê Plå¢éhõlðér 表¥鷗字㌍ 表_W 2"/>
          <p:cNvSpPr>
            <a:spLocks noGrp="1"/>
          </p:cNvSpPr>
          <p:nvPr>
            <p:ph type="pic" sz="quarter" idx="30"/>
          </p:nvPr>
        </p:nvSpPr>
        <p:spPr>
          <a:xfrm>
            <a:off x="457200" y="2057400"/>
            <a:ext cx="82296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lstStyle>
          <a:p>
            <a:pPr lvl="0"/>
            <a:r>
              <a:rPr noProof="0"/>
              <a:t>Click icon to add picture</a:t>
            </a:r>
          </a:p>
        </p:txBody>
      </p:sp>
      <p:sp>
        <p:nvSpPr>
          <p:cNvPr id="4" name="W¥ل云玗İαЂÕØÚáÛ丫:Téxt Plàçèhòlðêr 表¥鷗字㌍_W 3"/>
          <p:cNvSpPr>
            <a:spLocks noGrp="1"/>
          </p:cNvSpPr>
          <p:nvPr>
            <p:ph type="body" sz="quarter" idx="12"/>
          </p:nvPr>
        </p:nvSpPr>
        <p:spPr>
          <a:xfrm>
            <a:off x="457200" y="4876800"/>
            <a:ext cx="8229600" cy="1447800"/>
          </a:xfrm>
        </p:spPr>
        <p:txBody>
          <a:bodyPr tIns="91440" rIns="9144" bIns="91440"/>
          <a:lstStyle>
            <a:lvl1pPr marL="0" marR="0" indent="0" algn="l">
              <a:buFontTx/>
              <a:buNone/>
              <a:defRPr sz="1800" i="0"/>
            </a:lvl1pPr>
          </a:lstStyle>
          <a:p>
            <a:pPr lvl="0"/>
            <a:r>
              <a:rPr lang="en-US" smtClean="0"/>
              <a:t>Click to edit Master text styles</a:t>
            </a:r>
          </a:p>
        </p:txBody>
      </p:sp>
      <p:sp>
        <p:nvSpPr>
          <p:cNvPr id="5" name="Rectangle 3"/>
          <p:cNvSpPr>
            <a:spLocks noGrp="1"/>
          </p:cNvSpPr>
          <p:nvPr>
            <p:ph type="dt" sz="half" idx="31"/>
          </p:nvPr>
        </p:nvSpPr>
        <p:spPr/>
        <p:txBody>
          <a:bodyPr/>
          <a:lstStyle>
            <a:lvl1pPr>
              <a:defRPr/>
            </a:lvl1pPr>
          </a:lstStyle>
          <a:p>
            <a:pPr>
              <a:defRPr/>
            </a:pPr>
            <a:endParaRPr lang="en-US"/>
          </a:p>
        </p:txBody>
      </p:sp>
      <p:sp>
        <p:nvSpPr>
          <p:cNvPr id="6" name="Rectangle 25"/>
          <p:cNvSpPr>
            <a:spLocks noGrp="1"/>
          </p:cNvSpPr>
          <p:nvPr>
            <p:ph type="ftr" sz="quarter" idx="32"/>
          </p:nvPr>
        </p:nvSpPr>
        <p:spPr/>
        <p:txBody>
          <a:bodyPr/>
          <a:lstStyle>
            <a:lvl1pPr>
              <a:defRPr/>
            </a:lvl1pPr>
          </a:lstStyle>
          <a:p>
            <a:pPr>
              <a:defRPr/>
            </a:pPr>
            <a:endParaRPr lang="en-US"/>
          </a:p>
        </p:txBody>
      </p:sp>
      <p:sp>
        <p:nvSpPr>
          <p:cNvPr id="7" name="Rectangle 16"/>
          <p:cNvSpPr>
            <a:spLocks noGrp="1"/>
          </p:cNvSpPr>
          <p:nvPr>
            <p:ph type="sldNum" sz="quarter" idx="33"/>
          </p:nvPr>
        </p:nvSpPr>
        <p:spPr/>
        <p:txBody>
          <a:bodyPr/>
          <a:lstStyle>
            <a:lvl1pPr>
              <a:defRPr/>
            </a:lvl1pPr>
          </a:lstStyle>
          <a:p>
            <a:pPr>
              <a:defRPr/>
            </a:pPr>
            <a:fld id="{D4C60DD3-0FAF-4645-9DA6-8C4541757C96}" type="slidenum">
              <a:rPr lang="en-US"/>
              <a:pPr>
                <a:defRPr/>
              </a:pPr>
              <a:t>‹#›</a:t>
            </a:fld>
            <a:endParaRPr lang="en-US"/>
          </a:p>
        </p:txBody>
      </p:sp>
    </p:spTree>
  </p:cSld>
  <p:clrMapOvr>
    <a:masterClrMapping/>
  </p:clrMapOvr>
  <p:transition xmlns:p14="http://schemas.microsoft.com/office/powerpoint/2010/mai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3" name="Rectangle 13"/>
          <p:cNvSpPr>
            <a:spLocks noGrp="1"/>
          </p:cNvSpPr>
          <p:nvPr>
            <p:ph type="title"/>
          </p:nvPr>
        </p:nvSpPr>
        <p:spPr>
          <a:xfrm>
            <a:off x="457200" y="274638"/>
            <a:ext cx="8229600" cy="1249362"/>
          </a:xfrm>
          <a:prstGeom prst="rect">
            <a:avLst/>
          </a:prstGeom>
        </p:spPr>
        <p:txBody>
          <a:bodyPr/>
          <a:lstStyle/>
          <a:p>
            <a:r>
              <a:rPr/>
              <a:t>Click to edit Master title style</a:t>
            </a:r>
          </a:p>
        </p:txBody>
      </p:sp>
      <p:sp>
        <p:nvSpPr>
          <p:cNvPr id="14" name="Rectangle 6"/>
          <p:cNvSpPr>
            <a:spLocks noGrp="1"/>
          </p:cNvSpPr>
          <p:nvPr>
            <p:ph idx="1"/>
          </p:nvPr>
        </p:nvSpPr>
        <p:spPr/>
        <p:txBody>
          <a:body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4" name="Rectangle 3"/>
          <p:cNvSpPr>
            <a:spLocks noGrp="1"/>
          </p:cNvSpPr>
          <p:nvPr>
            <p:ph type="dt" sz="half" idx="10"/>
          </p:nvPr>
        </p:nvSpPr>
        <p:spPr/>
        <p:txBody>
          <a:bodyPr/>
          <a:lstStyle>
            <a:lvl1pPr>
              <a:defRPr/>
            </a:lvl1pPr>
          </a:lstStyle>
          <a:p>
            <a:pPr>
              <a:defRPr/>
            </a:pPr>
            <a:endParaRPr lang="en-US"/>
          </a:p>
        </p:txBody>
      </p:sp>
      <p:sp>
        <p:nvSpPr>
          <p:cNvPr id="5" name="Rectangle 25"/>
          <p:cNvSpPr>
            <a:spLocks noGrp="1"/>
          </p:cNvSpPr>
          <p:nvPr>
            <p:ph type="ftr" sz="quarter" idx="11"/>
          </p:nvPr>
        </p:nvSpPr>
        <p:spPr/>
        <p:txBody>
          <a:bodyPr/>
          <a:lstStyle>
            <a:lvl1pPr>
              <a:defRPr/>
            </a:lvl1pPr>
          </a:lstStyle>
          <a:p>
            <a:pPr>
              <a:defRPr/>
            </a:pPr>
            <a:endParaRPr lang="en-US"/>
          </a:p>
        </p:txBody>
      </p:sp>
      <p:sp>
        <p:nvSpPr>
          <p:cNvPr id="6" name="Rectangle 16"/>
          <p:cNvSpPr>
            <a:spLocks noGrp="1"/>
          </p:cNvSpPr>
          <p:nvPr>
            <p:ph type="sldNum" sz="quarter" idx="12"/>
          </p:nvPr>
        </p:nvSpPr>
        <p:spPr/>
        <p:txBody>
          <a:bodyPr/>
          <a:lstStyle>
            <a:lvl1pPr>
              <a:defRPr/>
            </a:lvl1pPr>
          </a:lstStyle>
          <a:p>
            <a:pPr>
              <a:defRPr/>
            </a:pPr>
            <a:fld id="{618B39ED-0FC0-6A4C-A3CF-36102437E7D8}"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Landscape with Caption">
    <p:spTree>
      <p:nvGrpSpPr>
        <p:cNvPr id="1" name=""/>
        <p:cNvGrpSpPr/>
        <p:nvPr/>
      </p:nvGrpSpPr>
      <p:grpSpPr>
        <a:xfrm>
          <a:off x="0" y="0"/>
          <a:ext cx="0" cy="0"/>
          <a:chOff x="0" y="0"/>
          <a:chExt cx="0" cy="0"/>
        </a:xfrm>
      </p:grpSpPr>
      <p:sp>
        <p:nvSpPr>
          <p:cNvPr id="5" name="Rectangle 9"/>
          <p:cNvSpPr>
            <a:spLocks noGrp="1" noChangeAspect="1"/>
          </p:cNvSpPr>
          <p:nvPr>
            <p:ph type="pic" sz="quarter" idx="10"/>
          </p:nvPr>
        </p:nvSpPr>
        <p:spPr>
          <a:xfrm>
            <a:off x="914400" y="294590"/>
            <a:ext cx="7467600" cy="56007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i="0">
                <a:solidFill>
                  <a:schemeClr val="tx1"/>
                </a:solidFill>
                <a:latin typeface="+mn-lt"/>
                <a:ea typeface="+mn-ea"/>
                <a:cs typeface="+mn-cs"/>
              </a:defRPr>
            </a:lvl1pPr>
          </a:lstStyle>
          <a:p>
            <a:pPr lvl="0"/>
            <a:r>
              <a:rPr noProof="0"/>
              <a:t>Click icon to add picture</a:t>
            </a:r>
          </a:p>
        </p:txBody>
      </p:sp>
      <p:sp>
        <p:nvSpPr>
          <p:cNvPr id="7" name="Rectangle 5"/>
          <p:cNvSpPr>
            <a:spLocks noGrp="1"/>
          </p:cNvSpPr>
          <p:nvPr>
            <p:ph type="body" sz="quarter" idx="11"/>
          </p:nvPr>
        </p:nvSpPr>
        <p:spPr>
          <a:xfrm>
            <a:off x="914400" y="6019800"/>
            <a:ext cx="7467600" cy="381000"/>
          </a:xfrm>
        </p:spPr>
        <p:txBody>
          <a:bodyPr rIns="9144">
            <a:noAutofit/>
          </a:bodyPr>
          <a:lstStyle>
            <a:lvl1pPr marL="0" marR="0" indent="0" algn="l" rtl="0" latinLnBrk="0">
              <a:spcBef>
                <a:spcPct val="20000"/>
              </a:spcBef>
              <a:buFontTx/>
              <a:buNone/>
              <a:defRPr sz="1800" i="0" baseline="0">
                <a:solidFill>
                  <a:schemeClr val="tx1"/>
                </a:solidFill>
                <a:latin typeface="+mn-lt"/>
                <a:ea typeface="+mn-ea"/>
                <a:cs typeface="+mn-cs"/>
              </a:defRPr>
            </a:lvl1pPr>
          </a:lstStyle>
          <a:p>
            <a:pPr lvl="0"/>
            <a:r>
              <a:rPr lang="en-US" smtClean="0"/>
              <a:t>Click to edit Master text styles</a:t>
            </a:r>
          </a:p>
        </p:txBody>
      </p:sp>
      <p:sp>
        <p:nvSpPr>
          <p:cNvPr id="4" name="Rectangle 3"/>
          <p:cNvSpPr>
            <a:spLocks noGrp="1"/>
          </p:cNvSpPr>
          <p:nvPr>
            <p:ph type="dt" sz="half" idx="12"/>
          </p:nvPr>
        </p:nvSpPr>
        <p:spPr/>
        <p:txBody>
          <a:bodyPr/>
          <a:lstStyle>
            <a:lvl1pPr>
              <a:defRPr/>
            </a:lvl1pPr>
          </a:lstStyle>
          <a:p>
            <a:pPr>
              <a:defRPr/>
            </a:pPr>
            <a:endParaRPr lang="en-US"/>
          </a:p>
        </p:txBody>
      </p:sp>
      <p:sp>
        <p:nvSpPr>
          <p:cNvPr id="6" name="Rectangle 25"/>
          <p:cNvSpPr>
            <a:spLocks noGrp="1"/>
          </p:cNvSpPr>
          <p:nvPr>
            <p:ph type="ftr" sz="quarter" idx="13"/>
          </p:nvPr>
        </p:nvSpPr>
        <p:spPr/>
        <p:txBody>
          <a:bodyPr/>
          <a:lstStyle>
            <a:lvl1pPr>
              <a:defRPr/>
            </a:lvl1pPr>
          </a:lstStyle>
          <a:p>
            <a:pPr>
              <a:defRPr/>
            </a:pPr>
            <a:endParaRPr lang="en-US"/>
          </a:p>
        </p:txBody>
      </p:sp>
      <p:sp>
        <p:nvSpPr>
          <p:cNvPr id="8" name="Rectangle 16"/>
          <p:cNvSpPr>
            <a:spLocks noGrp="1"/>
          </p:cNvSpPr>
          <p:nvPr>
            <p:ph type="sldNum" sz="quarter" idx="14"/>
          </p:nvPr>
        </p:nvSpPr>
        <p:spPr/>
        <p:txBody>
          <a:bodyPr/>
          <a:lstStyle>
            <a:lvl1pPr>
              <a:defRPr/>
            </a:lvl1pPr>
          </a:lstStyle>
          <a:p>
            <a:pPr>
              <a:defRPr/>
            </a:pPr>
            <a:fld id="{86B5DA1E-9023-A94B-96BA-7AFC96EE359F}" type="slidenum">
              <a:rPr lang="en-US"/>
              <a:pPr>
                <a:defRPr/>
              </a:pPr>
              <a:t>‹#›</a:t>
            </a:fld>
            <a:endParaRPr lang="en-US"/>
          </a:p>
        </p:txBody>
      </p:sp>
    </p:spTree>
  </p:cSld>
  <p:clrMapOvr>
    <a:masterClrMapping/>
  </p:clrMapOvr>
  <p:transition xmlns:p14="http://schemas.microsoft.com/office/powerpoint/2010/mai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grpSp>
        <p:nvGrpSpPr>
          <p:cNvPr id="6" name="Group 15"/>
          <p:cNvGrpSpPr/>
          <p:nvPr/>
        </p:nvGrpSpPr>
        <p:grpSpPr>
          <a:xfrm>
            <a:off x="0" y="0"/>
            <a:ext cx="1581220" cy="6858000"/>
            <a:chOff x="134471" y="0"/>
            <a:chExt cx="1581220" cy="6858000"/>
          </a:xfrm>
        </p:grpSpPr>
        <p:pic>
          <p:nvPicPr>
            <p:cNvPr id="7" name="Picture 6" descr="Overlay-Blank.jpg"/>
            <p:cNvPicPr>
              <a:picLocks noChangeAspect="1"/>
            </p:cNvPicPr>
            <p:nvPr userDrawn="1"/>
          </p:nvPicPr>
          <p:blipFill>
            <a:blip r:embed="rId2"/>
            <a:srcRect l="1471" r="83676"/>
            <a:stretch>
              <a:fillRect/>
            </a:stretch>
          </p:blipFill>
          <p:spPr>
            <a:xfrm>
              <a:off x="134471" y="0"/>
              <a:ext cx="1358153" cy="6858000"/>
            </a:xfrm>
            <a:prstGeom prst="rect">
              <a:avLst/>
            </a:prstGeom>
          </p:spPr>
        </p:pic>
        <p:pic>
          <p:nvPicPr>
            <p:cNvPr id="9" name="Picture 8" descr="Overlay-VerticalBridge.jpg"/>
            <p:cNvPicPr>
              <a:picLocks noChangeAspect="1"/>
            </p:cNvPicPr>
            <p:nvPr userDrawn="1"/>
          </p:nvPicPr>
          <p:blipFill>
            <a:blip r:embed="rId3"/>
            <a:stretch>
              <a:fillRect/>
            </a:stretch>
          </p:blipFill>
          <p:spPr>
            <a:xfrm>
              <a:off x="1447800" y="0"/>
              <a:ext cx="267891" cy="6858000"/>
            </a:xfrm>
            <a:prstGeom prst="rect">
              <a:avLst/>
            </a:prstGeom>
          </p:spPr>
        </p:pic>
      </p:grpSp>
      <p:grpSp>
        <p:nvGrpSpPr>
          <p:cNvPr id="11" name="Group 16"/>
          <p:cNvGrpSpPr/>
          <p:nvPr/>
        </p:nvGrpSpPr>
        <p:grpSpPr>
          <a:xfrm>
            <a:off x="7546266" y="0"/>
            <a:ext cx="1597734" cy="6858000"/>
            <a:chOff x="7413812" y="0"/>
            <a:chExt cx="1597734" cy="6858000"/>
          </a:xfrm>
        </p:grpSpPr>
        <p:pic>
          <p:nvPicPr>
            <p:cNvPr id="8" name="Picture 7" descr="Overlay-Blank.jpg"/>
            <p:cNvPicPr>
              <a:picLocks noChangeAspect="1"/>
            </p:cNvPicPr>
            <p:nvPr userDrawn="1"/>
          </p:nvPicPr>
          <p:blipFill>
            <a:blip r:embed="rId2"/>
            <a:srcRect r="85125"/>
            <a:stretch>
              <a:fillRect/>
            </a:stretch>
          </p:blipFill>
          <p:spPr>
            <a:xfrm>
              <a:off x="7651376" y="0"/>
              <a:ext cx="1360170" cy="6858000"/>
            </a:xfrm>
            <a:prstGeom prst="rect">
              <a:avLst/>
            </a:prstGeom>
          </p:spPr>
        </p:pic>
        <p:pic>
          <p:nvPicPr>
            <p:cNvPr id="10" name="Picture 9" descr="Overlay-VerticalBridge.jpg"/>
            <p:cNvPicPr>
              <a:picLocks noChangeAspect="1"/>
            </p:cNvPicPr>
            <p:nvPr userDrawn="1"/>
          </p:nvPicPr>
          <p:blipFill>
            <a:blip r:embed="rId3"/>
            <a:stretch>
              <a:fillRect/>
            </a:stretch>
          </p:blipFill>
          <p:spPr>
            <a:xfrm flipH="1">
              <a:off x="7413812" y="0"/>
              <a:ext cx="267891" cy="6858000"/>
            </a:xfrm>
            <a:prstGeom prst="rect">
              <a:avLst/>
            </a:prstGeom>
          </p:spPr>
        </p:pic>
      </p:grpSp>
      <p:sp>
        <p:nvSpPr>
          <p:cNvPr id="2" name="Title 1"/>
          <p:cNvSpPr>
            <a:spLocks noGrp="1"/>
          </p:cNvSpPr>
          <p:nvPr>
            <p:ph type="ctrTitle"/>
          </p:nvPr>
        </p:nvSpPr>
        <p:spPr>
          <a:xfrm>
            <a:off x="1854200" y="3693645"/>
            <a:ext cx="5446713" cy="1470025"/>
          </a:xfrm>
        </p:spPr>
        <p:txBody>
          <a:bodyPr anchor="b" anchorCtr="0">
            <a:noAutofit/>
          </a:bodyPr>
          <a:lstStyle>
            <a:lvl1pPr>
              <a:lnSpc>
                <a:spcPts val="6800"/>
              </a:lnSpc>
              <a:defRPr sz="5400" i="0" cap="none">
                <a:latin typeface="Mistral"/>
                <a:cs typeface="Mistral"/>
              </a:defRPr>
            </a:lvl1pPr>
          </a:lstStyle>
          <a:p>
            <a:r>
              <a:rPr lang="ar-sa" dirty="0" smtClean="0"/>
              <a:t>Click to edit Master title style</a:t>
            </a:r>
            <a:endParaRPr dirty="0"/>
          </a:p>
        </p:txBody>
      </p:sp>
      <p:sp>
        <p:nvSpPr>
          <p:cNvPr id="3" name="Subtitle 2"/>
          <p:cNvSpPr>
            <a:spLocks noGrp="1"/>
          </p:cNvSpPr>
          <p:nvPr>
            <p:ph type="subTitle" idx="1"/>
          </p:nvPr>
        </p:nvSpPr>
        <p:spPr>
          <a:xfrm>
            <a:off x="1854200" y="5204011"/>
            <a:ext cx="5446713" cy="851647"/>
          </a:xfrm>
        </p:spPr>
        <p:txBody>
          <a:bodyPr>
            <a:normAutofit/>
          </a:bodyPr>
          <a:lstStyle>
            <a:lvl1pPr marL="0" indent="0" algn="ctr">
              <a:buNone/>
              <a:defRPr sz="1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smtClean="0"/>
              <a:t>Click to edit Master subtitle style</a:t>
            </a:r>
            <a:endParaRPr/>
          </a:p>
        </p:txBody>
      </p:sp>
      <p:sp>
        <p:nvSpPr>
          <p:cNvPr id="4" name="Date Placeholder 3"/>
          <p:cNvSpPr>
            <a:spLocks noGrp="1"/>
          </p:cNvSpPr>
          <p:nvPr>
            <p:ph type="dt" sz="half" idx="10"/>
          </p:nvPr>
        </p:nvSpPr>
        <p:spPr>
          <a:xfrm>
            <a:off x="5257800" y="6356350"/>
            <a:ext cx="2133600" cy="365125"/>
          </a:xfrm>
        </p:spPr>
        <p:txBody>
          <a:bodyPr/>
          <a:lstStyle>
            <a:lvl1pPr>
              <a:defRPr>
                <a:solidFill>
                  <a:schemeClr val="tx2"/>
                </a:solidFill>
              </a:defRPr>
            </a:lvl1pPr>
          </a:lstStyle>
          <a:p>
            <a:fld id="{C764B661-5D9B-4B0A-83C8-FBA80A671FCF}" type="datetime1">
              <a:rPr lang="en-US" smtClean="0"/>
              <a:pPr/>
              <a:t>3/15/13</a:t>
            </a:fld>
            <a:endParaRPr/>
          </a:p>
        </p:txBody>
      </p:sp>
      <p:sp>
        <p:nvSpPr>
          <p:cNvPr id="5" name="Footer Placeholder 4"/>
          <p:cNvSpPr>
            <a:spLocks noGrp="1"/>
          </p:cNvSpPr>
          <p:nvPr>
            <p:ph type="ftr" sz="quarter" idx="11"/>
          </p:nvPr>
        </p:nvSpPr>
        <p:spPr>
          <a:xfrm>
            <a:off x="1752600" y="6356350"/>
            <a:ext cx="2895600" cy="365125"/>
          </a:xfrm>
        </p:spPr>
        <p:txBody>
          <a:bodyPr/>
          <a:lstStyle>
            <a:lvl1pPr>
              <a:defRPr>
                <a:solidFill>
                  <a:schemeClr val="tx2"/>
                </a:solidFill>
              </a:defRPr>
            </a:lvl1pPr>
          </a:lstStyle>
          <a:p>
            <a:r>
              <a:rPr smtClean="0"/>
              <a:t>
              </a:t>
            </a:r>
            <a:endParaRPr/>
          </a:p>
        </p:txBody>
      </p:sp>
      <p:pic>
        <p:nvPicPr>
          <p:cNvPr id="15" name="Picture 14" descr="HR-Color.png"/>
          <p:cNvPicPr>
            <a:picLocks noChangeAspect="1"/>
          </p:cNvPicPr>
          <p:nvPr/>
        </p:nvPicPr>
        <p:blipFill>
          <a:blip r:embed="rId4"/>
          <a:stretch>
            <a:fillRect/>
          </a:stretch>
        </p:blipFill>
        <p:spPr>
          <a:xfrm>
            <a:off x="1554480" y="4841209"/>
            <a:ext cx="6035040" cy="340391"/>
          </a:xfrm>
          <a:prstGeom prst="rect">
            <a:avLst/>
          </a:prstGeom>
        </p:spPr>
      </p:pic>
      <p:sp>
        <p:nvSpPr>
          <p:cNvPr id="14" name="Picture Placeholder 13"/>
          <p:cNvSpPr>
            <a:spLocks noGrp="1"/>
          </p:cNvSpPr>
          <p:nvPr>
            <p:ph type="pic" sz="quarter" idx="12"/>
          </p:nvPr>
        </p:nvSpPr>
        <p:spPr>
          <a:xfrm>
            <a:off x="3307977" y="950260"/>
            <a:ext cx="2528046" cy="2528046"/>
          </a:xfrm>
          <a:prstGeom prst="ellipse">
            <a:avLst/>
          </a:prstGeom>
          <a:solidFill>
            <a:schemeClr val="bg1">
              <a:lumMod val="85000"/>
            </a:schemeClr>
          </a:solidFill>
          <a:ln w="101600">
            <a:noFill/>
            <a:miter lim="800000"/>
          </a:ln>
          <a:effectLst>
            <a:innerShdw blurRad="762000">
              <a:schemeClr val="accent1">
                <a:alpha val="80000"/>
              </a:schemeClr>
            </a:innerShdw>
            <a:softEdge rad="317500"/>
          </a:effectLst>
        </p:spPr>
        <p:txBody>
          <a:bodyPr vert="horz" lIns="91440" tIns="45720" rIns="91440" bIns="45720" rtlCol="0">
            <a:normAutofit/>
          </a:bodyPr>
          <a:lstStyle>
            <a:lvl1pPr marL="0" indent="0" algn="ctr" defTabSz="914400" rtl="0" eaLnBrk="1" latinLnBrk="0" hangingPunct="1">
              <a:spcBef>
                <a:spcPts val="2400"/>
              </a:spcBef>
              <a:buClr>
                <a:schemeClr val="accent1">
                  <a:lumMod val="60000"/>
                  <a:lumOff val="40000"/>
                </a:schemeClr>
              </a:buClr>
              <a:buFont typeface="Candara" pitchFamily="34" charset="0"/>
              <a:buNone/>
              <a:defRPr sz="2400" kern="1200">
                <a:solidFill>
                  <a:schemeClr val="tx2"/>
                </a:solidFill>
                <a:latin typeface="+mn-lt"/>
                <a:ea typeface="+mn-ea"/>
                <a:cs typeface="+mn-cs"/>
              </a:defRPr>
            </a:lvl1pPr>
          </a:lstStyle>
          <a:p>
            <a:r>
              <a:rPr lang="ar-sa" dirty="0" smtClean="0"/>
              <a:t>Click icon to add picture</a:t>
            </a:r>
            <a:endParaRPr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Slide with Picture">
    <p:spTree>
      <p:nvGrpSpPr>
        <p:cNvPr id="1" name=""/>
        <p:cNvGrpSpPr/>
        <p:nvPr/>
      </p:nvGrpSpPr>
      <p:grpSpPr>
        <a:xfrm>
          <a:off x="0" y="0"/>
          <a:ext cx="0" cy="0"/>
          <a:chOff x="0" y="0"/>
          <a:chExt cx="0" cy="0"/>
        </a:xfrm>
      </p:grpSpPr>
      <p:grpSp>
        <p:nvGrpSpPr>
          <p:cNvPr id="6" name="Group 15"/>
          <p:cNvGrpSpPr/>
          <p:nvPr/>
        </p:nvGrpSpPr>
        <p:grpSpPr>
          <a:xfrm>
            <a:off x="0" y="0"/>
            <a:ext cx="838200" cy="6858000"/>
            <a:chOff x="134471" y="0"/>
            <a:chExt cx="1581220" cy="6858000"/>
          </a:xfrm>
        </p:grpSpPr>
        <p:pic>
          <p:nvPicPr>
            <p:cNvPr id="7" name="Picture 6" descr="Overlay-Blank.jpg"/>
            <p:cNvPicPr>
              <a:picLocks noChangeAspect="1"/>
            </p:cNvPicPr>
            <p:nvPr userDrawn="1"/>
          </p:nvPicPr>
          <p:blipFill>
            <a:blip r:embed="rId2"/>
            <a:srcRect l="1471" r="83676"/>
            <a:stretch>
              <a:fillRect/>
            </a:stretch>
          </p:blipFill>
          <p:spPr>
            <a:xfrm>
              <a:off x="134471" y="0"/>
              <a:ext cx="1358153" cy="6858000"/>
            </a:xfrm>
            <a:prstGeom prst="rect">
              <a:avLst/>
            </a:prstGeom>
          </p:spPr>
        </p:pic>
        <p:pic>
          <p:nvPicPr>
            <p:cNvPr id="9" name="Picture 8" descr="Overlay-VerticalBridge.jpg"/>
            <p:cNvPicPr>
              <a:picLocks noChangeAspect="1"/>
            </p:cNvPicPr>
            <p:nvPr userDrawn="1"/>
          </p:nvPicPr>
          <p:blipFill>
            <a:blip r:embed="rId3"/>
            <a:stretch>
              <a:fillRect/>
            </a:stretch>
          </p:blipFill>
          <p:spPr>
            <a:xfrm>
              <a:off x="1447800" y="0"/>
              <a:ext cx="267891" cy="6858000"/>
            </a:xfrm>
            <a:prstGeom prst="rect">
              <a:avLst/>
            </a:prstGeom>
          </p:spPr>
        </p:pic>
      </p:grpSp>
      <p:grpSp>
        <p:nvGrpSpPr>
          <p:cNvPr id="11" name="Group 16"/>
          <p:cNvGrpSpPr/>
          <p:nvPr userDrawn="1"/>
        </p:nvGrpSpPr>
        <p:grpSpPr>
          <a:xfrm>
            <a:off x="8229600" y="0"/>
            <a:ext cx="914400" cy="6858000"/>
            <a:chOff x="7413812" y="0"/>
            <a:chExt cx="1597734" cy="6858000"/>
          </a:xfrm>
        </p:grpSpPr>
        <p:pic>
          <p:nvPicPr>
            <p:cNvPr id="8" name="Picture 7" descr="Overlay-Blank.jpg"/>
            <p:cNvPicPr>
              <a:picLocks noChangeAspect="1"/>
            </p:cNvPicPr>
            <p:nvPr userDrawn="1"/>
          </p:nvPicPr>
          <p:blipFill>
            <a:blip r:embed="rId2"/>
            <a:srcRect r="85125"/>
            <a:stretch>
              <a:fillRect/>
            </a:stretch>
          </p:blipFill>
          <p:spPr>
            <a:xfrm>
              <a:off x="7651376" y="0"/>
              <a:ext cx="1360170" cy="6858000"/>
            </a:xfrm>
            <a:prstGeom prst="rect">
              <a:avLst/>
            </a:prstGeom>
          </p:spPr>
        </p:pic>
        <p:pic>
          <p:nvPicPr>
            <p:cNvPr id="10" name="Picture 9" descr="Overlay-VerticalBridge.jpg"/>
            <p:cNvPicPr>
              <a:picLocks noChangeAspect="1"/>
            </p:cNvPicPr>
            <p:nvPr userDrawn="1"/>
          </p:nvPicPr>
          <p:blipFill>
            <a:blip r:embed="rId3"/>
            <a:stretch>
              <a:fillRect/>
            </a:stretch>
          </p:blipFill>
          <p:spPr>
            <a:xfrm flipH="1">
              <a:off x="7413812" y="0"/>
              <a:ext cx="267891" cy="6858000"/>
            </a:xfrm>
            <a:prstGeom prst="rect">
              <a:avLst/>
            </a:prstGeom>
          </p:spPr>
        </p:pic>
      </p:grpSp>
      <p:sp>
        <p:nvSpPr>
          <p:cNvPr id="3" name="Subtitle 2"/>
          <p:cNvSpPr>
            <a:spLocks noGrp="1"/>
          </p:cNvSpPr>
          <p:nvPr>
            <p:ph type="subTitle" idx="1"/>
          </p:nvPr>
        </p:nvSpPr>
        <p:spPr>
          <a:xfrm>
            <a:off x="1854200" y="5204011"/>
            <a:ext cx="5446713" cy="851647"/>
          </a:xfrm>
        </p:spPr>
        <p:txBody>
          <a:bodyPr>
            <a:normAutofit/>
          </a:bodyPr>
          <a:lstStyle>
            <a:lvl1pPr marL="0" indent="0" algn="ctr">
              <a:buNone/>
              <a:defRPr sz="1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smtClean="0"/>
              <a:t>Click to edit Master subtitle style</a:t>
            </a:r>
            <a:endParaRPr/>
          </a:p>
        </p:txBody>
      </p:sp>
      <p:sp>
        <p:nvSpPr>
          <p:cNvPr id="4" name="Date Placeholder 3"/>
          <p:cNvSpPr>
            <a:spLocks noGrp="1"/>
          </p:cNvSpPr>
          <p:nvPr>
            <p:ph type="dt" sz="half" idx="10"/>
          </p:nvPr>
        </p:nvSpPr>
        <p:spPr>
          <a:xfrm>
            <a:off x="5257800" y="6356350"/>
            <a:ext cx="2133600" cy="365125"/>
          </a:xfrm>
        </p:spPr>
        <p:txBody>
          <a:bodyPr/>
          <a:lstStyle>
            <a:lvl1pPr>
              <a:defRPr>
                <a:solidFill>
                  <a:schemeClr val="tx2"/>
                </a:solidFill>
              </a:defRPr>
            </a:lvl1pPr>
          </a:lstStyle>
          <a:p>
            <a:fld id="{C764B661-5D9B-4B0A-83C8-FBA80A671FCF}" type="datetime1">
              <a:rPr lang="en-US" smtClean="0"/>
              <a:pPr/>
              <a:t>3/15/13</a:t>
            </a:fld>
            <a:endParaRPr/>
          </a:p>
        </p:txBody>
      </p:sp>
      <p:sp>
        <p:nvSpPr>
          <p:cNvPr id="5" name="Footer Placeholder 4"/>
          <p:cNvSpPr>
            <a:spLocks noGrp="1"/>
          </p:cNvSpPr>
          <p:nvPr>
            <p:ph type="ftr" sz="quarter" idx="11"/>
          </p:nvPr>
        </p:nvSpPr>
        <p:spPr>
          <a:xfrm>
            <a:off x="1752600" y="6356350"/>
            <a:ext cx="2895600" cy="365125"/>
          </a:xfrm>
        </p:spPr>
        <p:txBody>
          <a:bodyPr/>
          <a:lstStyle>
            <a:lvl1pPr>
              <a:defRPr>
                <a:solidFill>
                  <a:schemeClr val="tx2"/>
                </a:solidFill>
              </a:defRPr>
            </a:lvl1pPr>
          </a:lstStyle>
          <a:p>
            <a:r>
              <a:rPr smtClean="0"/>
              <a:t>
              </a:t>
            </a:r>
            <a:endParaRPr/>
          </a:p>
        </p:txBody>
      </p:sp>
      <p:pic>
        <p:nvPicPr>
          <p:cNvPr id="15" name="Picture 14" descr="HR-Color.png"/>
          <p:cNvPicPr>
            <a:picLocks noChangeAspect="1"/>
          </p:cNvPicPr>
          <p:nvPr/>
        </p:nvPicPr>
        <p:blipFill>
          <a:blip r:embed="rId4"/>
          <a:stretch>
            <a:fillRect/>
          </a:stretch>
        </p:blipFill>
        <p:spPr>
          <a:xfrm>
            <a:off x="1554480" y="5029200"/>
            <a:ext cx="6035040" cy="340391"/>
          </a:xfrm>
          <a:prstGeom prst="rect">
            <a:avLst/>
          </a:prstGeom>
        </p:spPr>
      </p:pic>
      <p:pic>
        <p:nvPicPr>
          <p:cNvPr id="18" name="Picture Placeholder 12" descr="IMG_5272.JPG"/>
          <p:cNvPicPr>
            <a:picLocks noChangeAspect="1"/>
          </p:cNvPicPr>
          <p:nvPr userDrawn="1"/>
        </p:nvPicPr>
        <p:blipFill>
          <a:blip r:embed="rId5"/>
          <a:srcRect t="16667" b="16667"/>
          <a:stretch>
            <a:fillRect/>
          </a:stretch>
        </p:blipFill>
        <p:spPr bwMode="auto">
          <a:xfrm>
            <a:off x="3505200" y="1066800"/>
            <a:ext cx="2819401" cy="2819401"/>
          </a:xfrm>
          <a:prstGeom prst="ellipse">
            <a:avLst/>
          </a:prstGeom>
          <a:solidFill>
            <a:schemeClr val="bg1">
              <a:lumMod val="85000"/>
            </a:schemeClr>
          </a:solidFill>
          <a:ln w="101600">
            <a:noFill/>
            <a:miter lim="800000"/>
            <a:headEnd/>
            <a:tailEnd/>
          </a:ln>
          <a:effectLst>
            <a:innerShdw blurRad="762000">
              <a:schemeClr val="accent1">
                <a:alpha val="80000"/>
              </a:schemeClr>
            </a:innerShdw>
            <a:softEdge rad="317500"/>
          </a:effectLst>
        </p:spPr>
      </p:pic>
      <p:sp>
        <p:nvSpPr>
          <p:cNvPr id="14" name="Title 9"/>
          <p:cNvSpPr>
            <a:spLocks noGrp="1"/>
          </p:cNvSpPr>
          <p:nvPr>
            <p:ph type="title"/>
          </p:nvPr>
        </p:nvSpPr>
        <p:spPr>
          <a:xfrm>
            <a:off x="838200" y="116632"/>
            <a:ext cx="7704332" cy="1143000"/>
          </a:xfrm>
        </p:spPr>
        <p:txBody>
          <a:bodyPr>
            <a:noAutofit/>
          </a:bodyPr>
          <a:lstStyle>
            <a:lvl1pPr>
              <a:defRPr sz="3600" cap="small">
                <a:solidFill>
                  <a:schemeClr val="tx2"/>
                </a:solidFill>
              </a:defRPr>
            </a:lvl1pPr>
          </a:lstStyle>
          <a:p>
            <a:r>
              <a:rPr lang="en-US" smtClean="0"/>
              <a:t>Click to edit Master title style</a:t>
            </a:r>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Slide with Picture">
    <p:spTree>
      <p:nvGrpSpPr>
        <p:cNvPr id="1" name=""/>
        <p:cNvGrpSpPr/>
        <p:nvPr/>
      </p:nvGrpSpPr>
      <p:grpSpPr>
        <a:xfrm>
          <a:off x="0" y="0"/>
          <a:ext cx="0" cy="0"/>
          <a:chOff x="0" y="0"/>
          <a:chExt cx="0" cy="0"/>
        </a:xfrm>
      </p:grpSpPr>
      <p:pic>
        <p:nvPicPr>
          <p:cNvPr id="14" name="Picture Placeholder 12" descr="IMG_5272.JPG"/>
          <p:cNvPicPr>
            <a:picLocks noChangeAspect="1"/>
          </p:cNvPicPr>
          <p:nvPr userDrawn="1"/>
        </p:nvPicPr>
        <p:blipFill>
          <a:blip r:embed="rId2">
            <a:lum bright="-8000"/>
          </a:blip>
          <a:srcRect t="16667" b="16667"/>
          <a:stretch>
            <a:fillRect/>
          </a:stretch>
        </p:blipFill>
        <p:spPr bwMode="auto">
          <a:xfrm>
            <a:off x="0" y="76200"/>
            <a:ext cx="9144000" cy="6681130"/>
          </a:xfrm>
          <a:prstGeom prst="rect">
            <a:avLst/>
          </a:prstGeom>
          <a:noFill/>
          <a:ln w="9525">
            <a:noFill/>
            <a:miter lim="800000"/>
            <a:headEnd/>
            <a:tailEnd/>
          </a:ln>
          <a:effectLst>
            <a:softEdge rad="112500"/>
          </a:effectLst>
        </p:spPr>
      </p:pic>
      <p:sp>
        <p:nvSpPr>
          <p:cNvPr id="3" name="Subtitle 2"/>
          <p:cNvSpPr>
            <a:spLocks noGrp="1"/>
          </p:cNvSpPr>
          <p:nvPr>
            <p:ph type="subTitle" idx="1"/>
          </p:nvPr>
        </p:nvSpPr>
        <p:spPr>
          <a:xfrm>
            <a:off x="1854200" y="5204011"/>
            <a:ext cx="5446713" cy="851647"/>
          </a:xfrm>
        </p:spPr>
        <p:txBody>
          <a:bodyPr>
            <a:normAutofit/>
          </a:bodyPr>
          <a:lstStyle>
            <a:lvl1pPr marL="0" indent="0" algn="ctr">
              <a:buNone/>
              <a:defRPr sz="2000">
                <a:solidFill>
                  <a:srgbClr val="FFFFFF"/>
                </a:solidFill>
                <a:latin typeface="Book Antiqua"/>
                <a:cs typeface="Book Antiqu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smtClean="0"/>
              <a:t>Click to edit Master subtitle style</a:t>
            </a:r>
            <a:endParaRPr/>
          </a:p>
        </p:txBody>
      </p:sp>
      <p:sp>
        <p:nvSpPr>
          <p:cNvPr id="4" name="Date Placeholder 3"/>
          <p:cNvSpPr>
            <a:spLocks noGrp="1"/>
          </p:cNvSpPr>
          <p:nvPr>
            <p:ph type="dt" sz="half" idx="10"/>
          </p:nvPr>
        </p:nvSpPr>
        <p:spPr>
          <a:xfrm>
            <a:off x="5257800" y="6356350"/>
            <a:ext cx="2133600" cy="365125"/>
          </a:xfrm>
        </p:spPr>
        <p:txBody>
          <a:bodyPr/>
          <a:lstStyle>
            <a:lvl1pPr>
              <a:defRPr>
                <a:solidFill>
                  <a:schemeClr val="tx2"/>
                </a:solidFill>
              </a:defRPr>
            </a:lvl1pPr>
          </a:lstStyle>
          <a:p>
            <a:fld id="{C764B661-5D9B-4B0A-83C8-FBA80A671FCF}" type="datetime1">
              <a:rPr lang="en-US" smtClean="0"/>
              <a:pPr/>
              <a:t>3/15/13</a:t>
            </a:fld>
            <a:endParaRPr/>
          </a:p>
        </p:txBody>
      </p:sp>
      <p:sp>
        <p:nvSpPr>
          <p:cNvPr id="5" name="Footer Placeholder 4"/>
          <p:cNvSpPr>
            <a:spLocks noGrp="1"/>
          </p:cNvSpPr>
          <p:nvPr>
            <p:ph type="ftr" sz="quarter" idx="11"/>
          </p:nvPr>
        </p:nvSpPr>
        <p:spPr>
          <a:xfrm>
            <a:off x="1752600" y="6356350"/>
            <a:ext cx="2895600" cy="365125"/>
          </a:xfrm>
        </p:spPr>
        <p:txBody>
          <a:bodyPr/>
          <a:lstStyle>
            <a:lvl1pPr>
              <a:defRPr>
                <a:solidFill>
                  <a:schemeClr val="tx2"/>
                </a:solidFill>
              </a:defRPr>
            </a:lvl1pPr>
          </a:lstStyle>
          <a:p>
            <a:r>
              <a:rPr smtClean="0"/>
              <a:t>
              </a:t>
            </a:r>
            <a:endParaRPr/>
          </a:p>
        </p:txBody>
      </p:sp>
      <p:pic>
        <p:nvPicPr>
          <p:cNvPr id="15" name="Picture 14" descr="HR-Color.png"/>
          <p:cNvPicPr>
            <a:picLocks noChangeAspect="1"/>
          </p:cNvPicPr>
          <p:nvPr/>
        </p:nvPicPr>
        <p:blipFill>
          <a:blip r:embed="rId3"/>
          <a:stretch>
            <a:fillRect/>
          </a:stretch>
        </p:blipFill>
        <p:spPr>
          <a:xfrm>
            <a:off x="1554480" y="5029200"/>
            <a:ext cx="6035040" cy="340391"/>
          </a:xfrm>
          <a:prstGeom prst="rect">
            <a:avLst/>
          </a:prstGeom>
        </p:spPr>
      </p:pic>
      <p:sp>
        <p:nvSpPr>
          <p:cNvPr id="8" name="Title 9"/>
          <p:cNvSpPr>
            <a:spLocks noGrp="1"/>
          </p:cNvSpPr>
          <p:nvPr>
            <p:ph type="title"/>
          </p:nvPr>
        </p:nvSpPr>
        <p:spPr>
          <a:xfrm>
            <a:off x="304800" y="3962400"/>
            <a:ext cx="8229600" cy="1143000"/>
          </a:xfrm>
        </p:spPr>
        <p:txBody>
          <a:bodyPr>
            <a:noAutofit/>
          </a:bodyPr>
          <a:lstStyle>
            <a:lvl1pPr>
              <a:defRPr sz="3600">
                <a:solidFill>
                  <a:schemeClr val="bg1"/>
                </a:solidFill>
              </a:defRPr>
            </a:lvl1pPr>
          </a:lstStyle>
          <a:p>
            <a:r>
              <a:rPr lang="en-US" smtClean="0"/>
              <a:t>Click to edit Master title style</a:t>
            </a:r>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854200" y="1851212"/>
            <a:ext cx="5446714" cy="1730375"/>
          </a:xfrm>
        </p:spPr>
        <p:txBody>
          <a:bodyPr anchor="b" anchorCtr="0"/>
          <a:lstStyle>
            <a:lvl1pPr algn="ctr">
              <a:lnSpc>
                <a:spcPts val="6800"/>
              </a:lnSpc>
              <a:defRPr sz="6500" b="0" cap="none" baseline="0">
                <a:latin typeface="+mj-lt"/>
              </a:defRPr>
            </a:lvl1pPr>
          </a:lstStyle>
          <a:p>
            <a:r>
              <a:rPr lang="ar-sa" smtClean="0"/>
              <a:t>Click to edit Master title style</a:t>
            </a:r>
            <a:endParaRPr/>
          </a:p>
        </p:txBody>
      </p:sp>
      <p:sp>
        <p:nvSpPr>
          <p:cNvPr id="3" name="Text Placeholder 2"/>
          <p:cNvSpPr>
            <a:spLocks noGrp="1"/>
          </p:cNvSpPr>
          <p:nvPr>
            <p:ph type="body" idx="1"/>
          </p:nvPr>
        </p:nvSpPr>
        <p:spPr>
          <a:xfrm>
            <a:off x="1854200" y="3576918"/>
            <a:ext cx="5446714" cy="829982"/>
          </a:xfrm>
        </p:spPr>
        <p:txBody>
          <a:bodyPr anchor="t" anchorCtr="0">
            <a:normAutofit/>
          </a:bodyPr>
          <a:lstStyle>
            <a:lvl1pPr marL="0" indent="0" algn="ctr">
              <a:buNone/>
              <a:defRPr sz="1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Click to edit Master text styles</a:t>
            </a:r>
          </a:p>
        </p:txBody>
      </p:sp>
      <p:sp>
        <p:nvSpPr>
          <p:cNvPr id="4" name="Date Placeholder 3"/>
          <p:cNvSpPr>
            <a:spLocks noGrp="1"/>
          </p:cNvSpPr>
          <p:nvPr>
            <p:ph type="dt" sz="half" idx="10"/>
          </p:nvPr>
        </p:nvSpPr>
        <p:spPr/>
        <p:txBody>
          <a:bodyPr/>
          <a:lstStyle/>
          <a:p>
            <a:fld id="{48865515-1FAA-430E-932F-0C9F78E13C75}" type="datetime1">
              <a:rPr lang="en-US" smtClean="0"/>
              <a:pPr/>
              <a:t>3/15/13</a:t>
            </a:fld>
            <a:endParaRPr/>
          </a:p>
        </p:txBody>
      </p:sp>
      <p:sp>
        <p:nvSpPr>
          <p:cNvPr id="5" name="Footer Placeholder 4"/>
          <p:cNvSpPr>
            <a:spLocks noGrp="1"/>
          </p:cNvSpPr>
          <p:nvPr>
            <p:ph type="ftr" sz="quarter" idx="11"/>
          </p:nvPr>
        </p:nvSpPr>
        <p:spPr/>
        <p:txBody>
          <a:bodyPr/>
          <a:lstStyle/>
          <a:p>
            <a:r>
              <a:rPr smtClean="0"/>
              <a:t>
              </a:t>
            </a:r>
            <a:endParaRPr/>
          </a:p>
        </p:txBody>
      </p:sp>
      <p:sp>
        <p:nvSpPr>
          <p:cNvPr id="6" name="Slide Number Placeholder 5"/>
          <p:cNvSpPr>
            <a:spLocks noGrp="1"/>
          </p:cNvSpPr>
          <p:nvPr>
            <p:ph type="sldNum" sz="quarter" idx="12"/>
          </p:nvPr>
        </p:nvSpPr>
        <p:spPr/>
        <p:txBody>
          <a:bodyPr/>
          <a:lstStyle/>
          <a:p>
            <a:fld id="{D99619C8-A375-448C-891B-9999C6BE8E64}" type="slidenum">
              <a:rPr smtClean="0"/>
              <a:pPr/>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0" y="3451225"/>
            <a:ext cx="9144000" cy="1730375"/>
          </a:xfrm>
        </p:spPr>
        <p:txBody>
          <a:bodyPr anchor="b" anchorCtr="0"/>
          <a:lstStyle>
            <a:lvl1pPr algn="ctr">
              <a:lnSpc>
                <a:spcPts val="6800"/>
              </a:lnSpc>
              <a:defRPr sz="6500" b="0" cap="none" baseline="0">
                <a:latin typeface="+mj-lt"/>
              </a:defRPr>
            </a:lvl1pPr>
          </a:lstStyle>
          <a:p>
            <a:r>
              <a:rPr lang="ar-sa" dirty="0" smtClean="0"/>
              <a:t>Click to edit Master title style</a:t>
            </a:r>
            <a:endParaRPr dirty="0"/>
          </a:p>
        </p:txBody>
      </p:sp>
      <p:sp>
        <p:nvSpPr>
          <p:cNvPr id="3" name="Text Placeholder 2"/>
          <p:cNvSpPr>
            <a:spLocks noGrp="1"/>
          </p:cNvSpPr>
          <p:nvPr>
            <p:ph type="body" idx="1"/>
          </p:nvPr>
        </p:nvSpPr>
        <p:spPr>
          <a:xfrm>
            <a:off x="1854200" y="5251753"/>
            <a:ext cx="5446714" cy="829982"/>
          </a:xfrm>
        </p:spPr>
        <p:txBody>
          <a:bodyPr anchor="t" anchorCtr="0">
            <a:normAutofit/>
          </a:bodyPr>
          <a:lstStyle>
            <a:lvl1pPr marL="0" indent="0" algn="ctr">
              <a:buNone/>
              <a:defRPr sz="1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Click to edit Master text styles</a:t>
            </a:r>
          </a:p>
        </p:txBody>
      </p:sp>
      <p:sp>
        <p:nvSpPr>
          <p:cNvPr id="4" name="Date Placeholder 3"/>
          <p:cNvSpPr>
            <a:spLocks noGrp="1"/>
          </p:cNvSpPr>
          <p:nvPr>
            <p:ph type="dt" sz="half" idx="10"/>
          </p:nvPr>
        </p:nvSpPr>
        <p:spPr/>
        <p:txBody>
          <a:bodyPr/>
          <a:lstStyle/>
          <a:p>
            <a:fld id="{48865515-1FAA-430E-932F-0C9F78E13C75}" type="datetime1">
              <a:rPr lang="en-US" smtClean="0"/>
              <a:pPr/>
              <a:t>3/15/13</a:t>
            </a:fld>
            <a:endParaRPr/>
          </a:p>
        </p:txBody>
      </p:sp>
      <p:sp>
        <p:nvSpPr>
          <p:cNvPr id="5" name="Footer Placeholder 4"/>
          <p:cNvSpPr>
            <a:spLocks noGrp="1"/>
          </p:cNvSpPr>
          <p:nvPr>
            <p:ph type="ftr" sz="quarter" idx="11"/>
          </p:nvPr>
        </p:nvSpPr>
        <p:spPr/>
        <p:txBody>
          <a:bodyPr/>
          <a:lstStyle/>
          <a:p>
            <a:r>
              <a:rPr smtClean="0"/>
              <a:t>
              </a:t>
            </a:r>
            <a:endParaRPr/>
          </a:p>
        </p:txBody>
      </p:sp>
      <p:sp>
        <p:nvSpPr>
          <p:cNvPr id="6" name="Slide Number Placeholder 5"/>
          <p:cNvSpPr>
            <a:spLocks noGrp="1"/>
          </p:cNvSpPr>
          <p:nvPr>
            <p:ph type="sldNum" sz="quarter" idx="12"/>
          </p:nvPr>
        </p:nvSpPr>
        <p:spPr/>
        <p:txBody>
          <a:bodyPr/>
          <a:lstStyle/>
          <a:p>
            <a:fld id="{D99619C8-A375-448C-891B-9999C6BE8E64}" type="slidenum">
              <a:rPr smtClean="0"/>
              <a:pPr/>
              <a:t>‹#›</a:t>
            </a:fld>
            <a:endParaRPr/>
          </a:p>
        </p:txBody>
      </p:sp>
      <p:grpSp>
        <p:nvGrpSpPr>
          <p:cNvPr id="7" name="Group 9"/>
          <p:cNvGrpSpPr/>
          <p:nvPr/>
        </p:nvGrpSpPr>
        <p:grpSpPr>
          <a:xfrm>
            <a:off x="0" y="0"/>
            <a:ext cx="9144000" cy="1191256"/>
            <a:chOff x="0" y="0"/>
            <a:chExt cx="9144000" cy="1191256"/>
          </a:xfrm>
        </p:grpSpPr>
        <p:pic>
          <p:nvPicPr>
            <p:cNvPr id="8" name="Picture 7" descr="Overlay-Blank.jpg"/>
            <p:cNvPicPr>
              <a:picLocks noChangeAspect="1"/>
            </p:cNvPicPr>
            <p:nvPr userDrawn="1"/>
          </p:nvPicPr>
          <p:blipFill>
            <a:blip r:embed="rId2"/>
            <a:srcRect b="85555"/>
            <a:stretch>
              <a:fillRect/>
            </a:stretch>
          </p:blipFill>
          <p:spPr>
            <a:xfrm>
              <a:off x="0" y="0"/>
              <a:ext cx="9144000" cy="990600"/>
            </a:xfrm>
            <a:prstGeom prst="rect">
              <a:avLst/>
            </a:prstGeom>
          </p:spPr>
        </p:pic>
        <p:pic>
          <p:nvPicPr>
            <p:cNvPr id="9" name="Picture 8" descr="Overlay-HorizontalBridge.jpg"/>
            <p:cNvPicPr>
              <a:picLocks noChangeAspect="1"/>
            </p:cNvPicPr>
            <p:nvPr userDrawn="1"/>
          </p:nvPicPr>
          <p:blipFill>
            <a:blip r:embed="rId3"/>
            <a:stretch>
              <a:fillRect/>
            </a:stretch>
          </p:blipFill>
          <p:spPr>
            <a:xfrm flipV="1">
              <a:off x="0" y="923365"/>
              <a:ext cx="9144000" cy="267891"/>
            </a:xfrm>
            <a:prstGeom prst="rect">
              <a:avLst/>
            </a:prstGeom>
          </p:spPr>
        </p:pic>
      </p:grpSp>
      <p:grpSp>
        <p:nvGrpSpPr>
          <p:cNvPr id="10" name="Group 10"/>
          <p:cNvGrpSpPr/>
          <p:nvPr/>
        </p:nvGrpSpPr>
        <p:grpSpPr>
          <a:xfrm flipV="1">
            <a:off x="0" y="5666744"/>
            <a:ext cx="9144000" cy="1191256"/>
            <a:chOff x="0" y="0"/>
            <a:chExt cx="9144000" cy="1191256"/>
          </a:xfrm>
        </p:grpSpPr>
        <p:pic>
          <p:nvPicPr>
            <p:cNvPr id="12" name="Picture 11" descr="Overlay-Blank.jpg"/>
            <p:cNvPicPr>
              <a:picLocks noChangeAspect="1"/>
            </p:cNvPicPr>
            <p:nvPr userDrawn="1"/>
          </p:nvPicPr>
          <p:blipFill>
            <a:blip r:embed="rId2"/>
            <a:srcRect b="85555"/>
            <a:stretch>
              <a:fillRect/>
            </a:stretch>
          </p:blipFill>
          <p:spPr>
            <a:xfrm>
              <a:off x="0" y="0"/>
              <a:ext cx="9144000" cy="990600"/>
            </a:xfrm>
            <a:prstGeom prst="rect">
              <a:avLst/>
            </a:prstGeom>
          </p:spPr>
        </p:pic>
        <p:pic>
          <p:nvPicPr>
            <p:cNvPr id="13" name="Picture 12" descr="Overlay-HorizontalBridge.jpg"/>
            <p:cNvPicPr>
              <a:picLocks noChangeAspect="1"/>
            </p:cNvPicPr>
            <p:nvPr userDrawn="1"/>
          </p:nvPicPr>
          <p:blipFill>
            <a:blip r:embed="rId3"/>
            <a:stretch>
              <a:fillRect/>
            </a:stretch>
          </p:blipFill>
          <p:spPr>
            <a:xfrm flipV="1">
              <a:off x="0" y="923365"/>
              <a:ext cx="9144000" cy="267891"/>
            </a:xfrm>
            <a:prstGeom prst="rect">
              <a:avLst/>
            </a:prstGeom>
          </p:spPr>
        </p:pic>
      </p:grpSp>
      <p:pic>
        <p:nvPicPr>
          <p:cNvPr id="14" name="Picture 13" descr="HR-Color.png"/>
          <p:cNvPicPr>
            <a:picLocks noChangeAspect="1"/>
          </p:cNvPicPr>
          <p:nvPr/>
        </p:nvPicPr>
        <p:blipFill>
          <a:blip r:embed="rId4"/>
          <a:stretch>
            <a:fillRect/>
          </a:stretch>
        </p:blipFill>
        <p:spPr>
          <a:xfrm>
            <a:off x="1554480" y="3258805"/>
            <a:ext cx="6035040" cy="340391"/>
          </a:xfrm>
          <a:prstGeom prst="rect">
            <a:avLst/>
          </a:prstGeom>
        </p:spPr>
      </p:pic>
      <p:sp>
        <p:nvSpPr>
          <p:cNvPr id="15" name="Picture Placeholder 13"/>
          <p:cNvSpPr>
            <a:spLocks noGrp="1"/>
          </p:cNvSpPr>
          <p:nvPr>
            <p:ph type="pic" sz="quarter" idx="13"/>
          </p:nvPr>
        </p:nvSpPr>
        <p:spPr>
          <a:xfrm>
            <a:off x="3307977" y="1129554"/>
            <a:ext cx="2528046" cy="2321671"/>
          </a:xfrm>
          <a:prstGeom prst="ellipse">
            <a:avLst/>
          </a:prstGeom>
          <a:solidFill>
            <a:schemeClr val="bg1">
              <a:lumMod val="85000"/>
            </a:schemeClr>
          </a:solidFill>
          <a:ln w="101600">
            <a:noFill/>
            <a:miter lim="800000"/>
          </a:ln>
          <a:effectLst>
            <a:innerShdw blurRad="762000">
              <a:schemeClr val="accent1">
                <a:alpha val="80000"/>
              </a:schemeClr>
            </a:innerShdw>
            <a:softEdge rad="317500"/>
          </a:effectLst>
        </p:spPr>
        <p:txBody>
          <a:bodyPr vert="horz" lIns="91440" tIns="45720" rIns="91440" bIns="45720" rtlCol="0">
            <a:normAutofit/>
          </a:bodyPr>
          <a:lstStyle>
            <a:lvl1pPr marL="0" indent="0" algn="ctr" defTabSz="914400" rtl="0" eaLnBrk="1" latinLnBrk="0" hangingPunct="1">
              <a:spcBef>
                <a:spcPts val="2400"/>
              </a:spcBef>
              <a:buClr>
                <a:schemeClr val="accent1">
                  <a:lumMod val="60000"/>
                  <a:lumOff val="40000"/>
                </a:schemeClr>
              </a:buClr>
              <a:buFont typeface="Candara" pitchFamily="34" charset="0"/>
              <a:buNone/>
              <a:defRPr sz="2400" kern="1200">
                <a:solidFill>
                  <a:schemeClr val="tx2"/>
                </a:solidFill>
                <a:latin typeface="+mn-lt"/>
                <a:ea typeface="+mn-ea"/>
                <a:cs typeface="+mn-cs"/>
              </a:defRPr>
            </a:lvl1pPr>
          </a:lstStyle>
          <a:p>
            <a:r>
              <a:rPr lang="ar-sa" dirty="0" smtClean="0"/>
              <a:t>Click icon to add picture</a:t>
            </a:r>
            <a:endParaRPr dirty="0"/>
          </a:p>
        </p:txBody>
      </p:sp>
    </p:spTree>
  </p:cSld>
  <p:clrMapOvr>
    <a:masterClrMapping/>
  </p:clrMapOvr>
  <p:transition xmlns:p14="http://schemas.microsoft.com/office/powerpoint/2010/mai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Album Cover">
    <p:spTree>
      <p:nvGrpSpPr>
        <p:cNvPr id="1" name=""/>
        <p:cNvGrpSpPr/>
        <p:nvPr/>
      </p:nvGrpSpPr>
      <p:grpSpPr>
        <a:xfrm>
          <a:off x="0" y="0"/>
          <a:ext cx="0" cy="0"/>
          <a:chOff x="0" y="0"/>
          <a:chExt cx="0" cy="0"/>
        </a:xfrm>
      </p:grpSpPr>
      <p:sp>
        <p:nvSpPr>
          <p:cNvPr id="5" name="Rectangle 4"/>
          <p:cNvSpPr>
            <a:spLocks/>
          </p:cNvSpPr>
          <p:nvPr/>
        </p:nvSpPr>
        <p:spPr>
          <a:xfrm>
            <a:off x="454025" y="5181600"/>
            <a:ext cx="8229600" cy="1143000"/>
          </a:xfrm>
          <a:prstGeom prst="rect">
            <a:avLst/>
          </a:prstGeom>
        </p:spPr>
        <p:txBody>
          <a:bodyPr anchor="ctr">
            <a:prstTxWarp prst="textNoShape">
              <a:avLst/>
            </a:prstTxWarp>
            <a:normAutofit/>
          </a:bodyPr>
          <a:lstStyle/>
          <a:p>
            <a:pPr algn="ctr">
              <a:defRPr/>
            </a:pPr>
            <a:endParaRPr lang="en-US" sz="3200" i="1">
              <a:latin typeface="Century Schoolbook" charset="0"/>
            </a:endParaRPr>
          </a:p>
        </p:txBody>
      </p:sp>
      <p:sp>
        <p:nvSpPr>
          <p:cNvPr id="6" name="Rectangle 5"/>
          <p:cNvSpPr>
            <a:spLocks noChangeArrowheads="1"/>
          </p:cNvSpPr>
          <p:nvPr userDrawn="1"/>
        </p:nvSpPr>
        <p:spPr bwMode="auto">
          <a:xfrm>
            <a:off x="176213" y="187325"/>
            <a:ext cx="8763000" cy="6213475"/>
          </a:xfrm>
          <a:prstGeom prst="rect">
            <a:avLst/>
          </a:prstGeom>
          <a:noFill/>
          <a:ln w="9525" cap="rnd">
            <a:solidFill>
              <a:srgbClr val="FFFFFF"/>
            </a:solidFill>
            <a:prstDash val="dash"/>
            <a:miter lim="800000"/>
            <a:headEnd/>
            <a:tailEnd/>
          </a:ln>
          <a:effectLst>
            <a:outerShdw dist="12700" dir="5400000" algn="tl" rotWithShape="0">
              <a:schemeClr val="bg1">
                <a:alpha val="59999"/>
              </a:schemeClr>
            </a:outerShdw>
          </a:effectLst>
        </p:spPr>
        <p:txBody>
          <a:bodyPr anchor="ctr">
            <a:prstTxWarp prst="textNoShape">
              <a:avLst/>
            </a:prstTxWarp>
          </a:bodyPr>
          <a:lstStyle/>
          <a:p>
            <a:pPr algn="ctr">
              <a:defRPr/>
            </a:pPr>
            <a:endParaRPr lang="en-US">
              <a:solidFill>
                <a:srgbClr val="FFFFFF"/>
              </a:solidFill>
              <a:latin typeface="Century Schoolbook" charset="0"/>
            </a:endParaRPr>
          </a:p>
        </p:txBody>
      </p:sp>
      <p:sp>
        <p:nvSpPr>
          <p:cNvPr id="9" name="Rectangle 7"/>
          <p:cNvSpPr>
            <a:spLocks noGrp="1"/>
          </p:cNvSpPr>
          <p:nvPr>
            <p:ph type="body" sz="quarter" idx="10"/>
          </p:nvPr>
        </p:nvSpPr>
        <p:spPr>
          <a:xfrm>
            <a:off x="2133600" y="5133975"/>
            <a:ext cx="6386946" cy="1219200"/>
          </a:xfrm>
        </p:spPr>
        <p:txBody>
          <a:bodyPr tIns="0">
            <a:noAutofit/>
          </a:bodyPr>
          <a:lstStyle>
            <a:lvl1pPr marL="0" marR="0" indent="0" algn="r" rtl="0" latinLnBrk="0">
              <a:spcBef>
                <a:spcPct val="20000"/>
              </a:spcBef>
              <a:buFontTx/>
              <a:buNone/>
              <a:defRPr sz="1800" i="0" baseline="0">
                <a:solidFill>
                  <a:schemeClr val="tx1"/>
                </a:solidFill>
                <a:latin typeface="+mn-lt"/>
                <a:ea typeface="+mn-ea"/>
                <a:cs typeface="+mn-cs"/>
              </a:defRPr>
            </a:lvl1pPr>
          </a:lstStyle>
          <a:p>
            <a:pPr lvl="0"/>
            <a:r>
              <a:rPr lang="en-US" smtClean="0"/>
              <a:t>Click to edit Master text styles</a:t>
            </a:r>
          </a:p>
        </p:txBody>
      </p:sp>
      <p:sp>
        <p:nvSpPr>
          <p:cNvPr id="27" name="Rectangle 6"/>
          <p:cNvSpPr>
            <a:spLocks noGrp="1"/>
          </p:cNvSpPr>
          <p:nvPr>
            <p:ph type="pic" sz="quarter" idx="11"/>
          </p:nvPr>
        </p:nvSpPr>
        <p:spPr>
          <a:xfrm>
            <a:off x="6096000" y="1600200"/>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noProof="0" dirty="0"/>
              <a:t>Click icon to add picture</a:t>
            </a:r>
          </a:p>
        </p:txBody>
      </p:sp>
      <p:sp>
        <p:nvSpPr>
          <p:cNvPr id="10" name="Title 9"/>
          <p:cNvSpPr>
            <a:spLocks noGrp="1"/>
          </p:cNvSpPr>
          <p:nvPr>
            <p:ph type="title"/>
          </p:nvPr>
        </p:nvSpPr>
        <p:spPr>
          <a:xfrm>
            <a:off x="304800" y="3962400"/>
            <a:ext cx="8229600" cy="1143000"/>
          </a:xfrm>
        </p:spPr>
        <p:txBody>
          <a:bodyPr/>
          <a:lstStyle/>
          <a:p>
            <a:r>
              <a:rPr lang="en-US" smtClean="0"/>
              <a:t>Click to edit Master title style</a:t>
            </a:r>
            <a:endParaRPr lang="en-US"/>
          </a:p>
        </p:txBody>
      </p:sp>
      <p:sp>
        <p:nvSpPr>
          <p:cNvPr id="7" name="Rectangle 6"/>
          <p:cNvSpPr>
            <a:spLocks noGrp="1"/>
          </p:cNvSpPr>
          <p:nvPr>
            <p:ph type="dt" sz="half" idx="12"/>
          </p:nvPr>
        </p:nvSpPr>
        <p:spPr/>
        <p:txBody>
          <a:bodyPr/>
          <a:lstStyle>
            <a:lvl1pPr>
              <a:defRPr/>
            </a:lvl1pPr>
          </a:lstStyle>
          <a:p>
            <a:pPr>
              <a:defRPr/>
            </a:pPr>
            <a:endParaRPr lang="en-US"/>
          </a:p>
        </p:txBody>
      </p:sp>
      <p:sp>
        <p:nvSpPr>
          <p:cNvPr id="8" name="Rectangle 7"/>
          <p:cNvSpPr>
            <a:spLocks noGrp="1"/>
          </p:cNvSpPr>
          <p:nvPr>
            <p:ph type="sldNum" sz="quarter" idx="13"/>
          </p:nvPr>
        </p:nvSpPr>
        <p:spPr/>
        <p:txBody>
          <a:bodyPr/>
          <a:lstStyle>
            <a:lvl1pPr>
              <a:defRPr/>
            </a:lvl1pPr>
          </a:lstStyle>
          <a:p>
            <a:pPr>
              <a:defRPr/>
            </a:pPr>
            <a:fld id="{04801841-516F-264C-838F-EF43A35F1399}" type="slidenum">
              <a:rPr lang="en-US"/>
              <a:pPr>
                <a:defRPr/>
              </a:pPr>
              <a:t>‹#›</a:t>
            </a:fld>
            <a:endParaRPr lang="en-US"/>
          </a:p>
        </p:txBody>
      </p:sp>
      <p:sp>
        <p:nvSpPr>
          <p:cNvPr id="11" name="Rectangle 10"/>
          <p:cNvSpPr>
            <a:spLocks noGrp="1"/>
          </p:cNvSpPr>
          <p:nvPr>
            <p:ph type="ftr" sz="quarter" idx="14"/>
          </p:nvPr>
        </p:nvSpPr>
        <p:spPr/>
        <p:txBody>
          <a:bodyPr/>
          <a:lstStyle>
            <a:lvl1pPr>
              <a:defRPr/>
            </a:lvl1pPr>
          </a:lstStyle>
          <a:p>
            <a:pPr>
              <a:defRPr/>
            </a:pPr>
            <a:endParaRPr lang="en-US"/>
          </a:p>
        </p:txBody>
      </p:sp>
    </p:spTree>
  </p:cSld>
  <p:clrMapOvr>
    <a:masterClrMapping/>
  </p:clrMapOvr>
  <p:transition xmlns:p14="http://schemas.microsoft.com/office/powerpoint/2010/mai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ColTx" preserve="1">
  <p:cSld name="Portrait with Caption">
    <p:spTree>
      <p:nvGrpSpPr>
        <p:cNvPr id="1" name=""/>
        <p:cNvGrpSpPr/>
        <p:nvPr/>
      </p:nvGrpSpPr>
      <p:grpSpPr>
        <a:xfrm>
          <a:off x="0" y="0"/>
          <a:ext cx="0" cy="0"/>
          <a:chOff x="0" y="0"/>
          <a:chExt cx="0" cy="0"/>
        </a:xfrm>
      </p:grpSpPr>
      <p:sp>
        <p:nvSpPr>
          <p:cNvPr id="11" name="Rectangle 8"/>
          <p:cNvSpPr>
            <a:spLocks noGrp="1"/>
          </p:cNvSpPr>
          <p:nvPr>
            <p:ph type="pic" sz="quarter" idx="10"/>
          </p:nvPr>
        </p:nvSpPr>
        <p:spPr>
          <a:xfrm>
            <a:off x="419375" y="233241"/>
            <a:ext cx="4640305" cy="6172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lstStyle>
          <a:p>
            <a:pPr lvl="0"/>
            <a:r>
              <a:rPr noProof="0"/>
              <a:t>Click icon to add picture</a:t>
            </a:r>
          </a:p>
        </p:txBody>
      </p:sp>
      <p:sp>
        <p:nvSpPr>
          <p:cNvPr id="13" name="Rectangle 6"/>
          <p:cNvSpPr>
            <a:spLocks noGrp="1"/>
          </p:cNvSpPr>
          <p:nvPr>
            <p:ph type="body" sz="quarter" idx="11"/>
          </p:nvPr>
        </p:nvSpPr>
        <p:spPr>
          <a:xfrm>
            <a:off x="5257800" y="3048000"/>
            <a:ext cx="3505200" cy="3352800"/>
          </a:xfrm>
        </p:spPr>
        <p:txBody>
          <a:bodyPr tIns="91440" bIns="91440"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lstStyle>
          <a:p>
            <a:pPr lvl="0"/>
            <a:r>
              <a:rPr lang="en-US" smtClean="0"/>
              <a:t>Click to edit Master text styles</a:t>
            </a:r>
          </a:p>
        </p:txBody>
      </p:sp>
      <p:sp>
        <p:nvSpPr>
          <p:cNvPr id="4" name="Rectangle 3"/>
          <p:cNvSpPr>
            <a:spLocks noGrp="1"/>
          </p:cNvSpPr>
          <p:nvPr>
            <p:ph type="dt" sz="half" idx="12"/>
          </p:nvPr>
        </p:nvSpPr>
        <p:spPr/>
        <p:txBody>
          <a:bodyPr/>
          <a:lstStyle>
            <a:lvl1pPr>
              <a:defRPr/>
            </a:lvl1pPr>
          </a:lstStyle>
          <a:p>
            <a:pPr>
              <a:defRPr/>
            </a:pPr>
            <a:endParaRPr lang="en-US"/>
          </a:p>
        </p:txBody>
      </p:sp>
      <p:sp>
        <p:nvSpPr>
          <p:cNvPr id="5" name="Rectangle 25"/>
          <p:cNvSpPr>
            <a:spLocks noGrp="1"/>
          </p:cNvSpPr>
          <p:nvPr>
            <p:ph type="ftr" sz="quarter" idx="13"/>
          </p:nvPr>
        </p:nvSpPr>
        <p:spPr/>
        <p:txBody>
          <a:bodyPr/>
          <a:lstStyle>
            <a:lvl1pPr>
              <a:defRPr/>
            </a:lvl1pPr>
          </a:lstStyle>
          <a:p>
            <a:pPr>
              <a:defRPr/>
            </a:pPr>
            <a:endParaRPr lang="en-US"/>
          </a:p>
        </p:txBody>
      </p:sp>
      <p:sp>
        <p:nvSpPr>
          <p:cNvPr id="6" name="Rectangle 16"/>
          <p:cNvSpPr>
            <a:spLocks noGrp="1"/>
          </p:cNvSpPr>
          <p:nvPr>
            <p:ph type="sldNum" sz="quarter" idx="14"/>
          </p:nvPr>
        </p:nvSpPr>
        <p:spPr/>
        <p:txBody>
          <a:bodyPr/>
          <a:lstStyle>
            <a:lvl1pPr>
              <a:defRPr/>
            </a:lvl1pPr>
          </a:lstStyle>
          <a:p>
            <a:pPr>
              <a:defRPr/>
            </a:pPr>
            <a:fld id="{9AFCC2E5-A17B-CD49-9409-77D4742F4AE5}" type="slidenum">
              <a:rPr lang="en-US"/>
              <a:pPr>
                <a:defRPr/>
              </a:pPr>
              <a:t>‹#›</a:t>
            </a:fld>
            <a:endParaRPr lang="en-US"/>
          </a:p>
        </p:txBody>
      </p:sp>
    </p:spTree>
  </p:cSld>
  <p:clrMapOvr>
    <a:masterClrMapping/>
  </p:clrMapOvr>
  <p:transition xmlns:p14="http://schemas.microsoft.com/office/powerpoint/2010/mai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Landscape (Fullscreen)">
    <p:spTree>
      <p:nvGrpSpPr>
        <p:cNvPr id="1" name=""/>
        <p:cNvGrpSpPr/>
        <p:nvPr/>
      </p:nvGrpSpPr>
      <p:grpSpPr>
        <a:xfrm>
          <a:off x="0" y="0"/>
          <a:ext cx="0" cy="0"/>
          <a:chOff x="0" y="0"/>
          <a:chExt cx="0" cy="0"/>
        </a:xfrm>
      </p:grpSpPr>
      <p:sp>
        <p:nvSpPr>
          <p:cNvPr id="15" name="Rectangle 6"/>
          <p:cNvSpPr>
            <a:spLocks noGrp="1" noChangeAspect="1"/>
          </p:cNvSpPr>
          <p:nvPr>
            <p:ph type="pic" sz="quarter" idx="10"/>
          </p:nvPr>
        </p:nvSpPr>
        <p:spPr>
          <a:xfrm>
            <a:off x="0" y="0"/>
            <a:ext cx="9144000" cy="6858000"/>
          </a:xfrm>
          <a:noFill/>
          <a:ln w="25400" cap="rnd" cmpd="sng" algn="ctr">
            <a:noFill/>
            <a:prstDash val="solid"/>
          </a:ln>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lstStyle>
          <a:p>
            <a:pPr lvl="0"/>
            <a:r>
              <a:rPr lang="en-US" noProof="0" smtClean="0"/>
              <a:t>Click icon to add picture</a:t>
            </a:r>
            <a:endParaRPr noProof="0"/>
          </a:p>
        </p:txBody>
      </p:sp>
    </p:spTree>
  </p:cSld>
  <p:clrMapOvr>
    <a:masterClrMapping/>
  </p:clrMapOvr>
  <p:transition xmlns:p14="http://schemas.microsoft.com/office/powerpoint/2010/mai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Album Section">
    <p:spTree>
      <p:nvGrpSpPr>
        <p:cNvPr id="1" name=""/>
        <p:cNvGrpSpPr/>
        <p:nvPr/>
      </p:nvGrpSpPr>
      <p:grpSpPr>
        <a:xfrm>
          <a:off x="0" y="0"/>
          <a:ext cx="0" cy="0"/>
          <a:chOff x="0" y="0"/>
          <a:chExt cx="0" cy="0"/>
        </a:xfrm>
      </p:grpSpPr>
      <p:sp>
        <p:nvSpPr>
          <p:cNvPr id="17" name="Rectangle 2"/>
          <p:cNvSpPr>
            <a:spLocks noGrp="1"/>
          </p:cNvSpPr>
          <p:nvPr>
            <p:ph type="title"/>
          </p:nvPr>
        </p:nvSpPr>
        <p:spPr>
          <a:xfrm>
            <a:off x="752670" y="4572000"/>
            <a:ext cx="7781730" cy="990600"/>
          </a:xfrm>
          <a:prstGeom prst="rect">
            <a:avLst/>
          </a:prstGeom>
        </p:spPr>
        <p:txBody>
          <a:bodyPr bIns="0" anchor="b"/>
          <a:lstStyle>
            <a:lvl1pPr>
              <a:defRPr baseline="0"/>
            </a:lvl1pPr>
          </a:lstStyle>
          <a:p>
            <a:r>
              <a:rPr lang="en-US" smtClean="0"/>
              <a:t>Click to edit Master title style</a:t>
            </a:r>
            <a:endParaRPr/>
          </a:p>
        </p:txBody>
      </p:sp>
      <p:sp>
        <p:nvSpPr>
          <p:cNvPr id="27" name="Rectangle 11"/>
          <p:cNvSpPr>
            <a:spLocks noGrp="1"/>
          </p:cNvSpPr>
          <p:nvPr>
            <p:ph type="body" sz="quarter" idx="14"/>
          </p:nvPr>
        </p:nvSpPr>
        <p:spPr>
          <a:xfrm>
            <a:off x="752670" y="5600700"/>
            <a:ext cx="7772400" cy="838200"/>
          </a:xfrm>
        </p:spPr>
        <p:txBody>
          <a:bodyPr tIns="0"/>
          <a:lstStyle>
            <a:lvl1pPr>
              <a:buFontTx/>
              <a:buNone/>
              <a:defRPr sz="1800"/>
            </a:lvl1pPr>
          </a:lstStyle>
          <a:p>
            <a:pPr lvl="0"/>
            <a:r>
              <a:rPr lang="en-US" smtClean="0"/>
              <a:t>Click to edit Master text styles</a:t>
            </a:r>
          </a:p>
        </p:txBody>
      </p:sp>
      <p:sp>
        <p:nvSpPr>
          <p:cNvPr id="7" name="Rectangle 6"/>
          <p:cNvSpPr>
            <a:spLocks noGrp="1"/>
          </p:cNvSpPr>
          <p:nvPr>
            <p:ph type="pic" sz="quarter" idx="11"/>
          </p:nvPr>
        </p:nvSpPr>
        <p:spPr>
          <a:xfrm>
            <a:off x="786338" y="2140695"/>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noProof="0"/>
              <a:t>Click icon to add picture</a:t>
            </a:r>
          </a:p>
        </p:txBody>
      </p:sp>
      <p:sp>
        <p:nvSpPr>
          <p:cNvPr id="18" name="Rectangle 6"/>
          <p:cNvSpPr>
            <a:spLocks noGrp="1"/>
          </p:cNvSpPr>
          <p:nvPr>
            <p:ph type="pic" sz="quarter" idx="15"/>
          </p:nvPr>
        </p:nvSpPr>
        <p:spPr>
          <a:xfrm>
            <a:off x="3474604" y="2140695"/>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noProof="0"/>
              <a:t>Click icon to add picture</a:t>
            </a:r>
          </a:p>
        </p:txBody>
      </p:sp>
      <p:sp>
        <p:nvSpPr>
          <p:cNvPr id="2" name="Rectangle 6"/>
          <p:cNvSpPr>
            <a:spLocks noGrp="1"/>
          </p:cNvSpPr>
          <p:nvPr>
            <p:ph type="pic" sz="quarter" idx="16"/>
          </p:nvPr>
        </p:nvSpPr>
        <p:spPr>
          <a:xfrm>
            <a:off x="6162870" y="2140695"/>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noProof="0"/>
              <a:t>Click icon to add picture</a:t>
            </a:r>
          </a:p>
        </p:txBody>
      </p:sp>
      <p:sp>
        <p:nvSpPr>
          <p:cNvPr id="8" name="Rectangle 3"/>
          <p:cNvSpPr>
            <a:spLocks noGrp="1"/>
          </p:cNvSpPr>
          <p:nvPr>
            <p:ph type="dt" sz="half" idx="17"/>
          </p:nvPr>
        </p:nvSpPr>
        <p:spPr/>
        <p:txBody>
          <a:bodyPr/>
          <a:lstStyle>
            <a:lvl1pPr>
              <a:defRPr/>
            </a:lvl1pPr>
          </a:lstStyle>
          <a:p>
            <a:pPr>
              <a:defRPr/>
            </a:pPr>
            <a:endParaRPr lang="en-US"/>
          </a:p>
        </p:txBody>
      </p:sp>
      <p:sp>
        <p:nvSpPr>
          <p:cNvPr id="9" name="Rectangle 25"/>
          <p:cNvSpPr>
            <a:spLocks noGrp="1"/>
          </p:cNvSpPr>
          <p:nvPr>
            <p:ph type="ftr" sz="quarter" idx="18"/>
          </p:nvPr>
        </p:nvSpPr>
        <p:spPr/>
        <p:txBody>
          <a:bodyPr/>
          <a:lstStyle>
            <a:lvl1pPr>
              <a:defRPr/>
            </a:lvl1pPr>
          </a:lstStyle>
          <a:p>
            <a:pPr>
              <a:defRPr/>
            </a:pPr>
            <a:endParaRPr lang="en-US"/>
          </a:p>
        </p:txBody>
      </p:sp>
      <p:sp>
        <p:nvSpPr>
          <p:cNvPr id="10" name="Rectangle 16"/>
          <p:cNvSpPr>
            <a:spLocks noGrp="1"/>
          </p:cNvSpPr>
          <p:nvPr>
            <p:ph type="sldNum" sz="quarter" idx="19"/>
          </p:nvPr>
        </p:nvSpPr>
        <p:spPr/>
        <p:txBody>
          <a:bodyPr/>
          <a:lstStyle>
            <a:lvl1pPr>
              <a:defRPr/>
            </a:lvl1pPr>
          </a:lstStyle>
          <a:p>
            <a:pPr>
              <a:defRPr/>
            </a:pPr>
            <a:fld id="{DABEE24A-53F1-894E-A96F-2A9E431DDDBE}" type="slidenum">
              <a:rPr lang="en-US"/>
              <a:pPr>
                <a:defRPr/>
              </a:pPr>
              <a:t>‹#›</a:t>
            </a:fld>
            <a:endParaRPr lang="en-US"/>
          </a:p>
        </p:txBody>
      </p:sp>
    </p:spTree>
  </p:cSld>
  <p:clrMapOvr>
    <a:masterClrMapping/>
  </p:clrMapOvr>
  <p:transition xmlns:p14="http://schemas.microsoft.com/office/powerpoint/2010/mai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ColTx" preserve="1">
  <p:cSld name="2-Up Portrait with Captions">
    <p:spTree>
      <p:nvGrpSpPr>
        <p:cNvPr id="1" name=""/>
        <p:cNvGrpSpPr/>
        <p:nvPr/>
      </p:nvGrpSpPr>
      <p:grpSpPr>
        <a:xfrm>
          <a:off x="0" y="0"/>
          <a:ext cx="0" cy="0"/>
          <a:chOff x="0" y="0"/>
          <a:chExt cx="0" cy="0"/>
        </a:xfrm>
      </p:grpSpPr>
      <p:sp>
        <p:nvSpPr>
          <p:cNvPr id="20" name="Rectangle 8"/>
          <p:cNvSpPr>
            <a:spLocks noGrp="1" noChangeAspect="1"/>
          </p:cNvSpPr>
          <p:nvPr>
            <p:ph type="pic" sz="quarter" idx="10"/>
          </p:nvPr>
        </p:nvSpPr>
        <p:spPr>
          <a:xfrm>
            <a:off x="4722047" y="609600"/>
            <a:ext cx="3431353" cy="4575141"/>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lstStyle>
          <a:p>
            <a:pPr lvl="0"/>
            <a:r>
              <a:rPr noProof="0"/>
              <a:t>Click icon to add picture</a:t>
            </a:r>
          </a:p>
        </p:txBody>
      </p:sp>
      <p:sp>
        <p:nvSpPr>
          <p:cNvPr id="11" name="Rectangle 8"/>
          <p:cNvSpPr>
            <a:spLocks noGrp="1" noChangeAspect="1"/>
          </p:cNvSpPr>
          <p:nvPr>
            <p:ph type="pic" sz="quarter" idx="11"/>
          </p:nvPr>
        </p:nvSpPr>
        <p:spPr>
          <a:xfrm>
            <a:off x="1066800" y="609600"/>
            <a:ext cx="3429000" cy="4572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lstStyle>
          <a:p>
            <a:pPr lvl="0"/>
            <a:r>
              <a:rPr noProof="0"/>
              <a:t>Click icon to add picture</a:t>
            </a:r>
          </a:p>
        </p:txBody>
      </p:sp>
      <p:sp>
        <p:nvSpPr>
          <p:cNvPr id="3" name="Rectangle 7"/>
          <p:cNvSpPr>
            <a:spLocks noGrp="1"/>
          </p:cNvSpPr>
          <p:nvPr>
            <p:ph type="body" sz="quarter" idx="14"/>
          </p:nvPr>
        </p:nvSpPr>
        <p:spPr>
          <a:xfrm>
            <a:off x="1066800" y="5334000"/>
            <a:ext cx="3429000" cy="106680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lstStyle>
          <a:p>
            <a:pPr lvl="0"/>
            <a:r>
              <a:rPr lang="en-US" smtClean="0"/>
              <a:t>Click to edit Master text styles</a:t>
            </a:r>
          </a:p>
        </p:txBody>
      </p:sp>
      <p:sp>
        <p:nvSpPr>
          <p:cNvPr id="19" name="Rectangle 7"/>
          <p:cNvSpPr>
            <a:spLocks noGrp="1"/>
          </p:cNvSpPr>
          <p:nvPr>
            <p:ph type="body" sz="quarter" idx="15"/>
          </p:nvPr>
        </p:nvSpPr>
        <p:spPr>
          <a:xfrm>
            <a:off x="4724400" y="5334000"/>
            <a:ext cx="3429000" cy="106680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lstStyle>
          <a:p>
            <a:pPr lvl="0"/>
            <a:r>
              <a:rPr lang="en-US" smtClean="0"/>
              <a:t>Click to edit Master text styles</a:t>
            </a:r>
          </a:p>
        </p:txBody>
      </p:sp>
      <p:sp>
        <p:nvSpPr>
          <p:cNvPr id="6" name="Rectangle 3"/>
          <p:cNvSpPr>
            <a:spLocks noGrp="1"/>
          </p:cNvSpPr>
          <p:nvPr>
            <p:ph type="dt" sz="half" idx="16"/>
          </p:nvPr>
        </p:nvSpPr>
        <p:spPr/>
        <p:txBody>
          <a:bodyPr/>
          <a:lstStyle>
            <a:lvl1pPr>
              <a:defRPr/>
            </a:lvl1pPr>
          </a:lstStyle>
          <a:p>
            <a:pPr>
              <a:defRPr/>
            </a:pPr>
            <a:endParaRPr lang="en-US"/>
          </a:p>
        </p:txBody>
      </p:sp>
      <p:sp>
        <p:nvSpPr>
          <p:cNvPr id="7" name="Rectangle 25"/>
          <p:cNvSpPr>
            <a:spLocks noGrp="1"/>
          </p:cNvSpPr>
          <p:nvPr>
            <p:ph type="ftr" sz="quarter" idx="17"/>
          </p:nvPr>
        </p:nvSpPr>
        <p:spPr/>
        <p:txBody>
          <a:bodyPr/>
          <a:lstStyle>
            <a:lvl1pPr>
              <a:defRPr/>
            </a:lvl1pPr>
          </a:lstStyle>
          <a:p>
            <a:pPr>
              <a:defRPr/>
            </a:pPr>
            <a:endParaRPr lang="en-US"/>
          </a:p>
        </p:txBody>
      </p:sp>
      <p:sp>
        <p:nvSpPr>
          <p:cNvPr id="8" name="Rectangle 16"/>
          <p:cNvSpPr>
            <a:spLocks noGrp="1"/>
          </p:cNvSpPr>
          <p:nvPr>
            <p:ph type="sldNum" sz="quarter" idx="18"/>
          </p:nvPr>
        </p:nvSpPr>
        <p:spPr/>
        <p:txBody>
          <a:bodyPr/>
          <a:lstStyle>
            <a:lvl1pPr>
              <a:defRPr/>
            </a:lvl1pPr>
          </a:lstStyle>
          <a:p>
            <a:pPr>
              <a:defRPr/>
            </a:pPr>
            <a:fld id="{37799BAE-A62A-B648-98F8-E0286A69AF18}" type="slidenum">
              <a:rPr lang="en-US"/>
              <a:pPr>
                <a:defRPr/>
              </a:pPr>
              <a:t>‹#›</a:t>
            </a:fld>
            <a:endParaRPr lang="en-US"/>
          </a:p>
        </p:txBody>
      </p:sp>
    </p:spTree>
  </p:cSld>
  <p:clrMapOvr>
    <a:masterClrMapping/>
  </p:clrMapOvr>
  <p:transition xmlns:p14="http://schemas.microsoft.com/office/powerpoint/2010/mai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Up Landscape with Captions">
    <p:spTree>
      <p:nvGrpSpPr>
        <p:cNvPr id="1" name=""/>
        <p:cNvGrpSpPr/>
        <p:nvPr/>
      </p:nvGrpSpPr>
      <p:grpSpPr>
        <a:xfrm>
          <a:off x="0" y="0"/>
          <a:ext cx="0" cy="0"/>
          <a:chOff x="0" y="0"/>
          <a:chExt cx="0" cy="0"/>
        </a:xfrm>
      </p:grpSpPr>
      <p:sp>
        <p:nvSpPr>
          <p:cNvPr id="23" name="Rectangle 7"/>
          <p:cNvSpPr>
            <a:spLocks noGrp="1" noChangeAspect="1"/>
          </p:cNvSpPr>
          <p:nvPr>
            <p:ph type="pic" sz="quarter" idx="13"/>
          </p:nvPr>
        </p:nvSpPr>
        <p:spPr>
          <a:xfrm>
            <a:off x="4648200" y="1676400"/>
            <a:ext cx="4038600" cy="30289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lstStyle>
          <a:p>
            <a:pPr lvl="0"/>
            <a:r>
              <a:rPr noProof="0"/>
              <a:t>Click icon to add picture</a:t>
            </a:r>
          </a:p>
        </p:txBody>
      </p:sp>
      <p:sp>
        <p:nvSpPr>
          <p:cNvPr id="25" name="Rectangle 7"/>
          <p:cNvSpPr>
            <a:spLocks noGrp="1" noChangeAspect="1"/>
          </p:cNvSpPr>
          <p:nvPr>
            <p:ph type="pic" sz="quarter" idx="14"/>
          </p:nvPr>
        </p:nvSpPr>
        <p:spPr>
          <a:xfrm>
            <a:off x="457200" y="1676400"/>
            <a:ext cx="4038600" cy="30289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lstStyle>
          <a:p>
            <a:pPr lvl="0"/>
            <a:r>
              <a:rPr noProof="0"/>
              <a:t>Click icon to add picture</a:t>
            </a:r>
          </a:p>
        </p:txBody>
      </p:sp>
      <p:sp>
        <p:nvSpPr>
          <p:cNvPr id="8" name="Rectangle 7"/>
          <p:cNvSpPr>
            <a:spLocks noGrp="1"/>
          </p:cNvSpPr>
          <p:nvPr>
            <p:ph type="body" sz="quarter" idx="16"/>
          </p:nvPr>
        </p:nvSpPr>
        <p:spPr>
          <a:xfrm>
            <a:off x="457200" y="4857750"/>
            <a:ext cx="4038600" cy="123825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lstStyle>
          <a:p>
            <a:pPr lvl="0"/>
            <a:r>
              <a:rPr lang="en-US" smtClean="0"/>
              <a:t>Click to edit Master text styles</a:t>
            </a:r>
          </a:p>
        </p:txBody>
      </p:sp>
      <p:sp>
        <p:nvSpPr>
          <p:cNvPr id="19" name="Rectangle 7"/>
          <p:cNvSpPr>
            <a:spLocks noGrp="1"/>
          </p:cNvSpPr>
          <p:nvPr>
            <p:ph type="body" sz="quarter" idx="17"/>
          </p:nvPr>
        </p:nvSpPr>
        <p:spPr>
          <a:xfrm>
            <a:off x="4648200" y="4857750"/>
            <a:ext cx="4038600" cy="123825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lstStyle>
          <a:p>
            <a:pPr lvl="0"/>
            <a:r>
              <a:rPr lang="en-US" smtClean="0"/>
              <a:t>Click to edit Master text styles</a:t>
            </a:r>
          </a:p>
        </p:txBody>
      </p:sp>
      <p:sp>
        <p:nvSpPr>
          <p:cNvPr id="6" name="Rectangle 3"/>
          <p:cNvSpPr>
            <a:spLocks noGrp="1"/>
          </p:cNvSpPr>
          <p:nvPr>
            <p:ph type="dt" sz="half" idx="18"/>
          </p:nvPr>
        </p:nvSpPr>
        <p:spPr/>
        <p:txBody>
          <a:bodyPr/>
          <a:lstStyle>
            <a:lvl1pPr>
              <a:defRPr/>
            </a:lvl1pPr>
          </a:lstStyle>
          <a:p>
            <a:pPr>
              <a:defRPr/>
            </a:pPr>
            <a:endParaRPr lang="en-US"/>
          </a:p>
        </p:txBody>
      </p:sp>
      <p:sp>
        <p:nvSpPr>
          <p:cNvPr id="7" name="Rectangle 25"/>
          <p:cNvSpPr>
            <a:spLocks noGrp="1"/>
          </p:cNvSpPr>
          <p:nvPr>
            <p:ph type="ftr" sz="quarter" idx="19"/>
          </p:nvPr>
        </p:nvSpPr>
        <p:spPr/>
        <p:txBody>
          <a:bodyPr/>
          <a:lstStyle>
            <a:lvl1pPr>
              <a:defRPr/>
            </a:lvl1pPr>
          </a:lstStyle>
          <a:p>
            <a:pPr>
              <a:defRPr/>
            </a:pPr>
            <a:endParaRPr lang="en-US"/>
          </a:p>
        </p:txBody>
      </p:sp>
      <p:sp>
        <p:nvSpPr>
          <p:cNvPr id="9" name="Rectangle 16"/>
          <p:cNvSpPr>
            <a:spLocks noGrp="1"/>
          </p:cNvSpPr>
          <p:nvPr>
            <p:ph type="sldNum" sz="quarter" idx="20"/>
          </p:nvPr>
        </p:nvSpPr>
        <p:spPr/>
        <p:txBody>
          <a:bodyPr/>
          <a:lstStyle>
            <a:lvl1pPr>
              <a:defRPr/>
            </a:lvl1pPr>
          </a:lstStyle>
          <a:p>
            <a:pPr>
              <a:defRPr/>
            </a:pPr>
            <a:fld id="{CD5B6671-85CD-D54F-B91E-4BD9DB0C0912}" type="slidenum">
              <a:rPr lang="en-US"/>
              <a:pPr>
                <a:defRPr/>
              </a:pPr>
              <a:t>‹#›</a:t>
            </a:fld>
            <a:endParaRPr lang="en-US"/>
          </a:p>
        </p:txBody>
      </p:sp>
    </p:spTree>
  </p:cSld>
  <p:clrMapOvr>
    <a:masterClrMapping/>
  </p:clrMapOvr>
  <p:transition xmlns:p14="http://schemas.microsoft.com/office/powerpoint/2010/mai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Up Mixed with Caption">
    <p:spTree>
      <p:nvGrpSpPr>
        <p:cNvPr id="1" name=""/>
        <p:cNvGrpSpPr/>
        <p:nvPr/>
      </p:nvGrpSpPr>
      <p:grpSpPr>
        <a:xfrm>
          <a:off x="0" y="0"/>
          <a:ext cx="0" cy="0"/>
          <a:chOff x="0" y="0"/>
          <a:chExt cx="0" cy="0"/>
        </a:xfrm>
      </p:grpSpPr>
      <p:sp>
        <p:nvSpPr>
          <p:cNvPr id="6" name="Rectangle 7"/>
          <p:cNvSpPr>
            <a:spLocks noGrp="1" noChangeAspect="1"/>
          </p:cNvSpPr>
          <p:nvPr>
            <p:ph type="pic" sz="quarter" idx="11"/>
          </p:nvPr>
        </p:nvSpPr>
        <p:spPr>
          <a:xfrm>
            <a:off x="5141976" y="381000"/>
            <a:ext cx="3773424" cy="2830068"/>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lstStyle>
          <a:p>
            <a:pPr lvl="0"/>
            <a:r>
              <a:rPr noProof="0"/>
              <a:t>Click icon to add picture</a:t>
            </a:r>
          </a:p>
        </p:txBody>
      </p:sp>
      <p:sp>
        <p:nvSpPr>
          <p:cNvPr id="22" name="Rectangle 7"/>
          <p:cNvSpPr>
            <a:spLocks noGrp="1" noChangeAspect="1"/>
          </p:cNvSpPr>
          <p:nvPr>
            <p:ph type="pic" sz="quarter" idx="12"/>
          </p:nvPr>
        </p:nvSpPr>
        <p:spPr>
          <a:xfrm>
            <a:off x="454152" y="381000"/>
            <a:ext cx="4462272" cy="5949696"/>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lstStyle>
          <a:p>
            <a:pPr lvl="0"/>
            <a:r>
              <a:rPr noProof="0"/>
              <a:t>Click icon to add picture</a:t>
            </a:r>
          </a:p>
        </p:txBody>
      </p:sp>
      <p:sp>
        <p:nvSpPr>
          <p:cNvPr id="11" name="Rectangle 7"/>
          <p:cNvSpPr>
            <a:spLocks noGrp="1"/>
          </p:cNvSpPr>
          <p:nvPr>
            <p:ph type="body" sz="quarter" idx="13"/>
          </p:nvPr>
        </p:nvSpPr>
        <p:spPr>
          <a:xfrm>
            <a:off x="5141976" y="3352800"/>
            <a:ext cx="3773425" cy="2971800"/>
          </a:xfrm>
        </p:spPr>
        <p:txBody>
          <a:bodyPr>
            <a:noAutofit/>
          </a:bodyPr>
          <a:lstStyle>
            <a:lvl1pPr marL="0" marR="0" indent="0" algn="l" rtl="0" latinLnBrk="0">
              <a:spcBef>
                <a:spcPct val="20000"/>
              </a:spcBef>
              <a:buFontTx/>
              <a:buNone/>
              <a:defRPr sz="1800" i="0" baseline="0">
                <a:solidFill>
                  <a:schemeClr val="tx1"/>
                </a:solidFill>
                <a:latin typeface="+mn-lt"/>
                <a:ea typeface="+mn-ea"/>
                <a:cs typeface="+mn-cs"/>
              </a:defRPr>
            </a:lvl1pPr>
          </a:lstStyle>
          <a:p>
            <a:pPr lvl="0"/>
            <a:r>
              <a:rPr lang="en-US" smtClean="0"/>
              <a:t>Click to edit Master text styles</a:t>
            </a:r>
          </a:p>
        </p:txBody>
      </p:sp>
      <p:sp>
        <p:nvSpPr>
          <p:cNvPr id="5" name="Rectangle 3"/>
          <p:cNvSpPr>
            <a:spLocks noGrp="1"/>
          </p:cNvSpPr>
          <p:nvPr>
            <p:ph type="dt" sz="half" idx="14"/>
          </p:nvPr>
        </p:nvSpPr>
        <p:spPr/>
        <p:txBody>
          <a:bodyPr/>
          <a:lstStyle>
            <a:lvl1pPr>
              <a:defRPr/>
            </a:lvl1pPr>
          </a:lstStyle>
          <a:p>
            <a:pPr>
              <a:defRPr/>
            </a:pPr>
            <a:endParaRPr lang="en-US"/>
          </a:p>
        </p:txBody>
      </p:sp>
      <p:sp>
        <p:nvSpPr>
          <p:cNvPr id="7" name="Rectangle 25"/>
          <p:cNvSpPr>
            <a:spLocks noGrp="1"/>
          </p:cNvSpPr>
          <p:nvPr>
            <p:ph type="ftr" sz="quarter" idx="15"/>
          </p:nvPr>
        </p:nvSpPr>
        <p:spPr/>
        <p:txBody>
          <a:bodyPr/>
          <a:lstStyle>
            <a:lvl1pPr>
              <a:defRPr/>
            </a:lvl1pPr>
          </a:lstStyle>
          <a:p>
            <a:pPr>
              <a:defRPr/>
            </a:pPr>
            <a:endParaRPr lang="en-US"/>
          </a:p>
        </p:txBody>
      </p:sp>
      <p:sp>
        <p:nvSpPr>
          <p:cNvPr id="8" name="Rectangle 16"/>
          <p:cNvSpPr>
            <a:spLocks noGrp="1"/>
          </p:cNvSpPr>
          <p:nvPr>
            <p:ph type="sldNum" sz="quarter" idx="16"/>
          </p:nvPr>
        </p:nvSpPr>
        <p:spPr/>
        <p:txBody>
          <a:bodyPr/>
          <a:lstStyle>
            <a:lvl1pPr>
              <a:defRPr/>
            </a:lvl1pPr>
          </a:lstStyle>
          <a:p>
            <a:pPr>
              <a:defRPr/>
            </a:pPr>
            <a:fld id="{5D281A73-F174-5E4B-B182-CF0207E8476A}" type="slidenum">
              <a:rPr lang="en-US"/>
              <a:pPr>
                <a:defRPr/>
              </a:pPr>
              <a:t>‹#›</a:t>
            </a:fld>
            <a:endParaRPr lang="en-US"/>
          </a:p>
        </p:txBody>
      </p:sp>
    </p:spTree>
  </p:cSld>
  <p:clrMapOvr>
    <a:masterClrMapping/>
  </p:clrMapOvr>
  <p:transition xmlns:p14="http://schemas.microsoft.com/office/powerpoint/2010/mai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Up Portrait with Captions">
    <p:spTree>
      <p:nvGrpSpPr>
        <p:cNvPr id="1" name=""/>
        <p:cNvGrpSpPr/>
        <p:nvPr/>
      </p:nvGrpSpPr>
      <p:grpSpPr>
        <a:xfrm>
          <a:off x="0" y="0"/>
          <a:ext cx="0" cy="0"/>
          <a:chOff x="0" y="0"/>
          <a:chExt cx="0" cy="0"/>
        </a:xfrm>
      </p:grpSpPr>
      <p:sp>
        <p:nvSpPr>
          <p:cNvPr id="2" name="Rectangle 8"/>
          <p:cNvSpPr>
            <a:spLocks noGrp="1" noChangeAspect="1"/>
          </p:cNvSpPr>
          <p:nvPr>
            <p:ph type="pic" sz="quarter" idx="10"/>
          </p:nvPr>
        </p:nvSpPr>
        <p:spPr>
          <a:xfrm>
            <a:off x="228600" y="1066800"/>
            <a:ext cx="27432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lstStyle>
          <a:p>
            <a:pPr lvl="0"/>
            <a:r>
              <a:rPr noProof="0"/>
              <a:t>Click icon to add picture</a:t>
            </a:r>
          </a:p>
        </p:txBody>
      </p:sp>
      <p:sp>
        <p:nvSpPr>
          <p:cNvPr id="4" name="Rectangle 8"/>
          <p:cNvSpPr>
            <a:spLocks noGrp="1" noChangeAspect="1"/>
          </p:cNvSpPr>
          <p:nvPr>
            <p:ph type="pic" sz="quarter" idx="11"/>
          </p:nvPr>
        </p:nvSpPr>
        <p:spPr>
          <a:xfrm>
            <a:off x="3200400" y="1066800"/>
            <a:ext cx="27432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lstStyle>
          <a:p>
            <a:pPr lvl="0"/>
            <a:r>
              <a:rPr noProof="0"/>
              <a:t>Click icon to add picture</a:t>
            </a:r>
          </a:p>
        </p:txBody>
      </p:sp>
      <p:sp>
        <p:nvSpPr>
          <p:cNvPr id="31" name="Rectangle 8"/>
          <p:cNvSpPr>
            <a:spLocks noGrp="1" noChangeAspect="1"/>
          </p:cNvSpPr>
          <p:nvPr>
            <p:ph type="pic" sz="quarter" idx="12"/>
          </p:nvPr>
        </p:nvSpPr>
        <p:spPr>
          <a:xfrm>
            <a:off x="6172200" y="1066800"/>
            <a:ext cx="27432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lstStyle>
          <a:p>
            <a:pPr lvl="0"/>
            <a:r>
              <a:rPr noProof="0"/>
              <a:t>Click icon to add picture</a:t>
            </a:r>
          </a:p>
        </p:txBody>
      </p:sp>
      <p:sp>
        <p:nvSpPr>
          <p:cNvPr id="7" name="Rectangle 6"/>
          <p:cNvSpPr>
            <a:spLocks noGrp="1"/>
          </p:cNvSpPr>
          <p:nvPr>
            <p:ph type="body" sz="quarter" idx="13"/>
          </p:nvPr>
        </p:nvSpPr>
        <p:spPr>
          <a:xfrm>
            <a:off x="228600" y="4876800"/>
            <a:ext cx="2743200" cy="144780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lstStyle>
          <a:p>
            <a:pPr lvl="0"/>
            <a:r>
              <a:rPr lang="en-US" smtClean="0"/>
              <a:t>Click to edit Master text styles</a:t>
            </a:r>
          </a:p>
        </p:txBody>
      </p:sp>
      <p:sp>
        <p:nvSpPr>
          <p:cNvPr id="6" name="Rectangle 6"/>
          <p:cNvSpPr>
            <a:spLocks noGrp="1"/>
          </p:cNvSpPr>
          <p:nvPr>
            <p:ph type="body" sz="quarter" idx="14"/>
          </p:nvPr>
        </p:nvSpPr>
        <p:spPr>
          <a:xfrm>
            <a:off x="3200400" y="4876800"/>
            <a:ext cx="2743200" cy="144780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lstStyle>
          <a:p>
            <a:pPr lvl="0"/>
            <a:r>
              <a:rPr lang="en-US" smtClean="0"/>
              <a:t>Click to edit Master text styles</a:t>
            </a:r>
          </a:p>
        </p:txBody>
      </p:sp>
      <p:sp>
        <p:nvSpPr>
          <p:cNvPr id="14" name="Rectangle 6"/>
          <p:cNvSpPr>
            <a:spLocks noGrp="1"/>
          </p:cNvSpPr>
          <p:nvPr>
            <p:ph type="body" sz="quarter" idx="15"/>
          </p:nvPr>
        </p:nvSpPr>
        <p:spPr>
          <a:xfrm>
            <a:off x="6172200" y="4876800"/>
            <a:ext cx="2743200" cy="144780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lstStyle>
          <a:p>
            <a:pPr lvl="0"/>
            <a:r>
              <a:rPr lang="en-US" smtClean="0"/>
              <a:t>Click to edit Master text styles</a:t>
            </a:r>
          </a:p>
        </p:txBody>
      </p:sp>
      <p:sp>
        <p:nvSpPr>
          <p:cNvPr id="8" name="Rectangle 3"/>
          <p:cNvSpPr>
            <a:spLocks noGrp="1"/>
          </p:cNvSpPr>
          <p:nvPr>
            <p:ph type="dt" sz="half" idx="16"/>
          </p:nvPr>
        </p:nvSpPr>
        <p:spPr/>
        <p:txBody>
          <a:bodyPr/>
          <a:lstStyle>
            <a:lvl1pPr>
              <a:defRPr/>
            </a:lvl1pPr>
          </a:lstStyle>
          <a:p>
            <a:pPr>
              <a:defRPr/>
            </a:pPr>
            <a:endParaRPr lang="en-US"/>
          </a:p>
        </p:txBody>
      </p:sp>
      <p:sp>
        <p:nvSpPr>
          <p:cNvPr id="9" name="Rectangle 25"/>
          <p:cNvSpPr>
            <a:spLocks noGrp="1"/>
          </p:cNvSpPr>
          <p:nvPr>
            <p:ph type="ftr" sz="quarter" idx="17"/>
          </p:nvPr>
        </p:nvSpPr>
        <p:spPr/>
        <p:txBody>
          <a:bodyPr/>
          <a:lstStyle>
            <a:lvl1pPr>
              <a:defRPr/>
            </a:lvl1pPr>
          </a:lstStyle>
          <a:p>
            <a:pPr>
              <a:defRPr/>
            </a:pPr>
            <a:endParaRPr lang="en-US"/>
          </a:p>
        </p:txBody>
      </p:sp>
      <p:sp>
        <p:nvSpPr>
          <p:cNvPr id="10" name="Rectangle 16"/>
          <p:cNvSpPr>
            <a:spLocks noGrp="1"/>
          </p:cNvSpPr>
          <p:nvPr>
            <p:ph type="sldNum" sz="quarter" idx="18"/>
          </p:nvPr>
        </p:nvSpPr>
        <p:spPr/>
        <p:txBody>
          <a:bodyPr/>
          <a:lstStyle>
            <a:lvl1pPr>
              <a:defRPr/>
            </a:lvl1pPr>
          </a:lstStyle>
          <a:p>
            <a:pPr>
              <a:defRPr/>
            </a:pPr>
            <a:fld id="{EFF7DA10-9B42-0E4C-A8FF-CA2016CDB099}" type="slidenum">
              <a:rPr lang="en-US"/>
              <a:pPr>
                <a:defRPr/>
              </a:pPr>
              <a:t>‹#›</a:t>
            </a:fld>
            <a:endParaRPr lang="en-US"/>
          </a:p>
        </p:txBody>
      </p:sp>
    </p:spTree>
  </p:cSld>
  <p:clrMapOvr>
    <a:masterClrMapping/>
  </p:clrMapOvr>
  <p:transition xmlns:p14="http://schemas.microsoft.com/office/powerpoint/2010/main">
    <p:fade/>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2">
        <a:schemeClr val="bg1"/>
      </p:bgRef>
    </p:bg>
    <p:spTree>
      <p:nvGrpSpPr>
        <p:cNvPr id="1" name=""/>
        <p:cNvGrpSpPr/>
        <p:nvPr/>
      </p:nvGrpSpPr>
      <p:grpSpPr>
        <a:xfrm>
          <a:off x="0" y="0"/>
          <a:ext cx="0" cy="0"/>
          <a:chOff x="0" y="0"/>
          <a:chExt cx="0" cy="0"/>
        </a:xfrm>
      </p:grpSpPr>
      <p:sp>
        <p:nvSpPr>
          <p:cNvPr id="1026" name="Rectangle 5"/>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Rectangle 3"/>
          <p:cNvSpPr>
            <a:spLocks noGrp="1"/>
          </p:cNvSpPr>
          <p:nvPr>
            <p:ph type="dt" sz="half" idx="2"/>
          </p:nvPr>
        </p:nvSpPr>
        <p:spPr>
          <a:xfrm>
            <a:off x="66675" y="6559550"/>
            <a:ext cx="2438400" cy="244475"/>
          </a:xfrm>
          <a:prstGeom prst="rect">
            <a:avLst/>
          </a:prstGeom>
        </p:spPr>
        <p:txBody>
          <a:bodyPr vert="horz" wrap="square" lIns="91440" tIns="45720" rIns="91440" bIns="45720" numCol="1" anchor="b" anchorCtr="0" compatLnSpc="1">
            <a:prstTxWarp prst="textNoShape">
              <a:avLst/>
            </a:prstTxWarp>
          </a:bodyPr>
          <a:lstStyle>
            <a:lvl1pPr>
              <a:defRPr sz="1200">
                <a:solidFill>
                  <a:schemeClr val="tx2"/>
                </a:solidFill>
                <a:latin typeface="Century Schoolbook" charset="0"/>
              </a:defRPr>
            </a:lvl1pPr>
          </a:lstStyle>
          <a:p>
            <a:pPr>
              <a:defRPr/>
            </a:pPr>
            <a:endParaRPr lang="en-US"/>
          </a:p>
        </p:txBody>
      </p:sp>
      <p:sp>
        <p:nvSpPr>
          <p:cNvPr id="20" name="Rectangle 25"/>
          <p:cNvSpPr>
            <a:spLocks noGrp="1"/>
          </p:cNvSpPr>
          <p:nvPr>
            <p:ph type="ftr" sz="quarter" idx="3"/>
          </p:nvPr>
        </p:nvSpPr>
        <p:spPr>
          <a:xfrm>
            <a:off x="2995613" y="6557963"/>
            <a:ext cx="4648200" cy="247650"/>
          </a:xfrm>
          <a:prstGeom prst="rect">
            <a:avLst/>
          </a:prstGeom>
        </p:spPr>
        <p:txBody>
          <a:bodyPr vert="horz" wrap="square" lIns="91440" tIns="45720" rIns="91440" bIns="45720" numCol="1" anchor="b" anchorCtr="0" compatLnSpc="1">
            <a:prstTxWarp prst="textNoShape">
              <a:avLst/>
            </a:prstTxWarp>
          </a:bodyPr>
          <a:lstStyle>
            <a:lvl1pPr algn="ctr">
              <a:defRPr sz="1200">
                <a:solidFill>
                  <a:schemeClr val="tx2"/>
                </a:solidFill>
                <a:latin typeface="Century Schoolbook" charset="0"/>
              </a:defRPr>
            </a:lvl1pPr>
          </a:lstStyle>
          <a:p>
            <a:pPr>
              <a:defRPr/>
            </a:pPr>
            <a:endParaRPr lang="en-US"/>
          </a:p>
        </p:txBody>
      </p:sp>
      <p:sp>
        <p:nvSpPr>
          <p:cNvPr id="23" name="Rectangle 16"/>
          <p:cNvSpPr>
            <a:spLocks noGrp="1"/>
          </p:cNvSpPr>
          <p:nvPr>
            <p:ph type="sldNum" sz="quarter" idx="4"/>
          </p:nvPr>
        </p:nvSpPr>
        <p:spPr>
          <a:xfrm>
            <a:off x="8172450" y="6559550"/>
            <a:ext cx="914400" cy="244475"/>
          </a:xfrm>
          <a:prstGeom prst="rect">
            <a:avLst/>
          </a:prstGeom>
        </p:spPr>
        <p:txBody>
          <a:bodyPr vert="horz" wrap="square" lIns="91440" tIns="45720" rIns="91440" bIns="45720" numCol="1" anchor="t" anchorCtr="0" compatLnSpc="1">
            <a:prstTxWarp prst="textNoShape">
              <a:avLst/>
            </a:prstTxWarp>
          </a:bodyPr>
          <a:lstStyle>
            <a:lvl1pPr algn="r">
              <a:defRPr sz="1200">
                <a:solidFill>
                  <a:schemeClr val="tx2"/>
                </a:solidFill>
                <a:latin typeface="Century Schoolbook" charset="0"/>
              </a:defRPr>
            </a:lvl1pPr>
          </a:lstStyle>
          <a:p>
            <a:pPr>
              <a:defRPr/>
            </a:pPr>
            <a:fld id="{5E223ABC-33D5-2745-B9FF-07848389CB1D}" type="slidenum">
              <a:rPr lang="en-US"/>
              <a:pPr>
                <a:defRPr/>
              </a:pPr>
              <a:t>‹#›</a:t>
            </a:fld>
            <a:endParaRPr lang="en-US"/>
          </a:p>
        </p:txBody>
      </p:sp>
      <p:sp>
        <p:nvSpPr>
          <p:cNvPr id="7" name="Title Placeholder 6"/>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dirty="0"/>
              <a:t>Click to edit Master title style</a:t>
            </a:r>
          </a:p>
        </p:txBody>
      </p:sp>
    </p:spTree>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 id="2147483688" r:id="rId19"/>
    <p:sldLayoutId id="2147483689" r:id="rId20"/>
    <p:sldLayoutId id="2147483690" r:id="rId21"/>
    <p:sldLayoutId id="2147483691" r:id="rId22"/>
    <p:sldLayoutId id="2147483692" r:id="rId23"/>
    <p:sldLayoutId id="2147483653" r:id="rId24"/>
    <p:sldLayoutId id="2147483666" r:id="rId25"/>
  </p:sldLayoutIdLst>
  <p:transition xmlns:p14="http://schemas.microsoft.com/office/powerpoint/2010/main">
    <p:fade/>
  </p:transitio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2800" b="1" cap="all" dirty="0">
          <a:solidFill>
            <a:schemeClr val="tx1"/>
          </a:solidFill>
          <a:effectLst>
            <a:outerShdw blurRad="51000" dist="37000" dir="5400000" algn="tl" rotWithShape="0">
              <a:srgbClr val="000000">
                <a:alpha val="25000"/>
              </a:srgbClr>
            </a:outerShdw>
          </a:effectLst>
          <a:latin typeface="+mj-lt"/>
          <a:ea typeface="MS PGothic" pitchFamily="34" charset="-128"/>
          <a:cs typeface="Alvi Nastaleeq"/>
        </a:defRPr>
      </a:lvl1pPr>
      <a:lvl2pPr algn="ctr" rtl="0" eaLnBrk="0" fontAlgn="base" hangingPunct="0">
        <a:spcBef>
          <a:spcPct val="0"/>
        </a:spcBef>
        <a:spcAft>
          <a:spcPct val="0"/>
        </a:spcAft>
        <a:defRPr sz="2800" b="1">
          <a:solidFill>
            <a:schemeClr val="tx1"/>
          </a:solidFill>
          <a:latin typeface="Century Schoolbook" pitchFamily="-65" charset="0"/>
          <a:ea typeface="MS PGothic" pitchFamily="34" charset="-128"/>
          <a:cs typeface="Alvi Nastaleeq"/>
        </a:defRPr>
      </a:lvl2pPr>
      <a:lvl3pPr algn="ctr" rtl="0" eaLnBrk="0" fontAlgn="base" hangingPunct="0">
        <a:spcBef>
          <a:spcPct val="0"/>
        </a:spcBef>
        <a:spcAft>
          <a:spcPct val="0"/>
        </a:spcAft>
        <a:defRPr sz="2800" b="1">
          <a:solidFill>
            <a:schemeClr val="tx1"/>
          </a:solidFill>
          <a:latin typeface="Century Schoolbook" pitchFamily="-65" charset="0"/>
          <a:ea typeface="MS PGothic" pitchFamily="34" charset="-128"/>
          <a:cs typeface="Alvi Nastaleeq"/>
        </a:defRPr>
      </a:lvl3pPr>
      <a:lvl4pPr algn="ctr" rtl="0" eaLnBrk="0" fontAlgn="base" hangingPunct="0">
        <a:spcBef>
          <a:spcPct val="0"/>
        </a:spcBef>
        <a:spcAft>
          <a:spcPct val="0"/>
        </a:spcAft>
        <a:defRPr sz="2800" b="1">
          <a:solidFill>
            <a:schemeClr val="tx1"/>
          </a:solidFill>
          <a:latin typeface="Century Schoolbook" pitchFamily="-65" charset="0"/>
          <a:ea typeface="MS PGothic" pitchFamily="34" charset="-128"/>
          <a:cs typeface="Alvi Nastaleeq"/>
        </a:defRPr>
      </a:lvl4pPr>
      <a:lvl5pPr algn="ctr" rtl="0" eaLnBrk="0" fontAlgn="base" hangingPunct="0">
        <a:spcBef>
          <a:spcPct val="0"/>
        </a:spcBef>
        <a:spcAft>
          <a:spcPct val="0"/>
        </a:spcAft>
        <a:defRPr sz="2800" b="1">
          <a:solidFill>
            <a:schemeClr val="tx1"/>
          </a:solidFill>
          <a:latin typeface="Century Schoolbook" pitchFamily="-65" charset="0"/>
          <a:ea typeface="MS PGothic" pitchFamily="34" charset="-128"/>
          <a:cs typeface="Alvi Nastaleeq"/>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har char="–"/>
        <a:defRPr sz="2400">
          <a:solidFill>
            <a:schemeClr val="tx1"/>
          </a:solidFill>
          <a:latin typeface="+mn-lt"/>
          <a:ea typeface="MS PGothic" pitchFamily="34" charset="-128"/>
          <a:cs typeface="+mn-cs"/>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Char char="»"/>
        <a:defRPr sz="1600">
          <a:solidFill>
            <a:schemeClr val="tx1"/>
          </a:solidFill>
          <a:latin typeface="+mn-lt"/>
          <a:ea typeface="ＭＳ Ｐゴシック" charset="-128"/>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p:bodyStyle>
    <p:otherStyle>
      <a:lvl1pPr marL="0" algn="l" rtl="0" eaLnBrk="1" hangingPunct="1">
        <a:defRPr>
          <a:solidFill>
            <a:schemeClr val="tx1"/>
          </a:solidFill>
          <a:latin typeface="+mn-lt"/>
          <a:ea typeface="+mn-ea"/>
          <a:cs typeface="+mn-cs"/>
        </a:defRPr>
      </a:lvl1pPr>
      <a:lvl2pPr marL="457200" algn="l" rtl="0" eaLnBrk="1" hangingPunct="1">
        <a:defRPr>
          <a:solidFill>
            <a:schemeClr val="tx1"/>
          </a:solidFill>
          <a:latin typeface="+mn-lt"/>
          <a:ea typeface="+mn-ea"/>
          <a:cs typeface="+mn-cs"/>
        </a:defRPr>
      </a:lvl2pPr>
      <a:lvl3pPr marL="914400" algn="l" rtl="0" eaLnBrk="1" hangingPunct="1">
        <a:defRPr>
          <a:solidFill>
            <a:schemeClr val="tx1"/>
          </a:solidFill>
          <a:latin typeface="+mn-lt"/>
          <a:ea typeface="+mn-ea"/>
          <a:cs typeface="+mn-cs"/>
        </a:defRPr>
      </a:lvl3pPr>
      <a:lvl4pPr marL="1371600" algn="l" rtl="0" eaLnBrk="1" hangingPunct="1">
        <a:defRPr>
          <a:solidFill>
            <a:schemeClr val="tx1"/>
          </a:solidFill>
          <a:latin typeface="+mn-lt"/>
          <a:ea typeface="+mn-ea"/>
          <a:cs typeface="+mn-cs"/>
        </a:defRPr>
      </a:lvl4pPr>
      <a:lvl5pPr marL="1828800" algn="l" rtl="0" eaLnBrk="1" hangingPunct="1">
        <a:defRPr>
          <a:solidFill>
            <a:schemeClr val="tx1"/>
          </a:solidFill>
          <a:latin typeface="+mn-lt"/>
          <a:ea typeface="+mn-ea"/>
          <a:cs typeface="+mn-cs"/>
        </a:defRPr>
      </a:lvl5pPr>
      <a:lvl6pPr marL="2286000" algn="l" rtl="0" eaLnBrk="1" hangingPunct="1">
        <a:defRPr>
          <a:solidFill>
            <a:schemeClr val="tx1"/>
          </a:solidFill>
          <a:latin typeface="+mn-lt"/>
          <a:ea typeface="+mn-ea"/>
          <a:cs typeface="+mn-cs"/>
        </a:defRPr>
      </a:lvl6pPr>
      <a:lvl7pPr marL="2743200" algn="l" rtl="0" eaLnBrk="1" hangingPunct="1">
        <a:defRPr>
          <a:solidFill>
            <a:schemeClr val="tx1"/>
          </a:solidFill>
          <a:latin typeface="+mn-lt"/>
          <a:ea typeface="+mn-ea"/>
          <a:cs typeface="+mn-cs"/>
        </a:defRPr>
      </a:lvl7pPr>
      <a:lvl8pPr marL="3200400" algn="l" rtl="0" eaLnBrk="1" hangingPunct="1">
        <a:defRPr>
          <a:solidFill>
            <a:schemeClr val="tx1"/>
          </a:solidFill>
          <a:latin typeface="+mn-lt"/>
          <a:ea typeface="+mn-ea"/>
          <a:cs typeface="+mn-cs"/>
        </a:defRPr>
      </a:lvl8pPr>
      <a:lvl9pPr marL="3657600" algn="l" rtl="0" eaLnBrk="1" hangingPunct="1">
        <a:defRPr>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3.xml"/><Relationship Id="rId4" Type="http://schemas.openxmlformats.org/officeDocument/2006/relationships/image" Target="../media/image7.jpeg"/><Relationship Id="rId5" Type="http://schemas.openxmlformats.org/officeDocument/2006/relationships/image" Target="../media/image8.png"/><Relationship Id="rId1" Type="http://schemas.microsoft.com/office/2007/relationships/media" Target="file://localhost/Users/amna/Desktop/001-Saad-Al%20Ghamdi.mp3" TargetMode="External"/><Relationship Id="rId2" Type="http://schemas.openxmlformats.org/officeDocument/2006/relationships/audio" Target="file://localhost/Users/amna/Desktop/001-Saad-Al%20Ghamdi.mp3"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6.xml"/><Relationship Id="rId3"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png"/><Relationship Id="rId1" Type="http://schemas.openxmlformats.org/officeDocument/2006/relationships/slideLayout" Target="../slideLayouts/slideLayout15.xml"/><Relationship Id="rId2"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8.xml"/><Relationship Id="rId3"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0.xml"/><Relationship Id="rId3"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1.xml"/><Relationship Id="rId3"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png"/><Relationship Id="rId1" Type="http://schemas.openxmlformats.org/officeDocument/2006/relationships/slideLayout" Target="../slideLayouts/slideLayout17.xml"/><Relationship Id="rId2" Type="http://schemas.openxmlformats.org/officeDocument/2006/relationships/notesSlide" Target="../notesSlides/notesSlide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3.xml"/><Relationship Id="rId3"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25.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6.xml"/><Relationship Id="rId3"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1" Type="http://schemas.openxmlformats.org/officeDocument/2006/relationships/slideLayout" Target="../slideLayouts/slideLayout20.xml"/><Relationship Id="rId2" Type="http://schemas.openxmlformats.org/officeDocument/2006/relationships/image" Target="../media/image27.jpeg"/></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png"/><Relationship Id="rId1" Type="http://schemas.openxmlformats.org/officeDocument/2006/relationships/slideLayout" Target="../slideLayouts/slideLayout20.xml"/><Relationship Id="rId2" Type="http://schemas.openxmlformats.org/officeDocument/2006/relationships/notesSlide" Target="../notesSlides/notesSlide17.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png"/><Relationship Id="rId5" Type="http://schemas.openxmlformats.org/officeDocument/2006/relationships/image" Target="../media/image35.png"/><Relationship Id="rId1" Type="http://schemas.openxmlformats.org/officeDocument/2006/relationships/slideLayout" Target="../slideLayouts/slideLayout20.xml"/><Relationship Id="rId2" Type="http://schemas.openxmlformats.org/officeDocument/2006/relationships/notesSlide" Target="../notesSlides/notesSlide18.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36.png"/><Relationship Id="rId1" Type="http://schemas.openxmlformats.org/officeDocument/2006/relationships/slideLayout" Target="../slideLayouts/slideLayout20.xml"/><Relationship Id="rId2" Type="http://schemas.openxmlformats.org/officeDocument/2006/relationships/notesSlide" Target="../notesSlides/notesSlide1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1.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1.xml"/><Relationship Id="rId2" Type="http://schemas.openxmlformats.org/officeDocument/2006/relationships/diagramData" Target="../diagrams/data1.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9.png"/><Relationship Id="rId1" Type="http://schemas.openxmlformats.org/officeDocument/2006/relationships/slideLayout" Target="../slideLayouts/slideLayout21.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xml"/><Relationship Id="rId3" Type="http://schemas.openxmlformats.org/officeDocument/2006/relationships/image" Target="../media/image11.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2.png"/><Relationship Id="rId3"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5.xml"/><Relationship Id="rId3"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5" descr="173609917_2d9460f5c0_b"/>
          <p:cNvPicPr>
            <a:picLocks noChangeAspect="1" noChangeArrowheads="1"/>
          </p:cNvPicPr>
          <p:nvPr/>
        </p:nvPicPr>
        <p:blipFill>
          <a:blip r:embed="rId4"/>
          <a:srcRect/>
          <a:stretch>
            <a:fillRect/>
          </a:stretch>
        </p:blipFill>
        <p:spPr bwMode="auto">
          <a:xfrm>
            <a:off x="0" y="747793"/>
            <a:ext cx="9144000" cy="5424407"/>
          </a:xfrm>
          <a:prstGeom prst="rect">
            <a:avLst/>
          </a:prstGeom>
          <a:ln>
            <a:noFill/>
          </a:ln>
          <a:effectLst>
            <a:softEdge rad="112500"/>
          </a:effectLst>
        </p:spPr>
      </p:pic>
      <p:sp>
        <p:nvSpPr>
          <p:cNvPr id="8" name="Title 7"/>
          <p:cNvSpPr>
            <a:spLocks noGrp="1"/>
          </p:cNvSpPr>
          <p:nvPr>
            <p:ph type="title"/>
          </p:nvPr>
        </p:nvSpPr>
        <p:spPr/>
        <p:txBody>
          <a:bodyPr/>
          <a:lstStyle/>
          <a:p>
            <a:endParaRPr lang="en-US" dirty="0"/>
          </a:p>
        </p:txBody>
      </p:sp>
      <p:sp>
        <p:nvSpPr>
          <p:cNvPr id="9" name="Text Placeholder 8"/>
          <p:cNvSpPr>
            <a:spLocks noGrp="1"/>
          </p:cNvSpPr>
          <p:nvPr>
            <p:ph type="body" idx="1"/>
          </p:nvPr>
        </p:nvSpPr>
        <p:spPr/>
        <p:txBody>
          <a:bodyPr/>
          <a:lstStyle/>
          <a:p>
            <a:endParaRPr lang="en-US"/>
          </a:p>
        </p:txBody>
      </p:sp>
      <p:pic>
        <p:nvPicPr>
          <p:cNvPr id="10" name="001-Saad-Al Ghamdi.mp3">
            <a:hlinkClick r:id="" action="ppaction://media"/>
          </p:cNvPr>
          <p:cNvPicPr>
            <a:picLocks noRot="1" noChangeAspect="1"/>
          </p:cNvPicPr>
          <p:nvPr>
            <a:audioFile r:link="rId2"/>
            <p:extLst>
              <p:ext uri="{DAA4B4D4-6D71-4841-9C94-3DE7FCFB9230}">
                <p14:media xmlns:p14="http://schemas.microsoft.com/office/powerpoint/2010/main" r:link="rId1"/>
              </p:ext>
            </p:extLst>
          </p:nvPr>
        </p:nvPicPr>
        <p:blipFill>
          <a:blip r:embed="rId5"/>
          <a:stretch>
            <a:fillRect/>
          </a:stretch>
        </p:blipFill>
        <p:spPr>
          <a:xfrm>
            <a:off x="4572000" y="6172200"/>
            <a:ext cx="282575" cy="282575"/>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098" fill="hold"/>
                                        <p:tgtEl>
                                          <p:spTgt spid="10"/>
                                        </p:tgtEl>
                                      </p:cBhvr>
                                    </p:cmd>
                                  </p:childTnLst>
                                </p:cTn>
                              </p:par>
                            </p:childTnLst>
                          </p:cTn>
                        </p:par>
                      </p:childTnLst>
                    </p:cTn>
                  </p:par>
                </p:childTnLst>
              </p:cTn>
              <p:nextCondLst>
                <p:cond evt="onClick" delay="0">
                  <p:tgtEl>
                    <p:spTgt spid="10"/>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323528" y="468255"/>
            <a:ext cx="8534400" cy="1232553"/>
          </a:xfrm>
        </p:spPr>
        <p:txBody>
          <a:bodyPr/>
          <a:lstStyle/>
          <a:p>
            <a:r>
              <a:rPr lang="en-US" dirty="0" smtClean="0"/>
              <a:t>Amongst People of the Book are The Illiterate !</a:t>
            </a:r>
            <a:br>
              <a:rPr lang="en-US" dirty="0" smtClean="0"/>
            </a:br>
            <a:endParaRPr lang="en-US" dirty="0"/>
          </a:p>
        </p:txBody>
      </p:sp>
      <p:sp>
        <p:nvSpPr>
          <p:cNvPr id="3" name="Subtitle 2"/>
          <p:cNvSpPr>
            <a:spLocks noGrp="1"/>
          </p:cNvSpPr>
          <p:nvPr>
            <p:ph type="subTitle" idx="1"/>
          </p:nvPr>
        </p:nvSpPr>
        <p:spPr/>
        <p:txBody>
          <a:bodyPr>
            <a:normAutofit lnSpcReduction="10000"/>
          </a:bodyPr>
          <a:lstStyle/>
          <a:p>
            <a:r>
              <a:rPr lang="en-US" smtClean="0"/>
              <a:t>And among them are unlettered ones who do not know the Scripture except in wishful thinking, but they are only assuming.</a:t>
            </a:r>
            <a:endParaRPr lang="en-US" dirty="0"/>
          </a:p>
        </p:txBody>
      </p:sp>
      <p:pic>
        <p:nvPicPr>
          <p:cNvPr id="4" name="Picture 3"/>
          <p:cNvPicPr>
            <a:picLocks noChangeAspect="1"/>
          </p:cNvPicPr>
          <p:nvPr/>
        </p:nvPicPr>
        <p:blipFill>
          <a:blip r:embed="rId3"/>
          <a:stretch>
            <a:fillRect/>
          </a:stretch>
        </p:blipFill>
        <p:spPr>
          <a:xfrm>
            <a:off x="1219200" y="3886200"/>
            <a:ext cx="6081713" cy="1036143"/>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57200" y="3886200"/>
            <a:ext cx="7544716" cy="1232553"/>
          </a:xfrm>
        </p:spPr>
        <p:txBody>
          <a:bodyPr/>
          <a:lstStyle/>
          <a:p>
            <a:r>
              <a:rPr lang="en-US" dirty="0" smtClean="0"/>
              <a:t>Quran – A Book for Intellectuals?</a:t>
            </a:r>
            <a:endParaRPr lang="en-US" dirty="0"/>
          </a:p>
        </p:txBody>
      </p:sp>
      <p:sp>
        <p:nvSpPr>
          <p:cNvPr id="11" name="Subtitle 10"/>
          <p:cNvSpPr>
            <a:spLocks noGrp="1"/>
          </p:cNvSpPr>
          <p:nvPr>
            <p:ph type="subTitle" idx="1"/>
          </p:nvPr>
        </p:nvSpPr>
        <p:spPr>
          <a:xfrm>
            <a:off x="1447800" y="5257800"/>
            <a:ext cx="5446713" cy="851647"/>
          </a:xfrm>
        </p:spPr>
        <p:txBody>
          <a:bodyPr/>
          <a:lstStyle/>
          <a:p>
            <a:r>
              <a:rPr lang="en-US" dirty="0" smtClean="0"/>
              <a:t>IS IT FOR US?</a:t>
            </a:r>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IMG_4602.JPG"/>
          <p:cNvPicPr>
            <a:picLocks noGrp="1" noChangeAspect="1"/>
          </p:cNvPicPr>
          <p:nvPr>
            <p:ph type="pic" sz="quarter" idx="10"/>
          </p:nvPr>
        </p:nvPicPr>
        <p:blipFill>
          <a:blip r:embed="rId3"/>
          <a:srcRect l="16683" r="16683"/>
          <a:stretch>
            <a:fillRect/>
          </a:stretch>
        </p:blipFill>
        <p:spPr>
          <a:xfrm>
            <a:off x="3050273" y="493245"/>
            <a:ext cx="3198127" cy="3200400"/>
          </a:xfrm>
          <a:prstGeom prst="rect">
            <a:avLst/>
          </a:prstGeom>
          <a:ln>
            <a:noFill/>
          </a:ln>
          <a:effectLst>
            <a:softEdge rad="112500"/>
          </a:effectLst>
        </p:spPr>
      </p:pic>
      <p:sp>
        <p:nvSpPr>
          <p:cNvPr id="3" name="Subtitle 2"/>
          <p:cNvSpPr>
            <a:spLocks noGrp="1"/>
          </p:cNvSpPr>
          <p:nvPr>
            <p:ph type="body" sz="quarter" idx="15"/>
          </p:nvPr>
        </p:nvSpPr>
        <p:spPr>
          <a:xfrm>
            <a:off x="685800" y="4876800"/>
            <a:ext cx="7658100" cy="1981200"/>
          </a:xfrm>
        </p:spPr>
        <p:txBody>
          <a:bodyPr>
            <a:normAutofit/>
          </a:bodyPr>
          <a:lstStyle/>
          <a:p>
            <a:r>
              <a:rPr lang="en-US" dirty="0" smtClean="0"/>
              <a:t>38:29</a:t>
            </a:r>
          </a:p>
          <a:p>
            <a:r>
              <a:rPr lang="en-US" dirty="0" smtClean="0"/>
              <a:t>[This is] a blessed Book which We have revealed to you, [O Muhammad], that they might reflect upon its verses and that those of understanding would be reminded.</a:t>
            </a:r>
          </a:p>
          <a:p>
            <a:endParaRPr lang="en-US" dirty="0"/>
          </a:p>
        </p:txBody>
      </p:sp>
      <p:pic>
        <p:nvPicPr>
          <p:cNvPr id="7" name="Picture 6"/>
          <p:cNvPicPr>
            <a:picLocks noChangeAspect="1"/>
          </p:cNvPicPr>
          <p:nvPr/>
        </p:nvPicPr>
        <p:blipFill>
          <a:blip r:embed="rId4"/>
          <a:stretch>
            <a:fillRect/>
          </a:stretch>
        </p:blipFill>
        <p:spPr>
          <a:xfrm>
            <a:off x="-228600" y="3693645"/>
            <a:ext cx="8572500" cy="1511300"/>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1" y="404664"/>
            <a:ext cx="7544716" cy="1232553"/>
          </a:xfrm>
        </p:spPr>
        <p:txBody>
          <a:bodyPr/>
          <a:lstStyle/>
          <a:p>
            <a:r>
              <a:rPr lang="en-US" dirty="0" smtClean="0"/>
              <a:t>Quran Addresses the Intellect</a:t>
            </a:r>
            <a:br>
              <a:rPr lang="en-US" dirty="0" smtClean="0"/>
            </a:br>
            <a:endParaRPr lang="en-US" dirty="0"/>
          </a:p>
        </p:txBody>
      </p:sp>
      <p:sp>
        <p:nvSpPr>
          <p:cNvPr id="3" name="Subtitle 2"/>
          <p:cNvSpPr>
            <a:spLocks noGrp="1"/>
          </p:cNvSpPr>
          <p:nvPr>
            <p:ph type="subTitle" idx="1"/>
          </p:nvPr>
        </p:nvSpPr>
        <p:spPr/>
        <p:txBody>
          <a:bodyPr/>
          <a:lstStyle/>
          <a:p>
            <a:r>
              <a:rPr lang="en-US" dirty="0" smtClean="0"/>
              <a:t>"But none will grasp the message except the men of intellect." (Quran 2:269)</a:t>
            </a:r>
            <a:endParaRPr lang="en-US" dirty="0"/>
          </a:p>
        </p:txBody>
      </p:sp>
      <p:sp>
        <p:nvSpPr>
          <p:cNvPr id="6" name="Rectangle 5"/>
          <p:cNvSpPr/>
          <p:nvPr/>
        </p:nvSpPr>
        <p:spPr>
          <a:xfrm>
            <a:off x="2667000" y="4092714"/>
            <a:ext cx="5485071" cy="707886"/>
          </a:xfrm>
          <a:prstGeom prst="rect">
            <a:avLst/>
          </a:prstGeom>
        </p:spPr>
        <p:txBody>
          <a:bodyPr wrap="square">
            <a:spAutoFit/>
          </a:bodyPr>
          <a:lstStyle/>
          <a:p>
            <a:r>
              <a:rPr lang="en-US" sz="4000" dirty="0" err="1" smtClean="0"/>
              <a:t>وَمَا</a:t>
            </a:r>
            <a:r>
              <a:rPr lang="en-US" sz="4000" dirty="0" smtClean="0"/>
              <a:t> </a:t>
            </a:r>
            <a:r>
              <a:rPr lang="en-US" sz="4000" dirty="0" err="1" smtClean="0"/>
              <a:t>يَذَّكَّرُ</a:t>
            </a:r>
            <a:r>
              <a:rPr lang="en-US" sz="4000" dirty="0" smtClean="0"/>
              <a:t> </a:t>
            </a:r>
            <a:r>
              <a:rPr lang="en-US" sz="4000" dirty="0" err="1" smtClean="0"/>
              <a:t>إِلاَّ</a:t>
            </a:r>
            <a:r>
              <a:rPr lang="en-US" sz="4000" dirty="0" smtClean="0"/>
              <a:t> </a:t>
            </a:r>
            <a:r>
              <a:rPr lang="en-US" sz="4000" dirty="0" err="1" smtClean="0"/>
              <a:t>أُوْلُواْ</a:t>
            </a:r>
            <a:r>
              <a:rPr lang="en-US" sz="4000" dirty="0" smtClean="0"/>
              <a:t> </a:t>
            </a:r>
            <a:r>
              <a:rPr lang="en-US" sz="4000" dirty="0" err="1" smtClean="0"/>
              <a:t>الأَلْبَابِ</a:t>
            </a:r>
            <a:endParaRPr lang="en-US" sz="4000" dirty="0"/>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838201" y="215247"/>
            <a:ext cx="7544716" cy="1232553"/>
          </a:xfrm>
        </p:spPr>
        <p:txBody>
          <a:bodyPr/>
          <a:lstStyle/>
          <a:p>
            <a:r>
              <a:rPr lang="en-US" dirty="0" smtClean="0"/>
              <a:t>Wisdom and Applied Understanding</a:t>
            </a:r>
            <a:endParaRPr lang="en-US" dirty="0"/>
          </a:p>
        </p:txBody>
      </p:sp>
      <p:sp>
        <p:nvSpPr>
          <p:cNvPr id="3" name="Subtitle 2"/>
          <p:cNvSpPr>
            <a:spLocks noGrp="1"/>
          </p:cNvSpPr>
          <p:nvPr>
            <p:ph type="subTitle" idx="1"/>
          </p:nvPr>
        </p:nvSpPr>
        <p:spPr>
          <a:xfrm>
            <a:off x="838201" y="5204011"/>
            <a:ext cx="7544715" cy="1653989"/>
          </a:xfrm>
        </p:spPr>
        <p:txBody>
          <a:bodyPr>
            <a:normAutofit/>
          </a:bodyPr>
          <a:lstStyle/>
          <a:p>
            <a:r>
              <a:rPr lang="en-US" dirty="0" smtClean="0"/>
              <a:t>He gives wisdom to whom He wills, and whoever has been given wisdom has certainly been given much good. And none will remember except those of understanding.</a:t>
            </a:r>
            <a:endParaRPr lang="en-US" dirty="0"/>
          </a:p>
        </p:txBody>
      </p:sp>
      <p:pic>
        <p:nvPicPr>
          <p:cNvPr id="5" name="Picture 4"/>
          <p:cNvPicPr>
            <a:picLocks noChangeAspect="1"/>
          </p:cNvPicPr>
          <p:nvPr/>
        </p:nvPicPr>
        <p:blipFill>
          <a:blip r:embed="rId3"/>
          <a:stretch>
            <a:fillRect/>
          </a:stretch>
        </p:blipFill>
        <p:spPr>
          <a:xfrm>
            <a:off x="838201" y="3657600"/>
            <a:ext cx="7544716" cy="1536700"/>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4884" y="3657600"/>
            <a:ext cx="7544716" cy="1232553"/>
          </a:xfrm>
        </p:spPr>
        <p:txBody>
          <a:bodyPr/>
          <a:lstStyle/>
          <a:p>
            <a:r>
              <a:rPr lang="en-US" dirty="0" smtClean="0"/>
              <a:t>What Allah Wants from us?</a:t>
            </a:r>
            <a:endParaRPr lang="en-US" dirty="0"/>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61654472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a:xfrm>
            <a:off x="838201" y="-99392"/>
            <a:ext cx="7544716" cy="1232553"/>
          </a:xfrm>
        </p:spPr>
        <p:txBody>
          <a:bodyPr/>
          <a:lstStyle/>
          <a:p>
            <a:r>
              <a:rPr lang="en-US" dirty="0" smtClean="0"/>
              <a:t>Reasoning! </a:t>
            </a:r>
            <a:endParaRPr lang="en-US" dirty="0"/>
          </a:p>
        </p:txBody>
      </p:sp>
      <p:sp>
        <p:nvSpPr>
          <p:cNvPr id="3" name="Subtitle 2"/>
          <p:cNvSpPr>
            <a:spLocks noGrp="1"/>
          </p:cNvSpPr>
          <p:nvPr>
            <p:ph type="subTitle" idx="1"/>
          </p:nvPr>
        </p:nvSpPr>
        <p:spPr/>
        <p:txBody>
          <a:bodyPr>
            <a:normAutofit lnSpcReduction="10000"/>
          </a:bodyPr>
          <a:lstStyle/>
          <a:p>
            <a:r>
              <a:rPr lang="en-US" dirty="0" smtClean="0"/>
              <a:t>Indeed, the worst of living creatures in the sight of Allah are the deaf and dumb who do not use reason.</a:t>
            </a:r>
            <a:endParaRPr lang="en-US" dirty="0"/>
          </a:p>
        </p:txBody>
      </p:sp>
      <p:pic>
        <p:nvPicPr>
          <p:cNvPr id="5" name="Picture 4"/>
          <p:cNvPicPr>
            <a:picLocks noChangeAspect="1"/>
          </p:cNvPicPr>
          <p:nvPr/>
        </p:nvPicPr>
        <p:blipFill>
          <a:blip r:embed="rId3"/>
          <a:stretch>
            <a:fillRect/>
          </a:stretch>
        </p:blipFill>
        <p:spPr>
          <a:xfrm>
            <a:off x="152400" y="4165600"/>
            <a:ext cx="8572500" cy="787400"/>
          </a:xfrm>
          <a:prstGeom prst="rect">
            <a:avLst/>
          </a:prstGeom>
        </p:spPr>
      </p:pic>
      <p:sp>
        <p:nvSpPr>
          <p:cNvPr id="8" name="TextBox 7"/>
          <p:cNvSpPr txBox="1"/>
          <p:nvPr/>
        </p:nvSpPr>
        <p:spPr>
          <a:xfrm>
            <a:off x="8077200" y="6055658"/>
            <a:ext cx="633933" cy="369332"/>
          </a:xfrm>
          <a:prstGeom prst="rect">
            <a:avLst/>
          </a:prstGeom>
          <a:noFill/>
        </p:spPr>
        <p:txBody>
          <a:bodyPr wrap="none" rtlCol="0">
            <a:spAutoFit/>
          </a:bodyPr>
          <a:lstStyle/>
          <a:p>
            <a:r>
              <a:rPr lang="en-US" dirty="0" smtClean="0"/>
              <a:t>8:22</a:t>
            </a:r>
            <a:endParaRPr lang="en-US" dirty="0"/>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ctrTitle"/>
          </p:nvPr>
        </p:nvSpPr>
        <p:spPr>
          <a:xfrm>
            <a:off x="915716" y="-99392"/>
            <a:ext cx="7544716" cy="1232553"/>
          </a:xfrm>
        </p:spPr>
        <p:txBody>
          <a:bodyPr/>
          <a:lstStyle/>
          <a:p>
            <a:r>
              <a:rPr lang="en-US" dirty="0" smtClean="0"/>
              <a:t>Active Engagement!</a:t>
            </a:r>
            <a:endParaRPr lang="en-US" dirty="0"/>
          </a:p>
        </p:txBody>
      </p:sp>
      <p:sp>
        <p:nvSpPr>
          <p:cNvPr id="11" name="Subtitle 10"/>
          <p:cNvSpPr>
            <a:spLocks noGrp="1"/>
          </p:cNvSpPr>
          <p:nvPr>
            <p:ph type="subTitle" idx="1"/>
          </p:nvPr>
        </p:nvSpPr>
        <p:spPr/>
        <p:txBody>
          <a:bodyPr/>
          <a:lstStyle/>
          <a:p>
            <a:endParaRPr lang="en-US"/>
          </a:p>
        </p:txBody>
      </p:sp>
      <p:pic>
        <p:nvPicPr>
          <p:cNvPr id="6" name="Picture 5"/>
          <p:cNvPicPr>
            <a:picLocks noChangeAspect="1"/>
          </p:cNvPicPr>
          <p:nvPr/>
        </p:nvPicPr>
        <p:blipFill>
          <a:blip r:embed="rId3"/>
          <a:stretch>
            <a:fillRect/>
          </a:stretch>
        </p:blipFill>
        <p:spPr>
          <a:xfrm>
            <a:off x="-419100" y="4305300"/>
            <a:ext cx="8572500" cy="723900"/>
          </a:xfrm>
          <a:prstGeom prst="rect">
            <a:avLst/>
          </a:prstGeom>
        </p:spPr>
      </p:pic>
      <p:sp>
        <p:nvSpPr>
          <p:cNvPr id="7" name="Rectangle 6"/>
          <p:cNvSpPr/>
          <p:nvPr/>
        </p:nvSpPr>
        <p:spPr>
          <a:xfrm>
            <a:off x="2286000" y="5204011"/>
            <a:ext cx="4572000" cy="646331"/>
          </a:xfrm>
          <a:prstGeom prst="rect">
            <a:avLst/>
          </a:prstGeom>
        </p:spPr>
        <p:txBody>
          <a:bodyPr>
            <a:spAutoFit/>
          </a:bodyPr>
          <a:lstStyle/>
          <a:p>
            <a:r>
              <a:rPr lang="en-US" dirty="0" smtClean="0"/>
              <a:t>And do not be like those who say, "We have heard," while they do not hear.</a:t>
            </a:r>
            <a:endParaRPr lang="en-US" dirty="0"/>
          </a:p>
        </p:txBody>
      </p:sp>
      <p:sp>
        <p:nvSpPr>
          <p:cNvPr id="8" name="TextBox 7"/>
          <p:cNvSpPr txBox="1"/>
          <p:nvPr/>
        </p:nvSpPr>
        <p:spPr>
          <a:xfrm>
            <a:off x="8077200" y="6055658"/>
            <a:ext cx="633933" cy="369332"/>
          </a:xfrm>
          <a:prstGeom prst="rect">
            <a:avLst/>
          </a:prstGeom>
          <a:noFill/>
        </p:spPr>
        <p:txBody>
          <a:bodyPr wrap="none" rtlCol="0">
            <a:spAutoFit/>
          </a:bodyPr>
          <a:lstStyle/>
          <a:p>
            <a:r>
              <a:rPr lang="en-US" dirty="0" smtClean="0"/>
              <a:t>8:22</a:t>
            </a:r>
            <a:endParaRPr lang="en-US" dirty="0"/>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IMG_4623.JPG"/>
          <p:cNvPicPr>
            <a:picLocks noGrp="1" noChangeAspect="1"/>
          </p:cNvPicPr>
          <p:nvPr>
            <p:ph type="pic" sz="quarter" idx="30"/>
          </p:nvPr>
        </p:nvPicPr>
        <p:blipFill>
          <a:blip r:embed="rId3"/>
          <a:srcRect t="25000" b="25000"/>
          <a:stretch>
            <a:fillRect/>
          </a:stretch>
        </p:blipFill>
        <p:spPr>
          <a:xfrm>
            <a:off x="457200" y="1066800"/>
            <a:ext cx="8229600" cy="2743200"/>
          </a:xfrm>
          <a:prstGeom prst="rect">
            <a:avLst/>
          </a:prstGeom>
          <a:ln>
            <a:noFill/>
          </a:ln>
          <a:effectLst>
            <a:softEdge rad="112500"/>
          </a:effectLst>
        </p:spPr>
      </p:pic>
      <p:sp>
        <p:nvSpPr>
          <p:cNvPr id="3" name="Subtitle 2"/>
          <p:cNvSpPr>
            <a:spLocks noGrp="1"/>
          </p:cNvSpPr>
          <p:nvPr>
            <p:ph type="body" sz="quarter" idx="12"/>
          </p:nvPr>
        </p:nvSpPr>
        <p:spPr/>
        <p:txBody>
          <a:bodyPr/>
          <a:lstStyle/>
          <a:p>
            <a:r>
              <a:rPr lang="en-US" dirty="0" smtClean="0"/>
              <a:t>Then do they not reflect upon the Qur'an, or are there locks upon [their] hearts?</a:t>
            </a:r>
            <a:endParaRPr lang="en-US" dirty="0"/>
          </a:p>
        </p:txBody>
      </p:sp>
      <p:pic>
        <p:nvPicPr>
          <p:cNvPr id="5" name="Picture 4"/>
          <p:cNvPicPr>
            <a:picLocks noChangeAspect="1"/>
          </p:cNvPicPr>
          <p:nvPr/>
        </p:nvPicPr>
        <p:blipFill>
          <a:blip r:embed="rId4"/>
          <a:stretch>
            <a:fillRect/>
          </a:stretch>
        </p:blipFill>
        <p:spPr>
          <a:xfrm>
            <a:off x="-978273" y="4267200"/>
            <a:ext cx="8572500" cy="685800"/>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1" y="-27384"/>
            <a:ext cx="7544716" cy="1232553"/>
          </a:xfrm>
        </p:spPr>
        <p:txBody>
          <a:bodyPr/>
          <a:lstStyle/>
          <a:p>
            <a:r>
              <a:rPr lang="en-US" sz="4000" dirty="0" smtClean="0"/>
              <a:t>Presence of Heart</a:t>
            </a:r>
            <a:endParaRPr lang="en-US" sz="4000" dirty="0"/>
          </a:p>
        </p:txBody>
      </p:sp>
      <p:sp>
        <p:nvSpPr>
          <p:cNvPr id="3" name="Subtitle 2"/>
          <p:cNvSpPr>
            <a:spLocks noGrp="1"/>
          </p:cNvSpPr>
          <p:nvPr>
            <p:ph type="subTitle" idx="1"/>
          </p:nvPr>
        </p:nvSpPr>
        <p:spPr>
          <a:xfrm>
            <a:off x="1676400" y="5280211"/>
            <a:ext cx="6528717" cy="1349189"/>
          </a:xfrm>
        </p:spPr>
        <p:txBody>
          <a:bodyPr>
            <a:normAutofit/>
          </a:bodyPr>
          <a:lstStyle/>
          <a:p>
            <a:r>
              <a:rPr lang="en-US" dirty="0" smtClean="0"/>
              <a:t>Indeed in that is a reminder for whoever has a heart or who listens while he is present [in mind].</a:t>
            </a:r>
          </a:p>
          <a:p>
            <a:endParaRPr lang="en-US" dirty="0" smtClean="0"/>
          </a:p>
          <a:p>
            <a:r>
              <a:rPr lang="en-US" dirty="0" smtClean="0"/>
              <a:t>25:30</a:t>
            </a:r>
            <a:endParaRPr lang="en-US" dirty="0"/>
          </a:p>
        </p:txBody>
      </p:sp>
      <p:pic>
        <p:nvPicPr>
          <p:cNvPr id="5" name="Picture 4"/>
          <p:cNvPicPr>
            <a:picLocks noChangeAspect="1"/>
          </p:cNvPicPr>
          <p:nvPr/>
        </p:nvPicPr>
        <p:blipFill>
          <a:blip r:embed="rId3"/>
          <a:stretch>
            <a:fillRect/>
          </a:stretch>
        </p:blipFill>
        <p:spPr>
          <a:xfrm>
            <a:off x="852487" y="3926925"/>
            <a:ext cx="6615113" cy="1254675"/>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1084" y="3872847"/>
            <a:ext cx="7544716" cy="1232553"/>
          </a:xfrm>
        </p:spPr>
        <p:txBody>
          <a:bodyPr/>
          <a:lstStyle/>
          <a:p>
            <a:r>
              <a:rPr lang="en-US" dirty="0" smtClean="0"/>
              <a:t>Journey Towards Light…</a:t>
            </a:r>
            <a:endParaRPr lang="en-US" dirty="0"/>
          </a:p>
        </p:txBody>
      </p:sp>
      <p:sp>
        <p:nvSpPr>
          <p:cNvPr id="3" name="Subtitle 2"/>
          <p:cNvSpPr>
            <a:spLocks noGrp="1"/>
          </p:cNvSpPr>
          <p:nvPr>
            <p:ph type="subTitle" idx="1"/>
          </p:nvPr>
        </p:nvSpPr>
        <p:spPr/>
        <p:txBody>
          <a:bodyPr/>
          <a:lstStyle/>
          <a:p>
            <a:r>
              <a:rPr lang="en-US" dirty="0" smtClean="0"/>
              <a:t>Enlightenment of the Hearts!</a:t>
            </a:r>
            <a:endParaRPr lang="en-US" dirty="0"/>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1" y="3810000"/>
            <a:ext cx="7544716" cy="1232553"/>
          </a:xfrm>
        </p:spPr>
        <p:txBody>
          <a:bodyPr/>
          <a:lstStyle/>
          <a:p>
            <a:r>
              <a:rPr lang="en-US" dirty="0" smtClean="0"/>
              <a:t>Are we One of them?</a:t>
            </a:r>
            <a:endParaRPr lang="en-US" dirty="0"/>
          </a:p>
        </p:txBody>
      </p:sp>
      <p:sp>
        <p:nvSpPr>
          <p:cNvPr id="3" name="Subtitle 2"/>
          <p:cNvSpPr>
            <a:spLocks noGrp="1"/>
          </p:cNvSpPr>
          <p:nvPr>
            <p:ph type="subTitle" idx="1"/>
          </p:nvPr>
        </p:nvSpPr>
        <p:spPr>
          <a:xfrm>
            <a:off x="2286000" y="5181601"/>
            <a:ext cx="5446713" cy="2971799"/>
          </a:xfrm>
        </p:spPr>
        <p:txBody>
          <a:bodyPr>
            <a:normAutofit/>
          </a:bodyPr>
          <a:lstStyle/>
          <a:p>
            <a:r>
              <a:rPr lang="en-US" dirty="0" smtClean="0"/>
              <a:t>The Illiterate?</a:t>
            </a:r>
          </a:p>
          <a:p>
            <a:r>
              <a:rPr lang="en-US" dirty="0" smtClean="0"/>
              <a:t>The Living Dead?</a:t>
            </a:r>
          </a:p>
          <a:p>
            <a:r>
              <a:rPr lang="en-US" dirty="0" smtClean="0"/>
              <a:t>The Seeing Blind…</a:t>
            </a:r>
          </a:p>
          <a:p>
            <a:r>
              <a:rPr lang="en-US" dirty="0" smtClean="0"/>
              <a:t>The Hearing Deaf…</a:t>
            </a:r>
          </a:p>
          <a:p>
            <a:r>
              <a:rPr lang="en-US" dirty="0" smtClean="0"/>
              <a:t>The Speaking Dumb…  </a:t>
            </a:r>
            <a:endParaRPr lang="en-US" dirty="0"/>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IMG_4783.JPG"/>
          <p:cNvPicPr>
            <a:picLocks noGrp="1" noChangeAspect="1"/>
          </p:cNvPicPr>
          <p:nvPr>
            <p:ph type="pic" sz="quarter" idx="10"/>
          </p:nvPr>
        </p:nvPicPr>
        <p:blipFill>
          <a:blip r:embed="rId3"/>
          <a:srcRect l="5556" r="5556"/>
          <a:stretch>
            <a:fillRect/>
          </a:stretch>
        </p:blipFill>
        <p:spPr/>
      </p:pic>
      <p:sp>
        <p:nvSpPr>
          <p:cNvPr id="17" name="Title 16"/>
          <p:cNvSpPr>
            <a:spLocks noGrp="1"/>
          </p:cNvSpPr>
          <p:nvPr>
            <p:ph type="ctrTitle" idx="4294967295"/>
          </p:nvPr>
        </p:nvSpPr>
        <p:spPr>
          <a:xfrm>
            <a:off x="2478088" y="5464175"/>
            <a:ext cx="5446712" cy="1470025"/>
          </a:xfrm>
        </p:spPr>
        <p:txBody>
          <a:bodyPr/>
          <a:lstStyle/>
          <a:p>
            <a:r>
              <a:rPr lang="en-US" dirty="0" smtClean="0">
                <a:latin typeface="Mistral"/>
                <a:cs typeface="Mistral"/>
              </a:rPr>
              <a:t>Consequences of Turning Away from Quran</a:t>
            </a:r>
            <a:endParaRPr lang="en-US" dirty="0">
              <a:latin typeface="Mistral"/>
              <a:cs typeface="Mistral"/>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2536" y="252231"/>
            <a:ext cx="9144000" cy="1232553"/>
          </a:xfrm>
        </p:spPr>
        <p:txBody>
          <a:bodyPr/>
          <a:lstStyle/>
          <a:p>
            <a:r>
              <a:rPr lang="en-US" dirty="0" smtClean="0"/>
              <a:t>Do Not Wish to be testified against on the Day of Judgment !</a:t>
            </a:r>
            <a:endParaRPr lang="en-US" dirty="0"/>
          </a:p>
        </p:txBody>
      </p:sp>
      <p:sp>
        <p:nvSpPr>
          <p:cNvPr id="3" name="Subtitle 2"/>
          <p:cNvSpPr>
            <a:spLocks noGrp="1"/>
          </p:cNvSpPr>
          <p:nvPr>
            <p:ph type="subTitle" idx="1"/>
          </p:nvPr>
        </p:nvSpPr>
        <p:spPr/>
        <p:txBody>
          <a:bodyPr>
            <a:normAutofit lnSpcReduction="10000"/>
          </a:bodyPr>
          <a:lstStyle/>
          <a:p>
            <a:r>
              <a:rPr lang="en-US" dirty="0" smtClean="0"/>
              <a:t>And the Messenger has said, "O my Lord, indeed my people have taken this Qur'an as [a thing] abandoned."</a:t>
            </a:r>
            <a:endParaRPr lang="en-US" dirty="0"/>
          </a:p>
        </p:txBody>
      </p:sp>
      <p:pic>
        <p:nvPicPr>
          <p:cNvPr id="5" name="Picture 4"/>
          <p:cNvPicPr>
            <a:picLocks noChangeAspect="1"/>
          </p:cNvPicPr>
          <p:nvPr/>
        </p:nvPicPr>
        <p:blipFill>
          <a:blip r:embed="rId3"/>
          <a:stretch>
            <a:fillRect/>
          </a:stretch>
        </p:blipFill>
        <p:spPr>
          <a:xfrm>
            <a:off x="1309687" y="4419600"/>
            <a:ext cx="6386513" cy="520383"/>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IMG_4793.JPG"/>
          <p:cNvPicPr>
            <a:picLocks noGrp="1" noChangeAspect="1"/>
          </p:cNvPicPr>
          <p:nvPr>
            <p:ph type="pic" sz="quarter" idx="12"/>
          </p:nvPr>
        </p:nvPicPr>
        <p:blipFill>
          <a:blip r:embed="rId2"/>
          <a:srcRect l="16667" r="16667"/>
          <a:stretch>
            <a:fillRect/>
          </a:stretch>
        </p:blipFill>
        <p:spPr/>
      </p:pic>
      <p:sp>
        <p:nvSpPr>
          <p:cNvPr id="7" name="Subtitle 3"/>
          <p:cNvSpPr txBox="1">
            <a:spLocks/>
          </p:cNvSpPr>
          <p:nvPr/>
        </p:nvSpPr>
        <p:spPr bwMode="auto">
          <a:xfrm>
            <a:off x="1676400" y="5791200"/>
            <a:ext cx="5917827"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fontScale="55000" lnSpcReduction="20000"/>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400" b="0" i="0" u="none" strike="noStrike" kern="0" cap="none" spc="0" normalizeH="0" baseline="0" noProof="0" dirty="0" smtClean="0">
                <a:ln>
                  <a:noFill/>
                </a:ln>
                <a:solidFill>
                  <a:schemeClr val="tx1"/>
                </a:solidFill>
                <a:effectLst/>
                <a:uLnTx/>
                <a:uFillTx/>
                <a:latin typeface="+mn-lt"/>
                <a:ea typeface="MS PGothic" pitchFamily="34" charset="-128"/>
                <a:cs typeface="MS PGothic" pitchFamily="34" charset="-128"/>
              </a:rPr>
              <a:t>Thus, [O Muhammad], We relate to you from the news of what has preceded. And We have certainly given you from Us the Qur'an.</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400" b="0" i="0" u="none" strike="noStrike" kern="0" cap="none" spc="0" normalizeH="0" baseline="0" noProof="0" dirty="0" smtClean="0">
                <a:ln>
                  <a:noFill/>
                </a:ln>
                <a:solidFill>
                  <a:schemeClr val="tx1"/>
                </a:solidFill>
                <a:effectLst/>
                <a:uLnTx/>
                <a:uFillTx/>
                <a:latin typeface="+mn-lt"/>
                <a:ea typeface="MS PGothic" pitchFamily="34" charset="-128"/>
                <a:cs typeface="MS PGothic" pitchFamily="34" charset="-128"/>
              </a:rPr>
              <a:t>Whoever turns away from it - then indeed, he will bear on the Day of Resurrection a burden, [Abiding] eternally therein, and evil it is for them on the Day of Resurrection as a load -</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sz="2400" b="0" i="0" u="none" strike="noStrike" kern="0" cap="none" spc="0" normalizeH="0" baseline="0" noProof="0" dirty="0" smtClean="0">
              <a:ln>
                <a:noFill/>
              </a:ln>
              <a:solidFill>
                <a:schemeClr val="tx1"/>
              </a:solidFill>
              <a:effectLst/>
              <a:uLnTx/>
              <a:uFillTx/>
              <a:latin typeface="+mn-lt"/>
              <a:ea typeface="MS PGothic" pitchFamily="34" charset="-128"/>
              <a:cs typeface="MS PGothic" pitchFamily="34" charset="-128"/>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sz="2400" b="0" i="0" u="none" strike="noStrike" kern="0" cap="none" spc="0" normalizeH="0" baseline="0" noProof="0" dirty="0">
              <a:ln>
                <a:noFill/>
              </a:ln>
              <a:solidFill>
                <a:schemeClr val="tx1"/>
              </a:solidFill>
              <a:effectLst/>
              <a:uLnTx/>
              <a:uFillTx/>
              <a:latin typeface="+mn-lt"/>
              <a:ea typeface="MS PGothic" pitchFamily="34" charset="-128"/>
              <a:cs typeface="MS PGothic" pitchFamily="34" charset="-128"/>
            </a:endParaRPr>
          </a:p>
        </p:txBody>
      </p:sp>
      <p:pic>
        <p:nvPicPr>
          <p:cNvPr id="8" name="Picture 7"/>
          <p:cNvPicPr>
            <a:picLocks noChangeAspect="1"/>
          </p:cNvPicPr>
          <p:nvPr/>
        </p:nvPicPr>
        <p:blipFill>
          <a:blip r:embed="rId3"/>
          <a:srcRect r="58222"/>
          <a:stretch>
            <a:fillRect/>
          </a:stretch>
        </p:blipFill>
        <p:spPr>
          <a:xfrm>
            <a:off x="3124200" y="220010"/>
            <a:ext cx="3581400" cy="1460500"/>
          </a:xfrm>
          <a:prstGeom prst="rect">
            <a:avLst/>
          </a:prstGeom>
        </p:spPr>
      </p:pic>
      <p:pic>
        <p:nvPicPr>
          <p:cNvPr id="9" name="Picture 8"/>
          <p:cNvPicPr>
            <a:picLocks noChangeAspect="1"/>
          </p:cNvPicPr>
          <p:nvPr/>
        </p:nvPicPr>
        <p:blipFill>
          <a:blip r:embed="rId4"/>
          <a:stretch>
            <a:fillRect/>
          </a:stretch>
        </p:blipFill>
        <p:spPr>
          <a:xfrm>
            <a:off x="-692523" y="3581400"/>
            <a:ext cx="8572500" cy="685800"/>
          </a:xfrm>
          <a:prstGeom prst="rect">
            <a:avLst/>
          </a:prstGeom>
        </p:spPr>
      </p:pic>
      <p:pic>
        <p:nvPicPr>
          <p:cNvPr id="10" name="Picture 9"/>
          <p:cNvPicPr>
            <a:picLocks noChangeAspect="1"/>
          </p:cNvPicPr>
          <p:nvPr/>
        </p:nvPicPr>
        <p:blipFill>
          <a:blip r:embed="rId5"/>
          <a:stretch>
            <a:fillRect/>
          </a:stretch>
        </p:blipFill>
        <p:spPr>
          <a:xfrm>
            <a:off x="-978273" y="4267200"/>
            <a:ext cx="8572500" cy="698500"/>
          </a:xfrm>
          <a:prstGeom prst="rect">
            <a:avLst/>
          </a:prstGeom>
        </p:spPr>
      </p:pic>
      <p:pic>
        <p:nvPicPr>
          <p:cNvPr id="12" name="Picture 11"/>
          <p:cNvPicPr>
            <a:picLocks noChangeAspect="1"/>
          </p:cNvPicPr>
          <p:nvPr/>
        </p:nvPicPr>
        <p:blipFill>
          <a:blip r:embed="rId3"/>
          <a:srcRect t="57391"/>
          <a:stretch>
            <a:fillRect/>
          </a:stretch>
        </p:blipFill>
        <p:spPr>
          <a:xfrm>
            <a:off x="-4495800" y="220010"/>
            <a:ext cx="8572500" cy="6223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normAutofit lnSpcReduction="10000"/>
          </a:bodyPr>
          <a:lstStyle/>
          <a:p>
            <a:r>
              <a:rPr lang="en-US" smtClean="0"/>
              <a:t>And whoever turns away from My remembrance - indeed, he will have a depressed life, and We will gather him on the Day of Resurrection blind."</a:t>
            </a:r>
          </a:p>
          <a:p>
            <a:endParaRPr lang="en-US" dirty="0"/>
          </a:p>
        </p:txBody>
      </p:sp>
      <p:pic>
        <p:nvPicPr>
          <p:cNvPr id="7" name="Picture Placeholder 6" descr="IMG_4784.JPG"/>
          <p:cNvPicPr>
            <a:picLocks noGrp="1" noChangeAspect="1"/>
          </p:cNvPicPr>
          <p:nvPr>
            <p:ph type="pic" sz="quarter" idx="12"/>
          </p:nvPr>
        </p:nvPicPr>
        <p:blipFill>
          <a:blip r:embed="rId3"/>
          <a:srcRect l="16667" r="16667"/>
          <a:stretch>
            <a:fillRect/>
          </a:stretch>
        </p:blipFill>
        <p:spPr/>
      </p:pic>
      <p:pic>
        <p:nvPicPr>
          <p:cNvPr id="5" name="Picture 4"/>
          <p:cNvPicPr>
            <a:picLocks noChangeAspect="1"/>
          </p:cNvPicPr>
          <p:nvPr/>
        </p:nvPicPr>
        <p:blipFill>
          <a:blip r:embed="rId4"/>
          <a:stretch>
            <a:fillRect/>
          </a:stretch>
        </p:blipFill>
        <p:spPr>
          <a:xfrm>
            <a:off x="285750" y="3581400"/>
            <a:ext cx="8572500" cy="1524000"/>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54200" y="5204011"/>
            <a:ext cx="5446713" cy="1653989"/>
          </a:xfrm>
        </p:spPr>
        <p:txBody>
          <a:bodyPr>
            <a:normAutofit/>
          </a:bodyPr>
          <a:lstStyle/>
          <a:p>
            <a:r>
              <a:rPr lang="en-US" dirty="0" smtClean="0"/>
              <a:t>He will say, "My Lord, why have you raised me blind while I was [once] seeing?"</a:t>
            </a:r>
          </a:p>
          <a:p>
            <a:r>
              <a:rPr lang="en-US" dirty="0" smtClean="0"/>
              <a:t>[ Allah ] will say, "Thus did Our signs come to you, and you forgot them; and thus will you this Day be forgotten."</a:t>
            </a:r>
          </a:p>
          <a:p>
            <a:endParaRPr lang="en-US" dirty="0"/>
          </a:p>
        </p:txBody>
      </p:sp>
      <p:pic>
        <p:nvPicPr>
          <p:cNvPr id="9" name="Picture Placeholder 8" descr="IMG_4606.JPG"/>
          <p:cNvPicPr>
            <a:picLocks noGrp="1" noChangeAspect="1"/>
          </p:cNvPicPr>
          <p:nvPr>
            <p:ph type="pic" sz="quarter" idx="12"/>
          </p:nvPr>
        </p:nvPicPr>
        <p:blipFill>
          <a:blip r:embed="rId3"/>
          <a:srcRect l="16667" r="16667"/>
          <a:stretch>
            <a:fillRect/>
          </a:stretch>
        </p:blipFill>
        <p:spPr/>
      </p:pic>
      <p:pic>
        <p:nvPicPr>
          <p:cNvPr id="5" name="Picture 4"/>
          <p:cNvPicPr>
            <a:picLocks noChangeAspect="1"/>
          </p:cNvPicPr>
          <p:nvPr/>
        </p:nvPicPr>
        <p:blipFill>
          <a:blip r:embed="rId4"/>
          <a:stretch>
            <a:fillRect/>
          </a:stretch>
        </p:blipFill>
        <p:spPr>
          <a:xfrm>
            <a:off x="-1028700" y="3619500"/>
            <a:ext cx="8572500" cy="723900"/>
          </a:xfrm>
          <a:prstGeom prst="rect">
            <a:avLst/>
          </a:prstGeom>
        </p:spPr>
      </p:pic>
      <p:pic>
        <p:nvPicPr>
          <p:cNvPr id="6" name="Picture 5"/>
          <p:cNvPicPr>
            <a:picLocks noChangeAspect="1"/>
          </p:cNvPicPr>
          <p:nvPr/>
        </p:nvPicPr>
        <p:blipFill>
          <a:blip r:embed="rId5"/>
          <a:stretch>
            <a:fillRect/>
          </a:stretch>
        </p:blipFill>
        <p:spPr>
          <a:xfrm>
            <a:off x="-685800" y="4318000"/>
            <a:ext cx="8572500" cy="7874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fontScale="85000" lnSpcReduction="10000"/>
          </a:bodyPr>
          <a:lstStyle/>
          <a:p>
            <a:r>
              <a:rPr lang="en-US" smtClean="0"/>
              <a:t>And thus do We recompense he who transgressed and did not believe in the signs of his Lord. </a:t>
            </a:r>
            <a:r>
              <a:rPr lang="en-US" dirty="0" smtClean="0"/>
              <a:t>And the punishment of the Hereafter is more severe and more enduring.</a:t>
            </a:r>
          </a:p>
          <a:p>
            <a:endParaRPr lang="en-US" dirty="0"/>
          </a:p>
        </p:txBody>
      </p:sp>
      <p:pic>
        <p:nvPicPr>
          <p:cNvPr id="8" name="Picture Placeholder 7" descr="IMG_4623.JPG"/>
          <p:cNvPicPr>
            <a:picLocks noGrp="1" noChangeAspect="1"/>
          </p:cNvPicPr>
          <p:nvPr>
            <p:ph type="pic" sz="quarter" idx="12"/>
          </p:nvPr>
        </p:nvPicPr>
        <p:blipFill>
          <a:blip r:embed="rId3"/>
          <a:srcRect l="16667" r="16667"/>
          <a:stretch>
            <a:fillRect/>
          </a:stretch>
        </p:blipFill>
        <p:spPr/>
      </p:pic>
      <p:pic>
        <p:nvPicPr>
          <p:cNvPr id="5" name="Picture 4"/>
          <p:cNvPicPr>
            <a:picLocks noChangeAspect="1"/>
          </p:cNvPicPr>
          <p:nvPr/>
        </p:nvPicPr>
        <p:blipFill>
          <a:blip r:embed="rId4"/>
          <a:stretch>
            <a:fillRect/>
          </a:stretch>
        </p:blipFill>
        <p:spPr>
          <a:xfrm>
            <a:off x="285750" y="3467100"/>
            <a:ext cx="8572500" cy="1485900"/>
          </a:xfrm>
          <a:prstGeom prst="rect">
            <a:avLst/>
          </a:prstGeom>
        </p:spPr>
      </p:pic>
      <p:sp>
        <p:nvSpPr>
          <p:cNvPr id="6" name="Title 5"/>
          <p:cNvSpPr>
            <a:spLocks noGrp="1"/>
          </p:cNvSpPr>
          <p:nvPr>
            <p:ph type="ctrTitle"/>
          </p:nvPr>
        </p:nvSpPr>
        <p:spPr/>
        <p:txBody>
          <a:bodyPr/>
          <a:lstStyle/>
          <a:p>
            <a:endParaRPr lang="en-US"/>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1" y="3971458"/>
            <a:ext cx="7544716" cy="1232553"/>
          </a:xfrm>
        </p:spPr>
        <p:txBody>
          <a:bodyPr>
            <a:normAutofit/>
          </a:bodyPr>
          <a:lstStyle/>
          <a:p>
            <a:r>
              <a:rPr lang="en-US" dirty="0" smtClean="0"/>
              <a:t>Living the Book of Allah! </a:t>
            </a:r>
            <a:endParaRPr lang="en-US" dirty="0"/>
          </a:p>
        </p:txBody>
      </p:sp>
      <p:sp>
        <p:nvSpPr>
          <p:cNvPr id="7" name="Subtitle 6"/>
          <p:cNvSpPr>
            <a:spLocks noGrp="1"/>
          </p:cNvSpPr>
          <p:nvPr>
            <p:ph type="subTitle" idx="1"/>
          </p:nvPr>
        </p:nvSpPr>
        <p:spPr/>
        <p:txBody>
          <a:bodyPr>
            <a:normAutofit fontScale="92500" lnSpcReduction="20000"/>
          </a:bodyPr>
          <a:lstStyle/>
          <a:p>
            <a:r>
              <a:rPr lang="en-US" dirty="0" smtClean="0"/>
              <a:t>Not possible without Love for the Book!</a:t>
            </a:r>
          </a:p>
          <a:p>
            <a:r>
              <a:rPr lang="en-US" dirty="0" smtClean="0"/>
              <a:t>Attachment with the Book!</a:t>
            </a:r>
          </a:p>
          <a:p>
            <a:r>
              <a:rPr lang="en-US" dirty="0" smtClean="0"/>
              <a:t>Interaction with the Quran!</a:t>
            </a:r>
            <a:endParaRPr lang="en-US" dirty="0"/>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1" y="3971458"/>
            <a:ext cx="7544716" cy="1232553"/>
          </a:xfrm>
        </p:spPr>
        <p:txBody>
          <a:bodyPr/>
          <a:lstStyle/>
          <a:p>
            <a:r>
              <a:rPr lang="en-US" dirty="0" smtClean="0"/>
              <a:t>Living with Quran</a:t>
            </a:r>
            <a:endParaRPr lang="en-US" dirty="0"/>
          </a:p>
        </p:txBody>
      </p:sp>
      <p:sp>
        <p:nvSpPr>
          <p:cNvPr id="3" name="Subtitle 2"/>
          <p:cNvSpPr>
            <a:spLocks noGrp="1"/>
          </p:cNvSpPr>
          <p:nvPr>
            <p:ph type="subTitle" idx="1"/>
          </p:nvPr>
        </p:nvSpPr>
        <p:spPr/>
        <p:txBody>
          <a:bodyPr/>
          <a:lstStyle/>
          <a:p>
            <a:r>
              <a:rPr lang="en-US" dirty="0" smtClean="0"/>
              <a:t>Every moment…every breath…every Day!</a:t>
            </a:r>
            <a:endParaRPr lang="en-US" dirty="0"/>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335822422"/>
              </p:ext>
            </p:extLst>
          </p:nvPr>
        </p:nvGraphicFramePr>
        <p:xfrm>
          <a:off x="827584" y="908720"/>
          <a:ext cx="7416824" cy="56166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4"/>
          <p:cNvSpPr>
            <a:spLocks noGrp="1"/>
          </p:cNvSpPr>
          <p:nvPr>
            <p:ph type="ctrTitle"/>
          </p:nvPr>
        </p:nvSpPr>
        <p:spPr>
          <a:xfrm>
            <a:off x="771700" y="-531440"/>
            <a:ext cx="7544716" cy="1232553"/>
          </a:xfrm>
        </p:spPr>
        <p:txBody>
          <a:bodyPr/>
          <a:lstStyle/>
          <a:p>
            <a:r>
              <a:rPr lang="en-US" dirty="0" smtClean="0"/>
              <a:t>Engaging with the </a:t>
            </a:r>
            <a:r>
              <a:rPr lang="en-US" dirty="0" err="1" smtClean="0"/>
              <a:t>quran</a:t>
            </a:r>
            <a:endParaRPr lang="en-US" dirty="0"/>
          </a:p>
        </p:txBody>
      </p:sp>
    </p:spTree>
    <p:extLst>
      <p:ext uri="{BB962C8B-B14F-4D97-AF65-F5344CB8AC3E}">
        <p14:creationId xmlns:p14="http://schemas.microsoft.com/office/powerpoint/2010/main" val="6970654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IMG_5272.JPG"/>
          <p:cNvPicPr>
            <a:picLocks noGrp="1" noChangeAspect="1"/>
          </p:cNvPicPr>
          <p:nvPr>
            <p:ph type="pic" sz="quarter" idx="4294967295"/>
          </p:nvPr>
        </p:nvPicPr>
        <p:blipFill>
          <a:blip r:embed="rId3">
            <a:lum bright="-5000"/>
          </a:blip>
          <a:srcRect t="16667" b="16667"/>
          <a:stretch>
            <a:fillRect/>
          </a:stretch>
        </p:blipFill>
        <p:spPr>
          <a:xfrm>
            <a:off x="0" y="-165752"/>
            <a:ext cx="9372600" cy="7023752"/>
          </a:xfrm>
          <a:prstGeom prst="rect">
            <a:avLst/>
          </a:prstGeom>
          <a:ln>
            <a:noFill/>
          </a:ln>
          <a:effectLst>
            <a:softEdge rad="112500"/>
          </a:effectLst>
        </p:spPr>
      </p:pic>
      <p:sp>
        <p:nvSpPr>
          <p:cNvPr id="11" name="Title 10"/>
          <p:cNvSpPr>
            <a:spLocks noGrp="1"/>
          </p:cNvSpPr>
          <p:nvPr>
            <p:ph type="ctrTitle"/>
          </p:nvPr>
        </p:nvSpPr>
        <p:spPr>
          <a:xfrm>
            <a:off x="1143000" y="3491847"/>
            <a:ext cx="7544716" cy="1232553"/>
          </a:xfrm>
        </p:spPr>
        <p:txBody>
          <a:bodyPr/>
          <a:lstStyle/>
          <a:p>
            <a:r>
              <a:rPr lang="en-US" dirty="0" smtClean="0">
                <a:solidFill>
                  <a:schemeClr val="bg1"/>
                </a:solidFill>
              </a:rPr>
              <a:t>Quran- Allah’s light, A clear book!</a:t>
            </a:r>
            <a:endParaRPr lang="en-US" dirty="0">
              <a:solidFill>
                <a:schemeClr val="bg1"/>
              </a:solidFill>
            </a:endParaRPr>
          </a:p>
        </p:txBody>
      </p:sp>
      <p:sp>
        <p:nvSpPr>
          <p:cNvPr id="3" name="Subtitle 2"/>
          <p:cNvSpPr>
            <a:spLocks noGrp="1"/>
          </p:cNvSpPr>
          <p:nvPr>
            <p:ph type="subTitle" idx="1"/>
          </p:nvPr>
        </p:nvSpPr>
        <p:spPr>
          <a:xfrm>
            <a:off x="989684" y="5562600"/>
            <a:ext cx="7656078" cy="1295400"/>
          </a:xfrm>
        </p:spPr>
        <p:txBody>
          <a:bodyPr>
            <a:normAutofit/>
          </a:bodyPr>
          <a:lstStyle/>
          <a:p>
            <a:r>
              <a:rPr lang="en-US" smtClean="0">
                <a:solidFill>
                  <a:srgbClr val="FFFFFF"/>
                </a:solidFill>
              </a:rPr>
              <a:t>O People of the Scripture, there has come to you Our Messenger making clear to you much of what you used to conceal of the Scripture and overlooking much. There has come to you from Allah a light and a clear Book.</a:t>
            </a:r>
            <a:endParaRPr lang="en-US" dirty="0">
              <a:solidFill>
                <a:srgbClr val="FFFFFF"/>
              </a:solidFill>
            </a:endParaRPr>
          </a:p>
        </p:txBody>
      </p:sp>
      <p:grpSp>
        <p:nvGrpSpPr>
          <p:cNvPr id="10" name="Group 9"/>
          <p:cNvGrpSpPr/>
          <p:nvPr/>
        </p:nvGrpSpPr>
        <p:grpSpPr>
          <a:xfrm>
            <a:off x="989684" y="4653056"/>
            <a:ext cx="7544716" cy="1519144"/>
            <a:chOff x="838200" y="3505200"/>
            <a:chExt cx="8172450" cy="1600200"/>
          </a:xfrm>
        </p:grpSpPr>
        <p:pic>
          <p:nvPicPr>
            <p:cNvPr id="5" name="Picture 4"/>
            <p:cNvPicPr>
              <a:picLocks noChangeAspect="1"/>
            </p:cNvPicPr>
            <p:nvPr/>
          </p:nvPicPr>
          <p:blipFill>
            <a:blip r:embed="rId4">
              <a:duotone>
                <a:schemeClr val="bg1"/>
                <a:srgbClr val="FFF1C1"/>
              </a:duotone>
            </a:blip>
            <a:srcRect t="51572" r="26889"/>
            <a:stretch>
              <a:fillRect/>
            </a:stretch>
          </p:blipFill>
          <p:spPr>
            <a:xfrm>
              <a:off x="2743200" y="3586256"/>
              <a:ext cx="6267450" cy="1519144"/>
            </a:xfrm>
            <a:prstGeom prst="rect">
              <a:avLst/>
            </a:prstGeom>
          </p:spPr>
        </p:pic>
        <p:pic>
          <p:nvPicPr>
            <p:cNvPr id="6" name="Picture 5"/>
            <p:cNvPicPr>
              <a:picLocks noChangeAspect="1"/>
            </p:cNvPicPr>
            <p:nvPr/>
          </p:nvPicPr>
          <p:blipFill>
            <a:blip r:embed="rId4">
              <a:duotone>
                <a:schemeClr val="bg1"/>
                <a:srgbClr val="FFF1C1"/>
              </a:duotone>
            </a:blip>
            <a:srcRect l="76444" t="76566"/>
            <a:stretch>
              <a:fillRect/>
            </a:stretch>
          </p:blipFill>
          <p:spPr>
            <a:xfrm>
              <a:off x="838200" y="3505200"/>
              <a:ext cx="2019300" cy="735106"/>
            </a:xfrm>
            <a:prstGeom prst="rect">
              <a:avLst/>
            </a:prstGeom>
          </p:spPr>
        </p:pic>
      </p:gr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4884" y="3971458"/>
            <a:ext cx="7544716" cy="1232553"/>
          </a:xfrm>
        </p:spPr>
        <p:txBody>
          <a:bodyPr/>
          <a:lstStyle/>
          <a:p>
            <a:r>
              <a:rPr lang="en-US" dirty="0" smtClean="0"/>
              <a:t>Pure hearts will never find satisfaction enough from the book of Allah!</a:t>
            </a:r>
            <a:endParaRPr lang="en-US" dirty="0"/>
          </a:p>
        </p:txBody>
      </p:sp>
      <p:sp>
        <p:nvSpPr>
          <p:cNvPr id="4" name="Subtitle 3"/>
          <p:cNvSpPr>
            <a:spLocks noGrp="1"/>
          </p:cNvSpPr>
          <p:nvPr>
            <p:ph type="subTitle" idx="1"/>
          </p:nvPr>
        </p:nvSpPr>
        <p:spPr/>
        <p:txBody>
          <a:bodyPr/>
          <a:lstStyle/>
          <a:p>
            <a:endParaRPr lang="en-US"/>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838201" y="215247"/>
            <a:ext cx="7544716" cy="1232553"/>
          </a:xfrm>
        </p:spPr>
        <p:txBody>
          <a:bodyPr/>
          <a:lstStyle/>
          <a:p>
            <a:endParaRPr lang="en-US"/>
          </a:p>
        </p:txBody>
      </p:sp>
      <p:sp>
        <p:nvSpPr>
          <p:cNvPr id="3" name="Subtitle 2"/>
          <p:cNvSpPr>
            <a:spLocks noGrp="1"/>
          </p:cNvSpPr>
          <p:nvPr>
            <p:ph type="subTitle" idx="1"/>
          </p:nvPr>
        </p:nvSpPr>
        <p:spPr>
          <a:xfrm>
            <a:off x="1854200" y="5257800"/>
            <a:ext cx="5446713" cy="851647"/>
          </a:xfrm>
        </p:spPr>
        <p:txBody>
          <a:bodyPr>
            <a:normAutofit fontScale="85000" lnSpcReduction="20000"/>
          </a:bodyPr>
          <a:lstStyle/>
          <a:p>
            <a:r>
              <a:rPr lang="en-US" dirty="0" smtClean="0"/>
              <a:t>By which Allah guides those who pursue His pleasure to the ways of peace and brings them out from </a:t>
            </a:r>
            <a:r>
              <a:rPr lang="en-US" dirty="0" err="1" smtClean="0"/>
              <a:t>darknesses</a:t>
            </a:r>
            <a:r>
              <a:rPr lang="en-US" dirty="0" smtClean="0"/>
              <a:t> into the light, by His permission, and guides them to a straight path.</a:t>
            </a:r>
            <a:endParaRPr lang="en-US" dirty="0"/>
          </a:p>
        </p:txBody>
      </p:sp>
      <p:sp>
        <p:nvSpPr>
          <p:cNvPr id="8" name="Picture Placeholder 7"/>
          <p:cNvSpPr>
            <a:spLocks noGrp="1"/>
          </p:cNvSpPr>
          <p:nvPr>
            <p:ph type="pic" sz="quarter" idx="4294967295"/>
          </p:nvPr>
        </p:nvSpPr>
        <p:spPr>
          <a:xfrm>
            <a:off x="3581400" y="1447800"/>
            <a:ext cx="2528046" cy="2528046"/>
          </a:xfrm>
        </p:spPr>
      </p:sp>
      <p:sp>
        <p:nvSpPr>
          <p:cNvPr id="5" name="TextBox 4"/>
          <p:cNvSpPr txBox="1"/>
          <p:nvPr/>
        </p:nvSpPr>
        <p:spPr>
          <a:xfrm>
            <a:off x="8382000" y="6055658"/>
            <a:ext cx="633933" cy="369332"/>
          </a:xfrm>
          <a:prstGeom prst="rect">
            <a:avLst/>
          </a:prstGeom>
          <a:noFill/>
        </p:spPr>
        <p:txBody>
          <a:bodyPr wrap="none" rtlCol="0">
            <a:spAutoFit/>
          </a:bodyPr>
          <a:lstStyle/>
          <a:p>
            <a:r>
              <a:rPr lang="en-US" dirty="0" smtClean="0"/>
              <a:t>5:16</a:t>
            </a:r>
            <a:endParaRPr lang="en-US" dirty="0"/>
          </a:p>
        </p:txBody>
      </p:sp>
      <p:pic>
        <p:nvPicPr>
          <p:cNvPr id="6" name="Picture 5"/>
          <p:cNvPicPr>
            <a:picLocks noChangeAspect="1"/>
          </p:cNvPicPr>
          <p:nvPr/>
        </p:nvPicPr>
        <p:blipFill>
          <a:blip r:embed="rId2"/>
          <a:stretch>
            <a:fillRect/>
          </a:stretch>
        </p:blipFill>
        <p:spPr>
          <a:xfrm>
            <a:off x="1295400" y="3538814"/>
            <a:ext cx="6026523" cy="1642786"/>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1854200" y="215247"/>
            <a:ext cx="5446713" cy="622953"/>
          </a:xfrm>
        </p:spPr>
        <p:txBody>
          <a:bodyPr/>
          <a:lstStyle/>
          <a:p>
            <a:r>
              <a:rPr lang="en-US" dirty="0" smtClean="0"/>
              <a:t>Allah’s Chosen Ones!</a:t>
            </a:r>
            <a:endParaRPr lang="en-US" dirty="0"/>
          </a:p>
        </p:txBody>
      </p:sp>
      <p:sp>
        <p:nvSpPr>
          <p:cNvPr id="8" name="Subtitle 7"/>
          <p:cNvSpPr>
            <a:spLocks noGrp="1"/>
          </p:cNvSpPr>
          <p:nvPr>
            <p:ph type="subTitle" idx="1"/>
          </p:nvPr>
        </p:nvSpPr>
        <p:spPr>
          <a:xfrm>
            <a:off x="304800" y="5204011"/>
            <a:ext cx="8839200" cy="1653989"/>
          </a:xfrm>
        </p:spPr>
        <p:txBody>
          <a:bodyPr>
            <a:normAutofit/>
          </a:bodyPr>
          <a:lstStyle/>
          <a:p>
            <a:r>
              <a:rPr lang="en-US" dirty="0" smtClean="0"/>
              <a:t>From </a:t>
            </a:r>
            <a:r>
              <a:rPr lang="en-US" dirty="0" err="1" smtClean="0"/>
              <a:t>Anas</a:t>
            </a:r>
            <a:r>
              <a:rPr lang="en-US" dirty="0" smtClean="0"/>
              <a:t> </a:t>
            </a:r>
            <a:r>
              <a:rPr lang="en-US" dirty="0" err="1" smtClean="0"/>
              <a:t>ibn</a:t>
            </a:r>
            <a:r>
              <a:rPr lang="en-US" dirty="0" smtClean="0"/>
              <a:t> </a:t>
            </a:r>
            <a:r>
              <a:rPr lang="en-US" dirty="0" err="1" smtClean="0"/>
              <a:t>Malik</a:t>
            </a:r>
            <a:r>
              <a:rPr lang="en-US" dirty="0" smtClean="0"/>
              <a:t> who said that Allah's Messenger (</a:t>
            </a:r>
            <a:r>
              <a:rPr lang="en-US" dirty="0" err="1" smtClean="0"/>
              <a:t>sas</a:t>
            </a:r>
            <a:r>
              <a:rPr lang="en-US" dirty="0" smtClean="0"/>
              <a:t>) said:  Verily Allah has his family members among people.  They said: And who are they, O Messenger of Allah?  He (</a:t>
            </a:r>
            <a:r>
              <a:rPr lang="en-US" dirty="0" err="1" smtClean="0"/>
              <a:t>sas</a:t>
            </a:r>
            <a:r>
              <a:rPr lang="en-US" dirty="0" smtClean="0"/>
              <a:t>) said: They are the people of the Qur'an the people of Allah and his select ones.</a:t>
            </a:r>
          </a:p>
          <a:p>
            <a:r>
              <a:rPr lang="en-US" dirty="0" smtClean="0"/>
              <a:t>ran</a:t>
            </a:r>
          </a:p>
          <a:p>
            <a:endParaRPr lang="en-US" dirty="0"/>
          </a:p>
        </p:txBody>
      </p:sp>
      <p:sp>
        <p:nvSpPr>
          <p:cNvPr id="4" name="Rectangle 3"/>
          <p:cNvSpPr/>
          <p:nvPr/>
        </p:nvSpPr>
        <p:spPr>
          <a:xfrm>
            <a:off x="457200" y="-381000"/>
            <a:ext cx="8229600" cy="2605842"/>
          </a:xfrm>
          <a:prstGeom prst="rect">
            <a:avLst/>
          </a:prstGeom>
        </p:spPr>
        <p:txBody>
          <a:bodyPr wrap="square">
            <a:spAutoFit/>
          </a:bodyPr>
          <a:lstStyle/>
          <a:p>
            <a:pPr algn="ctr">
              <a:lnSpc>
                <a:spcPct val="200000"/>
              </a:lnSpc>
            </a:pPr>
            <a:endParaRPr lang="en-US" sz="2800" dirty="0" smtClean="0"/>
          </a:p>
          <a:p>
            <a:pPr algn="ctr">
              <a:lnSpc>
                <a:spcPct val="200000"/>
              </a:lnSpc>
            </a:pPr>
            <a:r>
              <a:rPr lang="en-US" sz="2800" dirty="0" err="1" smtClean="0"/>
              <a:t>عَنْ</a:t>
            </a:r>
            <a:r>
              <a:rPr lang="en-US" sz="2800" dirty="0" smtClean="0"/>
              <a:t> </a:t>
            </a:r>
            <a:r>
              <a:rPr lang="en-US" sz="2800" dirty="0" err="1" smtClean="0"/>
              <a:t>أَنَسِ</a:t>
            </a:r>
            <a:r>
              <a:rPr lang="en-US" sz="2800" dirty="0" smtClean="0"/>
              <a:t> </a:t>
            </a:r>
            <a:r>
              <a:rPr lang="en-US" sz="2800" dirty="0" err="1" smtClean="0"/>
              <a:t>بْنِ</a:t>
            </a:r>
            <a:r>
              <a:rPr lang="en-US" sz="2800" dirty="0" smtClean="0"/>
              <a:t> </a:t>
            </a:r>
            <a:r>
              <a:rPr lang="en-US" sz="2800" dirty="0" err="1" smtClean="0"/>
              <a:t>مَالِكٍ</a:t>
            </a:r>
            <a:r>
              <a:rPr lang="en-US" sz="2800" dirty="0" smtClean="0"/>
              <a:t> </a:t>
            </a:r>
            <a:r>
              <a:rPr lang="en-US" sz="2800" dirty="0" err="1" smtClean="0"/>
              <a:t>قَالَ</a:t>
            </a:r>
            <a:r>
              <a:rPr lang="en-US" sz="2800" dirty="0" smtClean="0"/>
              <a:t> </a:t>
            </a:r>
            <a:r>
              <a:rPr lang="en-US" sz="2800" dirty="0" err="1" smtClean="0"/>
              <a:t>قَالَ</a:t>
            </a:r>
            <a:r>
              <a:rPr lang="en-US" sz="2800" dirty="0" smtClean="0"/>
              <a:t> </a:t>
            </a:r>
            <a:r>
              <a:rPr lang="en-US" sz="2800" dirty="0" err="1" smtClean="0"/>
              <a:t>رَسُولُ</a:t>
            </a:r>
            <a:r>
              <a:rPr lang="en-US" sz="2800" dirty="0" smtClean="0"/>
              <a:t> </a:t>
            </a:r>
            <a:r>
              <a:rPr lang="en-US" sz="2800" dirty="0" err="1" smtClean="0"/>
              <a:t>اللَّهِ</a:t>
            </a:r>
            <a:r>
              <a:rPr lang="en-US" sz="2800" dirty="0" smtClean="0"/>
              <a:t> </a:t>
            </a:r>
            <a:r>
              <a:rPr lang="en-US" sz="2800" dirty="0" err="1" smtClean="0"/>
              <a:t>صَلَّى</a:t>
            </a:r>
            <a:r>
              <a:rPr lang="en-US" sz="2800" dirty="0" smtClean="0"/>
              <a:t> </a:t>
            </a:r>
            <a:r>
              <a:rPr lang="en-US" sz="2800" dirty="0" err="1" smtClean="0"/>
              <a:t>اللَّهُ</a:t>
            </a:r>
            <a:r>
              <a:rPr lang="en-US" sz="2800" dirty="0" smtClean="0"/>
              <a:t> </a:t>
            </a:r>
            <a:r>
              <a:rPr lang="en-US" sz="2800" dirty="0" err="1" smtClean="0"/>
              <a:t>عَلَيْهِ</a:t>
            </a:r>
            <a:r>
              <a:rPr lang="en-US" sz="2800" dirty="0" smtClean="0"/>
              <a:t> </a:t>
            </a:r>
            <a:r>
              <a:rPr lang="en-US" sz="2800" dirty="0" err="1" smtClean="0"/>
              <a:t>وَسَلَّمَ</a:t>
            </a:r>
            <a:r>
              <a:rPr lang="en-US" sz="2800" dirty="0" smtClean="0"/>
              <a:t> </a:t>
            </a:r>
            <a:r>
              <a:rPr lang="en-US" sz="2800" dirty="0" err="1" smtClean="0"/>
              <a:t>إِنَّ</a:t>
            </a:r>
            <a:r>
              <a:rPr lang="en-US" sz="2800" dirty="0" smtClean="0"/>
              <a:t> </a:t>
            </a:r>
            <a:r>
              <a:rPr lang="en-US" sz="2800" dirty="0" err="1" smtClean="0"/>
              <a:t>لِلَّهِ</a:t>
            </a:r>
            <a:r>
              <a:rPr lang="en-US" sz="2800" dirty="0" smtClean="0"/>
              <a:t> </a:t>
            </a:r>
            <a:r>
              <a:rPr lang="en-US" sz="2800" dirty="0" err="1" smtClean="0"/>
              <a:t>أَهْلِينَ</a:t>
            </a:r>
            <a:r>
              <a:rPr lang="en-US" sz="2800" dirty="0" smtClean="0"/>
              <a:t> </a:t>
            </a:r>
            <a:r>
              <a:rPr lang="en-US" sz="2800" dirty="0" err="1" smtClean="0"/>
              <a:t>مِنْ</a:t>
            </a:r>
            <a:r>
              <a:rPr lang="en-US" sz="2800" dirty="0" smtClean="0"/>
              <a:t> </a:t>
            </a:r>
            <a:r>
              <a:rPr lang="en-US" sz="2800" dirty="0" err="1" smtClean="0"/>
              <a:t>النَّاسِ</a:t>
            </a:r>
            <a:r>
              <a:rPr lang="en-US" sz="2800" dirty="0" smtClean="0"/>
              <a:t> </a:t>
            </a:r>
            <a:r>
              <a:rPr lang="en-US" sz="2800" dirty="0" err="1" smtClean="0"/>
              <a:t>قَالُوا</a:t>
            </a:r>
            <a:r>
              <a:rPr lang="en-US" sz="2800" dirty="0" smtClean="0"/>
              <a:t> </a:t>
            </a:r>
            <a:r>
              <a:rPr lang="en-US" sz="2800" dirty="0" err="1" smtClean="0"/>
              <a:t>يَا</a:t>
            </a:r>
            <a:r>
              <a:rPr lang="en-US" sz="2800" dirty="0" smtClean="0"/>
              <a:t> </a:t>
            </a:r>
            <a:r>
              <a:rPr lang="en-US" sz="2800" dirty="0" err="1" smtClean="0"/>
              <a:t>رَسُولَ</a:t>
            </a:r>
            <a:r>
              <a:rPr lang="en-US" sz="2800" dirty="0" smtClean="0"/>
              <a:t> </a:t>
            </a:r>
            <a:r>
              <a:rPr lang="en-US" sz="2800" dirty="0" err="1" smtClean="0"/>
              <a:t>اللَّهِ</a:t>
            </a:r>
            <a:r>
              <a:rPr lang="en-US" sz="2800" dirty="0" smtClean="0"/>
              <a:t> </a:t>
            </a:r>
            <a:r>
              <a:rPr lang="en-US" sz="2800" dirty="0" err="1" smtClean="0"/>
              <a:t>مَنْ</a:t>
            </a:r>
            <a:r>
              <a:rPr lang="en-US" sz="2800" dirty="0" smtClean="0"/>
              <a:t> </a:t>
            </a:r>
            <a:r>
              <a:rPr lang="en-US" sz="2800" dirty="0" err="1" smtClean="0"/>
              <a:t>هُمْ</a:t>
            </a:r>
            <a:r>
              <a:rPr lang="en-US" sz="2800" dirty="0" smtClean="0"/>
              <a:t> </a:t>
            </a:r>
            <a:r>
              <a:rPr lang="en-US" sz="2800" dirty="0" err="1" smtClean="0"/>
              <a:t>قَالَ</a:t>
            </a:r>
            <a:r>
              <a:rPr lang="en-US" sz="2800" dirty="0" smtClean="0"/>
              <a:t> </a:t>
            </a:r>
            <a:r>
              <a:rPr lang="en-US" sz="2800" dirty="0" err="1" smtClean="0"/>
              <a:t>هُمْ</a:t>
            </a:r>
            <a:r>
              <a:rPr lang="en-US" sz="2800" dirty="0" smtClean="0"/>
              <a:t> </a:t>
            </a:r>
            <a:r>
              <a:rPr lang="en-US" sz="2800" dirty="0" err="1" smtClean="0"/>
              <a:t>أَهْلُ</a:t>
            </a:r>
            <a:r>
              <a:rPr lang="en-US" sz="2800" dirty="0" smtClean="0"/>
              <a:t> </a:t>
            </a:r>
            <a:r>
              <a:rPr lang="en-US" sz="2800" dirty="0" err="1" smtClean="0"/>
              <a:t>الْقُرْآنِ</a:t>
            </a:r>
            <a:r>
              <a:rPr lang="en-US" sz="2800" dirty="0" smtClean="0"/>
              <a:t> </a:t>
            </a:r>
            <a:r>
              <a:rPr lang="en-US" sz="2800" dirty="0" err="1" smtClean="0"/>
              <a:t>أَهْلُ</a:t>
            </a:r>
            <a:r>
              <a:rPr lang="en-US" sz="2800" dirty="0" smtClean="0"/>
              <a:t> </a:t>
            </a:r>
            <a:r>
              <a:rPr lang="en-US" sz="2800" dirty="0" err="1" smtClean="0"/>
              <a:t>اللَّهِ</a:t>
            </a:r>
            <a:r>
              <a:rPr lang="en-US" sz="2800" dirty="0" smtClean="0"/>
              <a:t> </a:t>
            </a:r>
            <a:r>
              <a:rPr lang="en-US" sz="2800" dirty="0" err="1" smtClean="0"/>
              <a:t>وَخَاصَّتُهُ</a:t>
            </a:r>
            <a:endParaRPr lang="en-US" sz="2800" dirty="0" smtClean="0"/>
          </a:p>
          <a:p>
            <a:pPr algn="ctr">
              <a:lnSpc>
                <a:spcPct val="200000"/>
              </a:lnSpc>
            </a:pPr>
            <a:endParaRPr lang="en-US" sz="2800" dirty="0" smtClean="0"/>
          </a:p>
        </p:txBody>
      </p:sp>
      <p:pic>
        <p:nvPicPr>
          <p:cNvPr id="6" name="Picture Placeholder 9" descr="DSC00288.JPG"/>
          <p:cNvPicPr>
            <a:picLocks noChangeAspect="1"/>
          </p:cNvPicPr>
          <p:nvPr/>
        </p:nvPicPr>
        <p:blipFill>
          <a:blip r:embed="rId3"/>
          <a:srcRect t="24961" b="24961"/>
          <a:stretch>
            <a:fillRect/>
          </a:stretch>
        </p:blipFill>
        <p:spPr bwMode="auto">
          <a:xfrm>
            <a:off x="457200" y="2362200"/>
            <a:ext cx="8229600" cy="2743200"/>
          </a:xfrm>
          <a:prstGeom prst="roundRect">
            <a:avLst>
              <a:gd name="adj" fmla="val 4167"/>
            </a:avLst>
          </a:prstGeom>
          <a:solidFill>
            <a:srgbClr val="FFFFFF"/>
          </a:solidFill>
          <a:ln w="76200" cap="sq" cmpd="sng" algn="ctr">
            <a:solidFill>
              <a:srgbClr val="EAEAEA"/>
            </a:solidFill>
            <a:prstDash val="solid"/>
            <a:miter lim="800000"/>
            <a:headEnd/>
            <a:tailEnd/>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1084" y="3872847"/>
            <a:ext cx="7544716" cy="1232553"/>
          </a:xfrm>
        </p:spPr>
        <p:txBody>
          <a:bodyPr/>
          <a:lstStyle/>
          <a:p>
            <a:r>
              <a:rPr lang="en-US" dirty="0" smtClean="0"/>
              <a:t>What does the Quran Talk about?</a:t>
            </a:r>
            <a:endParaRPr lang="en-US" dirty="0"/>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97578483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quran2.png"/>
          <p:cNvPicPr>
            <a:picLocks noGrp="1" noChangeAspect="1"/>
          </p:cNvPicPr>
          <p:nvPr>
            <p:ph type="pic" sz="quarter" idx="10"/>
          </p:nvPr>
        </p:nvPicPr>
        <p:blipFill>
          <a:blip r:embed="rId2"/>
          <a:srcRect l="12534" r="12534"/>
          <a:stretch>
            <a:fillRect/>
          </a:stretch>
        </p:blipFill>
        <p:spPr>
          <a:xfrm>
            <a:off x="3200400" y="609600"/>
            <a:ext cx="3198127" cy="3200400"/>
          </a:xfrm>
          <a:prstGeom prst="rect">
            <a:avLst/>
          </a:prstGeom>
          <a:ln>
            <a:noFill/>
          </a:ln>
          <a:effectLst>
            <a:outerShdw blurRad="292100" dist="139700" dir="2700000" algn="tl" rotWithShape="0">
              <a:srgbClr val="333333">
                <a:alpha val="65000"/>
              </a:srgbClr>
            </a:outerShdw>
          </a:effectLst>
        </p:spPr>
      </p:pic>
      <p:sp>
        <p:nvSpPr>
          <p:cNvPr id="5" name="Subtitle 4"/>
          <p:cNvSpPr>
            <a:spLocks noGrp="1"/>
          </p:cNvSpPr>
          <p:nvPr>
            <p:ph type="body" sz="quarter" idx="15"/>
          </p:nvPr>
        </p:nvSpPr>
        <p:spPr>
          <a:xfrm>
            <a:off x="1524000" y="5105400"/>
            <a:ext cx="6781800" cy="1295400"/>
          </a:xfrm>
        </p:spPr>
        <p:txBody>
          <a:bodyPr>
            <a:normAutofit/>
          </a:bodyPr>
          <a:lstStyle/>
          <a:p>
            <a:pPr marL="342900" lvl="0" indent="-342900" algn="l">
              <a:spcBef>
                <a:spcPct val="20000"/>
              </a:spcBef>
              <a:buClrTx/>
              <a:defRPr/>
            </a:pPr>
            <a:r>
              <a:rPr lang="en-US" dirty="0" smtClean="0">
                <a:solidFill>
                  <a:schemeClr val="tx1"/>
                </a:solidFill>
                <a:latin typeface="Georgia" pitchFamily="18" charset="0"/>
              </a:rPr>
              <a:t>We have certainly sent down to you a Book in which is your mention. Then will you not reason? </a:t>
            </a:r>
            <a:endParaRPr lang="en-US" dirty="0" smtClean="0">
              <a:latin typeface="Georgia" pitchFamily="18" charset="0"/>
            </a:endParaRPr>
          </a:p>
          <a:p>
            <a:pPr marL="342900" lvl="0" indent="-342900" algn="l">
              <a:spcBef>
                <a:spcPct val="20000"/>
              </a:spcBef>
              <a:buClrTx/>
              <a:defRPr/>
            </a:pPr>
            <a:r>
              <a:rPr lang="en-US" dirty="0" smtClean="0">
                <a:solidFill>
                  <a:schemeClr val="tx1"/>
                </a:solidFill>
                <a:latin typeface="Georgia" pitchFamily="18" charset="0"/>
              </a:rPr>
              <a:t>(Al-</a:t>
            </a:r>
            <a:r>
              <a:rPr lang="en-US" dirty="0" err="1" smtClean="0">
                <a:solidFill>
                  <a:schemeClr val="tx1"/>
                </a:solidFill>
                <a:latin typeface="Georgia" pitchFamily="18" charset="0"/>
              </a:rPr>
              <a:t>Anbiya</a:t>
            </a:r>
            <a:r>
              <a:rPr lang="en-US" dirty="0" smtClean="0">
                <a:solidFill>
                  <a:schemeClr val="tx1"/>
                </a:solidFill>
                <a:latin typeface="Georgia" pitchFamily="18" charset="0"/>
              </a:rPr>
              <a:t> 21:10)</a:t>
            </a:r>
            <a:endParaRPr lang="en-US" sz="2400" dirty="0" smtClean="0">
              <a:solidFill>
                <a:schemeClr val="tx1"/>
              </a:solidFill>
              <a:latin typeface="Arial" pitchFamily="34" charset="0"/>
            </a:endParaRPr>
          </a:p>
          <a:p>
            <a:pPr marL="342900" lvl="0" indent="-342900" algn="l">
              <a:spcBef>
                <a:spcPct val="20000"/>
              </a:spcBef>
              <a:buClrTx/>
              <a:buFont typeface="Arial" pitchFamily="34" charset="0"/>
              <a:buChar char="•"/>
              <a:defRPr/>
            </a:pPr>
            <a:endParaRPr lang="en-US" dirty="0" smtClean="0">
              <a:solidFill>
                <a:schemeClr val="tx1"/>
              </a:solidFill>
            </a:endParaRPr>
          </a:p>
          <a:p>
            <a:endParaRPr lang="en-US" dirty="0"/>
          </a:p>
        </p:txBody>
      </p:sp>
      <p:pic>
        <p:nvPicPr>
          <p:cNvPr id="9" name="Picture 1" descr="21:10"/>
          <p:cNvPicPr>
            <a:picLocks noChangeAspect="1" noChangeArrowheads="1"/>
          </p:cNvPicPr>
          <p:nvPr/>
        </p:nvPicPr>
        <p:blipFill>
          <a:blip r:embed="rId3"/>
          <a:srcRect/>
          <a:stretch>
            <a:fillRect/>
          </a:stretch>
        </p:blipFill>
        <p:spPr bwMode="auto">
          <a:xfrm>
            <a:off x="-689202" y="4001134"/>
            <a:ext cx="8995002" cy="932815"/>
          </a:xfrm>
          <a:prstGeom prst="rect">
            <a:avLst/>
          </a:prstGeom>
          <a:noFill/>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838201" y="215247"/>
            <a:ext cx="7544716" cy="1232553"/>
          </a:xfrm>
        </p:spPr>
        <p:txBody>
          <a:bodyPr/>
          <a:lstStyle/>
          <a:p>
            <a:r>
              <a:rPr lang="en-US" dirty="0" smtClean="0"/>
              <a:t>Those who know </a:t>
            </a:r>
            <a:br>
              <a:rPr lang="en-US" dirty="0" smtClean="0"/>
            </a:br>
            <a:r>
              <a:rPr lang="en-US" dirty="0" smtClean="0"/>
              <a:t>vs. </a:t>
            </a:r>
            <a:br>
              <a:rPr lang="en-US" dirty="0" smtClean="0"/>
            </a:br>
            <a:r>
              <a:rPr lang="en-US" dirty="0" smtClean="0"/>
              <a:t>those who do not!</a:t>
            </a:r>
            <a:endParaRPr lang="en-US" dirty="0"/>
          </a:p>
        </p:txBody>
      </p:sp>
      <p:sp>
        <p:nvSpPr>
          <p:cNvPr id="3" name="Subtitle 2"/>
          <p:cNvSpPr>
            <a:spLocks noGrp="1"/>
          </p:cNvSpPr>
          <p:nvPr>
            <p:ph type="subTitle" idx="1"/>
          </p:nvPr>
        </p:nvSpPr>
        <p:spPr>
          <a:xfrm>
            <a:off x="838201" y="5638800"/>
            <a:ext cx="7544715" cy="1219200"/>
          </a:xfrm>
        </p:spPr>
        <p:txBody>
          <a:bodyPr>
            <a:normAutofit/>
          </a:bodyPr>
          <a:lstStyle/>
          <a:p>
            <a:r>
              <a:rPr lang="en-US" dirty="0" smtClean="0"/>
              <a:t>Say, "Are those who know equal to those who do not know?" Only they will remember [who are] people of understanding.</a:t>
            </a:r>
            <a:endParaRPr lang="en-US" dirty="0"/>
          </a:p>
        </p:txBody>
      </p:sp>
      <p:grpSp>
        <p:nvGrpSpPr>
          <p:cNvPr id="9" name="Group 8"/>
          <p:cNvGrpSpPr/>
          <p:nvPr/>
        </p:nvGrpSpPr>
        <p:grpSpPr>
          <a:xfrm>
            <a:off x="-3886200" y="3693645"/>
            <a:ext cx="11187113" cy="2362013"/>
            <a:chOff x="-3886200" y="3693645"/>
            <a:chExt cx="11187113" cy="2362013"/>
          </a:xfrm>
        </p:grpSpPr>
        <p:pic>
          <p:nvPicPr>
            <p:cNvPr id="5" name="Picture 4"/>
            <p:cNvPicPr>
              <a:picLocks noChangeAspect="1"/>
            </p:cNvPicPr>
            <p:nvPr/>
          </p:nvPicPr>
          <p:blipFill>
            <a:blip r:embed="rId3"/>
            <a:srcRect l="31333" t="31250" r="6444" b="28125"/>
            <a:stretch>
              <a:fillRect/>
            </a:stretch>
          </p:blipFill>
          <p:spPr>
            <a:xfrm>
              <a:off x="1966913" y="3693645"/>
              <a:ext cx="5334000" cy="990600"/>
            </a:xfrm>
            <a:prstGeom prst="rect">
              <a:avLst/>
            </a:prstGeom>
          </p:spPr>
        </p:pic>
        <p:pic>
          <p:nvPicPr>
            <p:cNvPr id="6" name="Picture 5"/>
            <p:cNvPicPr>
              <a:picLocks noChangeAspect="1"/>
            </p:cNvPicPr>
            <p:nvPr/>
          </p:nvPicPr>
          <p:blipFill>
            <a:blip r:embed="rId3"/>
            <a:srcRect t="31250" r="68577"/>
            <a:stretch>
              <a:fillRect/>
            </a:stretch>
          </p:blipFill>
          <p:spPr>
            <a:xfrm>
              <a:off x="4038600" y="4379258"/>
              <a:ext cx="2693612" cy="1676400"/>
            </a:xfrm>
            <a:prstGeom prst="rect">
              <a:avLst/>
            </a:prstGeom>
          </p:spPr>
        </p:pic>
        <p:pic>
          <p:nvPicPr>
            <p:cNvPr id="7" name="Picture 6"/>
            <p:cNvPicPr>
              <a:picLocks noChangeAspect="1"/>
            </p:cNvPicPr>
            <p:nvPr/>
          </p:nvPicPr>
          <p:blipFill>
            <a:blip r:embed="rId3"/>
            <a:srcRect t="67831"/>
            <a:stretch>
              <a:fillRect/>
            </a:stretch>
          </p:blipFill>
          <p:spPr>
            <a:xfrm>
              <a:off x="-3886200" y="4419599"/>
              <a:ext cx="8572500" cy="784412"/>
            </a:xfrm>
            <a:prstGeom prst="rect">
              <a:avLst/>
            </a:prstGeom>
          </p:spPr>
        </p:pic>
      </p:grpSp>
    </p:spTree>
    <p:extLst>
      <p:ext uri="{BB962C8B-B14F-4D97-AF65-F5344CB8AC3E}">
        <p14:creationId xmlns:p14="http://schemas.microsoft.com/office/powerpoint/2010/main" val="419740884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0" y="3693645"/>
            <a:ext cx="9144000" cy="1470025"/>
          </a:xfrm>
        </p:spPr>
        <p:txBody>
          <a:bodyPr/>
          <a:lstStyle/>
          <a:p>
            <a:r>
              <a:rPr lang="en-US" dirty="0" smtClean="0"/>
              <a:t>The Book of Quran Does not Throw its Gems at Everyone!</a:t>
            </a:r>
            <a:endParaRPr lang="en-US" dirty="0"/>
          </a:p>
        </p:txBody>
      </p:sp>
      <p:sp>
        <p:nvSpPr>
          <p:cNvPr id="15" name="Subtitle 14"/>
          <p:cNvSpPr>
            <a:spLocks noGrp="1"/>
          </p:cNvSpPr>
          <p:nvPr>
            <p:ph type="subTitle" idx="1"/>
          </p:nvPr>
        </p:nvSpPr>
        <p:spPr/>
        <p:txBody>
          <a:bodyPr/>
          <a:lstStyle/>
          <a:p>
            <a:endParaRPr lang="en-US"/>
          </a:p>
        </p:txBody>
      </p:sp>
      <p:pic>
        <p:nvPicPr>
          <p:cNvPr id="12" name="Picture Placeholder 6" descr="IMG_4602.jpg"/>
          <p:cNvPicPr>
            <a:picLocks noGrp="1" noChangeAspect="1"/>
          </p:cNvPicPr>
          <p:nvPr>
            <p:ph type="pic" sz="quarter" idx="12"/>
          </p:nvPr>
        </p:nvPicPr>
        <p:blipFill>
          <a:blip r:embed="rId2"/>
          <a:srcRect l="16719" r="16719"/>
          <a:stretch>
            <a:fillRect/>
          </a:stretch>
        </p:blipFill>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ssicPhotoAlbum">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70000"/>
                <a:satMod val="350000"/>
              </a:schemeClr>
            </a:gs>
          </a:gsLst>
          <a:path path="circle">
            <a:fillToRect l="51000" t="-20000" r="200000" b="100000"/>
          </a:path>
        </a:gradFill>
        <a:blipFill>
          <a:blip xmlns:r="http://schemas.openxmlformats.org/officeDocument/2006/relationships" r:embed="rId1">
            <a:duotone>
              <a:schemeClr val="phClr">
                <a:shade val="25000"/>
                <a:satMod val="350000"/>
              </a:schemeClr>
              <a:schemeClr val="phClr">
                <a:tint val="83000"/>
                <a:satMod val="115000"/>
              </a:schemeClr>
            </a:duotone>
          </a:blip>
          <a:tile tx="0" ty="0" sx="120000" sy="120000" flip="xy" algn="t"/>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24555</TotalTime>
  <Words>1947</Words>
  <Application>Microsoft Macintosh PowerPoint</Application>
  <PresentationFormat>On-screen Show (4:3)</PresentationFormat>
  <Paragraphs>217</Paragraphs>
  <Slides>30</Slides>
  <Notes>21</Notes>
  <HiddenSlides>0</HiddenSlides>
  <MMClips>1</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ClassicPhotoAlbum</vt:lpstr>
      <vt:lpstr>PowerPoint Presentation</vt:lpstr>
      <vt:lpstr>Journey Towards Light…</vt:lpstr>
      <vt:lpstr>Quran- Allah’s light, A clear book!</vt:lpstr>
      <vt:lpstr>PowerPoint Presentation</vt:lpstr>
      <vt:lpstr>Allah’s Chosen Ones!</vt:lpstr>
      <vt:lpstr>What does the Quran Talk about?</vt:lpstr>
      <vt:lpstr>PowerPoint Presentation</vt:lpstr>
      <vt:lpstr>Those who know  vs.  those who do not!</vt:lpstr>
      <vt:lpstr>The Book of Quran Does not Throw its Gems at Everyone!</vt:lpstr>
      <vt:lpstr>Amongst People of the Book are The Illiterate ! </vt:lpstr>
      <vt:lpstr>Quran – A Book for Intellectuals?</vt:lpstr>
      <vt:lpstr>PowerPoint Presentation</vt:lpstr>
      <vt:lpstr>Quran Addresses the Intellect </vt:lpstr>
      <vt:lpstr>Wisdom and Applied Understanding</vt:lpstr>
      <vt:lpstr>What Allah Wants from us?</vt:lpstr>
      <vt:lpstr>Reasoning! </vt:lpstr>
      <vt:lpstr>Active Engagement!</vt:lpstr>
      <vt:lpstr>PowerPoint Presentation</vt:lpstr>
      <vt:lpstr>Presence of Heart</vt:lpstr>
      <vt:lpstr>Are we One of them?</vt:lpstr>
      <vt:lpstr>Consequences of Turning Away from Quran</vt:lpstr>
      <vt:lpstr>Do Not Wish to be testified against on the Day of Judgment !</vt:lpstr>
      <vt:lpstr>PowerPoint Presentation</vt:lpstr>
      <vt:lpstr>PowerPoint Presentation</vt:lpstr>
      <vt:lpstr>PowerPoint Presentation</vt:lpstr>
      <vt:lpstr>PowerPoint Presentation</vt:lpstr>
      <vt:lpstr>Living the Book of Allah! </vt:lpstr>
      <vt:lpstr>Living with Quran</vt:lpstr>
      <vt:lpstr>Engaging with the quran</vt:lpstr>
      <vt:lpstr>Pure hearts will never find satisfaction enough from the book of Allah!</vt:lpstr>
    </vt:vector>
  </TitlesOfParts>
  <Company>FAST-NU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الضَّالِّينَ  ضَرَب</dc:title>
  <dc:creator>Amna Basharat Haider</dc:creator>
  <cp:lastModifiedBy>Amna  Basharat</cp:lastModifiedBy>
  <cp:revision>716</cp:revision>
  <cp:lastPrinted>2013-03-15T18:28:10Z</cp:lastPrinted>
  <dcterms:created xsi:type="dcterms:W3CDTF">2011-01-23T09:40:00Z</dcterms:created>
  <dcterms:modified xsi:type="dcterms:W3CDTF">2013-03-15T18:31:11Z</dcterms:modified>
</cp:coreProperties>
</file>