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89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969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215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070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742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461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42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425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470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291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559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EC75-48D6-471E-8D6D-4FCAAFCDF34A}" type="datetimeFigureOut">
              <a:rPr lang="en-GB" smtClean="0"/>
              <a:pPr/>
              <a:t>07/07/2013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B872-CDDA-4960-9FE3-1DB1899387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11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35292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33CCFF"/>
                </a:solidFill>
                <a:effectLst>
                  <a:glow rad="127000">
                    <a:srgbClr val="FFFF00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</a:rPr>
              <a:t>Merit </a:t>
            </a:r>
          </a:p>
          <a:p>
            <a:pPr algn="ctr"/>
            <a:r>
              <a:rPr lang="en-US" sz="20000" b="1" cap="none" spc="0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33CCFF"/>
                </a:solidFill>
                <a:effectLst>
                  <a:glow rad="127000">
                    <a:srgbClr val="FFFF00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</a:rPr>
              <a:t>Chart</a:t>
            </a:r>
            <a:endParaRPr lang="en-US" sz="200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33CCFF"/>
              </a:solidFill>
              <a:effectLst>
                <a:glow rad="127000">
                  <a:srgbClr val="FFFF00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4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patel\AppData\Local\Microsoft\Windows\Temporary Internet Files\Content.IE5\WXIUN4VV\MC90043631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patel\AppData\Local\Microsoft\Windows\Temporary Internet Files\Content.IE5\WXIUN4VV\MC90043631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85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patel\AppData\Local\Microsoft\Windows\Temporary Internet Files\Content.IE5\XRLGUBWT\MC90044138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7740"/>
            <a:ext cx="3682752" cy="368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patel\AppData\Local\Microsoft\Windows\Temporary Internet Files\Content.IE5\9UZLVWYG\MC9004135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2544" y="2488430"/>
            <a:ext cx="2301089" cy="34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69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16" cy="685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5616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  <a:gridCol w="401420"/>
              </a:tblGrid>
              <a:tr h="311727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NAME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Orchard Primary School, Lambeth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Anise Patel</dc:creator>
  <cp:lastModifiedBy>User</cp:lastModifiedBy>
  <cp:revision>4</cp:revision>
  <cp:lastPrinted>2011-09-12T11:04:00Z</cp:lastPrinted>
  <dcterms:created xsi:type="dcterms:W3CDTF">2011-09-12T10:47:19Z</dcterms:created>
  <dcterms:modified xsi:type="dcterms:W3CDTF">2013-07-07T09:55:13Z</dcterms:modified>
</cp:coreProperties>
</file>