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>
        <p:scale>
          <a:sx n="70" d="100"/>
          <a:sy n="7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523F8ABF-26B5-4A71-872D-0A30099F4CFD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79A69C3-CEBF-464B-8684-3F5A8FCFB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282D01-A489-46AA-9740-D278A94C82EE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2B2D3BA5-85DF-47D3-8D43-9D635852C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3BA5-85DF-47D3-8D43-9D635852C3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6300" y="828675"/>
            <a:ext cx="7391400" cy="5200650"/>
          </a:xfrm>
          <a:prstGeom prst="rect">
            <a:avLst/>
          </a:prstGeom>
          <a:solidFill>
            <a:schemeClr val="bg1"/>
          </a:solidFill>
          <a:ln w="6350" cap="rnd" cmpd="sng" algn="ctr">
            <a:noFill/>
            <a:prstDash val="solid"/>
          </a:ln>
          <a:effectLst>
            <a:outerShdw blurRad="254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990600" y="2130429"/>
            <a:ext cx="7162800" cy="1470025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27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 sz="2000" i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4406902"/>
            <a:ext cx="7162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1" y="2906715"/>
            <a:ext cx="7162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9906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752603"/>
            <a:ext cx="3505200" cy="41909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990600" y="1752602"/>
            <a:ext cx="3506788" cy="6857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990600" y="2514601"/>
            <a:ext cx="3506788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8" y="1752603"/>
            <a:ext cx="3508373" cy="685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8" y="2514601"/>
            <a:ext cx="3508373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127760" y="1800225"/>
            <a:ext cx="6949440" cy="304800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1127760" y="3829050"/>
            <a:ext cx="6949440" cy="2667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1127760" y="4419600"/>
            <a:ext cx="6949440" cy="381000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cap="all" baseline="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127760" y="4800600"/>
            <a:ext cx="6949440" cy="257175"/>
          </a:xfrm>
        </p:spPr>
        <p:txBody>
          <a:bodyPr wrap="none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1127760" y="5534025"/>
            <a:ext cx="6949440" cy="257175"/>
          </a:xfrm>
        </p:spPr>
        <p:txBody>
          <a:bodyPr wrap="none" anchor="ctr" anchorCtr="0"/>
          <a:lstStyle>
            <a:lvl1pPr marL="0" indent="0" algn="ctr">
              <a:spcBef>
                <a:spcPts val="0"/>
              </a:spcBef>
              <a:buFontTx/>
              <a:buNone/>
              <a:defRPr sz="1050" spc="0" baseline="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1127760" y="1066800"/>
            <a:ext cx="6949440" cy="304800"/>
          </a:xfrm>
        </p:spPr>
        <p:txBody>
          <a:bodyPr wrap="none" anchor="ctr" anchorCtr="0"/>
          <a:lstStyle>
            <a:lvl1pPr marL="0" indent="0" algn="ctr">
              <a:buNone/>
              <a:defRPr sz="1400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1123950" y="2819400"/>
            <a:ext cx="6949440" cy="1066800"/>
          </a:xfrm>
        </p:spPr>
        <p:txBody>
          <a:bodyPr wrap="square" anchor="b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>
                <a:solidFill>
                  <a:schemeClr val="tx1"/>
                </a:solidFill>
                <a:effectLst>
                  <a:outerShdw blurRad="76200" dist="50800" dir="2700000" algn="tl" rotWithShape="0">
                    <a:srgbClr val="000000">
                      <a:alpha val="13000"/>
                    </a:srgbClr>
                  </a:outerShdw>
                </a:effectLst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"/>
          <p:cNvSpPr>
            <a:spLocks noGrp="1"/>
          </p:cNvSpPr>
          <p:nvPr>
            <p:ph type="title"/>
          </p:nvPr>
        </p:nvSpPr>
        <p:spPr>
          <a:xfrm>
            <a:off x="1123950" y="1371600"/>
            <a:ext cx="6953250" cy="428625"/>
          </a:xfrm>
        </p:spPr>
        <p:txBody>
          <a:bodyPr>
            <a:normAutofit/>
          </a:bodyPr>
          <a:lstStyle>
            <a:lvl1pPr algn="ctr">
              <a:defRPr sz="32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743200" y="5532437"/>
            <a:ext cx="3733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90601" y="914400"/>
            <a:ext cx="2474915" cy="685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914400"/>
            <a:ext cx="45783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990601" y="1676400"/>
            <a:ext cx="2474915" cy="4267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FDF3-D88D-4543-898D-E64374E98FC3}" type="datetimeFigureOut">
              <a:rPr lang="en-US" smtClean="0"/>
              <a:pPr/>
              <a:t>7/7/2013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1A885-9F8E-4F8B-9FA2-CC99E53EC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Background"/>
          <p:cNvGrpSpPr/>
          <p:nvPr/>
        </p:nvGrpSpPr>
        <p:grpSpPr>
          <a:xfrm>
            <a:off x="-447674" y="-457200"/>
            <a:ext cx="10029825" cy="7753350"/>
            <a:chOff x="-447674" y="-457200"/>
            <a:chExt cx="10029825" cy="77533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tint val="40000"/>
              </a:scheme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-447674" y="-457200"/>
              <a:ext cx="10029825" cy="7753350"/>
              <a:chOff x="-457200" y="-457200"/>
              <a:chExt cx="10058400" cy="7772400"/>
            </a:xfrm>
            <a:effectLst/>
          </p:grpSpPr>
          <p:grpSp>
            <p:nvGrpSpPr>
              <p:cNvPr id="9" name="Group 8"/>
              <p:cNvGrpSpPr/>
              <p:nvPr/>
            </p:nvGrpSpPr>
            <p:grpSpPr>
              <a:xfrm>
                <a:off x="-457200" y="0"/>
                <a:ext cx="914400" cy="6858000"/>
                <a:chOff x="-457200" y="0"/>
                <a:chExt cx="914400" cy="6858000"/>
              </a:xfrm>
            </p:grpSpPr>
            <p:sp>
              <p:nvSpPr>
                <p:cNvPr id="170" name="Arc 169"/>
                <p:cNvSpPr/>
                <p:nvPr/>
              </p:nvSpPr>
              <p:spPr>
                <a:xfrm>
                  <a:off x="-457200" y="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Arc 170"/>
                <p:cNvSpPr/>
                <p:nvPr/>
              </p:nvSpPr>
              <p:spPr>
                <a:xfrm>
                  <a:off x="-457200" y="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Arc 171"/>
                <p:cNvSpPr/>
                <p:nvPr/>
              </p:nvSpPr>
              <p:spPr>
                <a:xfrm>
                  <a:off x="-457200" y="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Arc 172"/>
                <p:cNvSpPr/>
                <p:nvPr/>
              </p:nvSpPr>
              <p:spPr>
                <a:xfrm>
                  <a:off x="-457200" y="45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Arc 173"/>
                <p:cNvSpPr/>
                <p:nvPr/>
              </p:nvSpPr>
              <p:spPr>
                <a:xfrm>
                  <a:off x="-457200" y="60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Arc 174"/>
                <p:cNvSpPr/>
                <p:nvPr/>
              </p:nvSpPr>
              <p:spPr>
                <a:xfrm>
                  <a:off x="-457200" y="76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Arc 175"/>
                <p:cNvSpPr/>
                <p:nvPr/>
              </p:nvSpPr>
              <p:spPr>
                <a:xfrm>
                  <a:off x="-457200" y="91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Arc 176"/>
                <p:cNvSpPr/>
                <p:nvPr/>
              </p:nvSpPr>
              <p:spPr>
                <a:xfrm>
                  <a:off x="-457200" y="106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Arc 177"/>
                <p:cNvSpPr/>
                <p:nvPr/>
              </p:nvSpPr>
              <p:spPr>
                <a:xfrm>
                  <a:off x="-457200" y="121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Arc 178"/>
                <p:cNvSpPr/>
                <p:nvPr/>
              </p:nvSpPr>
              <p:spPr>
                <a:xfrm>
                  <a:off x="-457200" y="137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Arc 179"/>
                <p:cNvSpPr/>
                <p:nvPr/>
              </p:nvSpPr>
              <p:spPr>
                <a:xfrm>
                  <a:off x="-457200" y="152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Arc 180"/>
                <p:cNvSpPr/>
                <p:nvPr/>
              </p:nvSpPr>
              <p:spPr>
                <a:xfrm>
                  <a:off x="-457200" y="167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Arc 181"/>
                <p:cNvSpPr/>
                <p:nvPr/>
              </p:nvSpPr>
              <p:spPr>
                <a:xfrm>
                  <a:off x="-457200" y="182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Arc 182"/>
                <p:cNvSpPr/>
                <p:nvPr/>
              </p:nvSpPr>
              <p:spPr>
                <a:xfrm>
                  <a:off x="-457200" y="198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Arc 183"/>
                <p:cNvSpPr/>
                <p:nvPr/>
              </p:nvSpPr>
              <p:spPr>
                <a:xfrm>
                  <a:off x="-457200" y="213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Arc 184"/>
                <p:cNvSpPr/>
                <p:nvPr/>
              </p:nvSpPr>
              <p:spPr>
                <a:xfrm>
                  <a:off x="-457200" y="228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Arc 185"/>
                <p:cNvSpPr/>
                <p:nvPr/>
              </p:nvSpPr>
              <p:spPr>
                <a:xfrm>
                  <a:off x="-457200" y="243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Arc 186"/>
                <p:cNvSpPr/>
                <p:nvPr/>
              </p:nvSpPr>
              <p:spPr>
                <a:xfrm>
                  <a:off x="-457200" y="2590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Arc 187"/>
                <p:cNvSpPr/>
                <p:nvPr/>
              </p:nvSpPr>
              <p:spPr>
                <a:xfrm>
                  <a:off x="-457200" y="2743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Arc 188"/>
                <p:cNvSpPr/>
                <p:nvPr/>
              </p:nvSpPr>
              <p:spPr>
                <a:xfrm>
                  <a:off x="-457200" y="2895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Arc 189"/>
                <p:cNvSpPr/>
                <p:nvPr/>
              </p:nvSpPr>
              <p:spPr>
                <a:xfrm>
                  <a:off x="-457200" y="3048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Arc 190"/>
                <p:cNvSpPr/>
                <p:nvPr/>
              </p:nvSpPr>
              <p:spPr>
                <a:xfrm>
                  <a:off x="-457200" y="3200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Arc 191"/>
                <p:cNvSpPr/>
                <p:nvPr/>
              </p:nvSpPr>
              <p:spPr>
                <a:xfrm>
                  <a:off x="-457200" y="3352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Arc 192"/>
                <p:cNvSpPr/>
                <p:nvPr/>
              </p:nvSpPr>
              <p:spPr>
                <a:xfrm>
                  <a:off x="-457200" y="3505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Arc 193"/>
                <p:cNvSpPr/>
                <p:nvPr/>
              </p:nvSpPr>
              <p:spPr>
                <a:xfrm>
                  <a:off x="-457200" y="3657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Arc 194"/>
                <p:cNvSpPr/>
                <p:nvPr/>
              </p:nvSpPr>
              <p:spPr>
                <a:xfrm>
                  <a:off x="-457200" y="3810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Arc 195"/>
                <p:cNvSpPr/>
                <p:nvPr/>
              </p:nvSpPr>
              <p:spPr>
                <a:xfrm>
                  <a:off x="-457200" y="396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Arc 196"/>
                <p:cNvSpPr/>
                <p:nvPr/>
              </p:nvSpPr>
              <p:spPr>
                <a:xfrm>
                  <a:off x="-457200" y="411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Arc 197"/>
                <p:cNvSpPr/>
                <p:nvPr/>
              </p:nvSpPr>
              <p:spPr>
                <a:xfrm>
                  <a:off x="-457200" y="4267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Arc 198"/>
                <p:cNvSpPr/>
                <p:nvPr/>
              </p:nvSpPr>
              <p:spPr>
                <a:xfrm>
                  <a:off x="-457200" y="4419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Arc 199"/>
                <p:cNvSpPr/>
                <p:nvPr/>
              </p:nvSpPr>
              <p:spPr>
                <a:xfrm>
                  <a:off x="-457200" y="4572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Arc 200"/>
                <p:cNvSpPr/>
                <p:nvPr/>
              </p:nvSpPr>
              <p:spPr>
                <a:xfrm>
                  <a:off x="-457200" y="4724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Arc 201"/>
                <p:cNvSpPr/>
                <p:nvPr/>
              </p:nvSpPr>
              <p:spPr>
                <a:xfrm>
                  <a:off x="-457200" y="4876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Arc 202"/>
                <p:cNvSpPr/>
                <p:nvPr/>
              </p:nvSpPr>
              <p:spPr>
                <a:xfrm>
                  <a:off x="-457200" y="5029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Arc 203"/>
                <p:cNvSpPr/>
                <p:nvPr/>
              </p:nvSpPr>
              <p:spPr>
                <a:xfrm>
                  <a:off x="-457200" y="5181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Arc 204"/>
                <p:cNvSpPr/>
                <p:nvPr/>
              </p:nvSpPr>
              <p:spPr>
                <a:xfrm>
                  <a:off x="-457200" y="5334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Arc 205"/>
                <p:cNvSpPr/>
                <p:nvPr/>
              </p:nvSpPr>
              <p:spPr>
                <a:xfrm>
                  <a:off x="-457200" y="5486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Arc 206"/>
                <p:cNvSpPr/>
                <p:nvPr/>
              </p:nvSpPr>
              <p:spPr>
                <a:xfrm>
                  <a:off x="-457200" y="5638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Arc 207"/>
                <p:cNvSpPr/>
                <p:nvPr/>
              </p:nvSpPr>
              <p:spPr>
                <a:xfrm>
                  <a:off x="-457200" y="57912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Arc 208"/>
                <p:cNvSpPr/>
                <p:nvPr/>
              </p:nvSpPr>
              <p:spPr>
                <a:xfrm>
                  <a:off x="-457200" y="59436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Arc 209"/>
                <p:cNvSpPr/>
                <p:nvPr/>
              </p:nvSpPr>
              <p:spPr>
                <a:xfrm>
                  <a:off x="-457200" y="60960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Arc 210"/>
                <p:cNvSpPr/>
                <p:nvPr/>
              </p:nvSpPr>
              <p:spPr>
                <a:xfrm>
                  <a:off x="-457200" y="6248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8686800" y="12915"/>
                <a:ext cx="914400" cy="6858000"/>
                <a:chOff x="8686800" y="12915"/>
                <a:chExt cx="914400" cy="6858000"/>
              </a:xfrm>
            </p:grpSpPr>
            <p:sp>
              <p:nvSpPr>
                <p:cNvPr id="128" name="Arc 127"/>
                <p:cNvSpPr/>
                <p:nvPr/>
              </p:nvSpPr>
              <p:spPr>
                <a:xfrm flipH="1">
                  <a:off x="8686800" y="1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Arc 128"/>
                <p:cNvSpPr/>
                <p:nvPr/>
              </p:nvSpPr>
              <p:spPr>
                <a:xfrm flipH="1">
                  <a:off x="8686800" y="16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Arc 129"/>
                <p:cNvSpPr/>
                <p:nvPr/>
              </p:nvSpPr>
              <p:spPr>
                <a:xfrm flipH="1">
                  <a:off x="8686800" y="31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Arc 130"/>
                <p:cNvSpPr/>
                <p:nvPr/>
              </p:nvSpPr>
              <p:spPr>
                <a:xfrm flipH="1">
                  <a:off x="8686800" y="47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Arc 131"/>
                <p:cNvSpPr/>
                <p:nvPr/>
              </p:nvSpPr>
              <p:spPr>
                <a:xfrm flipH="1">
                  <a:off x="8686800" y="62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Arc 132"/>
                <p:cNvSpPr/>
                <p:nvPr/>
              </p:nvSpPr>
              <p:spPr>
                <a:xfrm flipH="1">
                  <a:off x="8686800" y="77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Arc 133"/>
                <p:cNvSpPr/>
                <p:nvPr/>
              </p:nvSpPr>
              <p:spPr>
                <a:xfrm flipH="1">
                  <a:off x="8686800" y="92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Arc 134"/>
                <p:cNvSpPr/>
                <p:nvPr/>
              </p:nvSpPr>
              <p:spPr>
                <a:xfrm flipH="1">
                  <a:off x="8686800" y="107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Arc 135"/>
                <p:cNvSpPr/>
                <p:nvPr/>
              </p:nvSpPr>
              <p:spPr>
                <a:xfrm flipH="1">
                  <a:off x="8686800" y="123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Arc 136"/>
                <p:cNvSpPr/>
                <p:nvPr/>
              </p:nvSpPr>
              <p:spPr>
                <a:xfrm flipH="1">
                  <a:off x="8686800" y="138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Arc 137"/>
                <p:cNvSpPr/>
                <p:nvPr/>
              </p:nvSpPr>
              <p:spPr>
                <a:xfrm flipH="1">
                  <a:off x="8686800" y="153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Arc 138"/>
                <p:cNvSpPr/>
                <p:nvPr/>
              </p:nvSpPr>
              <p:spPr>
                <a:xfrm flipH="1">
                  <a:off x="8686800" y="168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Arc 139"/>
                <p:cNvSpPr/>
                <p:nvPr/>
              </p:nvSpPr>
              <p:spPr>
                <a:xfrm flipH="1">
                  <a:off x="8686800" y="184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Arc 140"/>
                <p:cNvSpPr/>
                <p:nvPr/>
              </p:nvSpPr>
              <p:spPr>
                <a:xfrm flipH="1">
                  <a:off x="8686800" y="199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Arc 141"/>
                <p:cNvSpPr/>
                <p:nvPr/>
              </p:nvSpPr>
              <p:spPr>
                <a:xfrm flipH="1">
                  <a:off x="8686800" y="214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Arc 142"/>
                <p:cNvSpPr/>
                <p:nvPr/>
              </p:nvSpPr>
              <p:spPr>
                <a:xfrm flipH="1">
                  <a:off x="8686800" y="229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Arc 143"/>
                <p:cNvSpPr/>
                <p:nvPr/>
              </p:nvSpPr>
              <p:spPr>
                <a:xfrm flipH="1">
                  <a:off x="8686800" y="245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Arc 144"/>
                <p:cNvSpPr/>
                <p:nvPr/>
              </p:nvSpPr>
              <p:spPr>
                <a:xfrm flipH="1">
                  <a:off x="8686800" y="2603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Arc 145"/>
                <p:cNvSpPr/>
                <p:nvPr/>
              </p:nvSpPr>
              <p:spPr>
                <a:xfrm flipH="1">
                  <a:off x="8686800" y="2756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Arc 146"/>
                <p:cNvSpPr/>
                <p:nvPr/>
              </p:nvSpPr>
              <p:spPr>
                <a:xfrm flipH="1">
                  <a:off x="8686800" y="2908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Arc 147"/>
                <p:cNvSpPr/>
                <p:nvPr/>
              </p:nvSpPr>
              <p:spPr>
                <a:xfrm flipH="1">
                  <a:off x="8686800" y="3060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Arc 148"/>
                <p:cNvSpPr/>
                <p:nvPr/>
              </p:nvSpPr>
              <p:spPr>
                <a:xfrm flipH="1">
                  <a:off x="8686800" y="3213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Arc 149"/>
                <p:cNvSpPr/>
                <p:nvPr/>
              </p:nvSpPr>
              <p:spPr>
                <a:xfrm flipH="1">
                  <a:off x="8686800" y="3365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Arc 150"/>
                <p:cNvSpPr/>
                <p:nvPr/>
              </p:nvSpPr>
              <p:spPr>
                <a:xfrm flipH="1">
                  <a:off x="8686800" y="3518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Arc 151"/>
                <p:cNvSpPr/>
                <p:nvPr/>
              </p:nvSpPr>
              <p:spPr>
                <a:xfrm flipH="1">
                  <a:off x="8686800" y="3670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Arc 152"/>
                <p:cNvSpPr/>
                <p:nvPr/>
              </p:nvSpPr>
              <p:spPr>
                <a:xfrm flipH="1">
                  <a:off x="8686800" y="3822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Arc 153"/>
                <p:cNvSpPr/>
                <p:nvPr/>
              </p:nvSpPr>
              <p:spPr>
                <a:xfrm flipH="1">
                  <a:off x="8686800" y="3975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Arc 154"/>
                <p:cNvSpPr/>
                <p:nvPr/>
              </p:nvSpPr>
              <p:spPr>
                <a:xfrm flipH="1">
                  <a:off x="8686800" y="4127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Arc 155"/>
                <p:cNvSpPr/>
                <p:nvPr/>
              </p:nvSpPr>
              <p:spPr>
                <a:xfrm flipH="1">
                  <a:off x="8686800" y="4280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Arc 156"/>
                <p:cNvSpPr/>
                <p:nvPr/>
              </p:nvSpPr>
              <p:spPr>
                <a:xfrm flipH="1">
                  <a:off x="8686800" y="4432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Arc 157"/>
                <p:cNvSpPr/>
                <p:nvPr/>
              </p:nvSpPr>
              <p:spPr>
                <a:xfrm flipH="1">
                  <a:off x="8686800" y="4584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Arc 158"/>
                <p:cNvSpPr/>
                <p:nvPr/>
              </p:nvSpPr>
              <p:spPr>
                <a:xfrm flipH="1">
                  <a:off x="8686800" y="4737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Arc 159"/>
                <p:cNvSpPr/>
                <p:nvPr/>
              </p:nvSpPr>
              <p:spPr>
                <a:xfrm flipH="1">
                  <a:off x="8686800" y="4889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Arc 160"/>
                <p:cNvSpPr/>
                <p:nvPr/>
              </p:nvSpPr>
              <p:spPr>
                <a:xfrm flipH="1">
                  <a:off x="8686800" y="5042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Arc 161"/>
                <p:cNvSpPr/>
                <p:nvPr/>
              </p:nvSpPr>
              <p:spPr>
                <a:xfrm flipH="1">
                  <a:off x="8686800" y="5194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Arc 162"/>
                <p:cNvSpPr/>
                <p:nvPr/>
              </p:nvSpPr>
              <p:spPr>
                <a:xfrm flipH="1">
                  <a:off x="8686800" y="5346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Arc 163"/>
                <p:cNvSpPr/>
                <p:nvPr/>
              </p:nvSpPr>
              <p:spPr>
                <a:xfrm flipH="1">
                  <a:off x="8686800" y="5499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Arc 164"/>
                <p:cNvSpPr/>
                <p:nvPr/>
              </p:nvSpPr>
              <p:spPr>
                <a:xfrm flipH="1">
                  <a:off x="8686800" y="56517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Arc 165"/>
                <p:cNvSpPr/>
                <p:nvPr/>
              </p:nvSpPr>
              <p:spPr>
                <a:xfrm flipH="1">
                  <a:off x="8686800" y="58041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Arc 166"/>
                <p:cNvSpPr/>
                <p:nvPr/>
              </p:nvSpPr>
              <p:spPr>
                <a:xfrm flipH="1">
                  <a:off x="8686800" y="59565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Arc 167"/>
                <p:cNvSpPr/>
                <p:nvPr/>
              </p:nvSpPr>
              <p:spPr>
                <a:xfrm flipH="1">
                  <a:off x="8686800" y="61089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Arc 168"/>
                <p:cNvSpPr/>
                <p:nvPr/>
              </p:nvSpPr>
              <p:spPr>
                <a:xfrm flipH="1">
                  <a:off x="8686800" y="6261315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0" y="-457200"/>
                <a:ext cx="9144000" cy="914400"/>
                <a:chOff x="0" y="-457200"/>
                <a:chExt cx="9144000" cy="914400"/>
              </a:xfrm>
            </p:grpSpPr>
            <p:sp>
              <p:nvSpPr>
                <p:cNvPr id="70" name="Arc 69"/>
                <p:cNvSpPr/>
                <p:nvPr/>
              </p:nvSpPr>
              <p:spPr>
                <a:xfrm rot="5400000">
                  <a:off x="609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Arc 70"/>
                <p:cNvSpPr/>
                <p:nvPr/>
              </p:nvSpPr>
              <p:spPr>
                <a:xfrm rot="5400000">
                  <a:off x="594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Arc 71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5400000">
                  <a:off x="563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Arc 73"/>
                <p:cNvSpPr/>
                <p:nvPr/>
              </p:nvSpPr>
              <p:spPr>
                <a:xfrm rot="5400000">
                  <a:off x="548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Arc 74"/>
                <p:cNvSpPr/>
                <p:nvPr/>
              </p:nvSpPr>
              <p:spPr>
                <a:xfrm rot="5400000">
                  <a:off x="533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Arc 75"/>
                <p:cNvSpPr/>
                <p:nvPr/>
              </p:nvSpPr>
              <p:spPr>
                <a:xfrm rot="5400000">
                  <a:off x="518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Arc 76"/>
                <p:cNvSpPr/>
                <p:nvPr/>
              </p:nvSpPr>
              <p:spPr>
                <a:xfrm rot="5400000">
                  <a:off x="502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Arc 77"/>
                <p:cNvSpPr/>
                <p:nvPr/>
              </p:nvSpPr>
              <p:spPr>
                <a:xfrm rot="5400000">
                  <a:off x="487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Arc 78"/>
                <p:cNvSpPr/>
                <p:nvPr/>
              </p:nvSpPr>
              <p:spPr>
                <a:xfrm rot="5400000">
                  <a:off x="472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Arc 79"/>
                <p:cNvSpPr/>
                <p:nvPr/>
              </p:nvSpPr>
              <p:spPr>
                <a:xfrm rot="5400000">
                  <a:off x="457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Arc 80"/>
                <p:cNvSpPr/>
                <p:nvPr/>
              </p:nvSpPr>
              <p:spPr>
                <a:xfrm rot="5400000">
                  <a:off x="441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Arc 81"/>
                <p:cNvSpPr/>
                <p:nvPr/>
              </p:nvSpPr>
              <p:spPr>
                <a:xfrm rot="5400000">
                  <a:off x="426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Arc 82"/>
                <p:cNvSpPr/>
                <p:nvPr/>
              </p:nvSpPr>
              <p:spPr>
                <a:xfrm rot="5400000">
                  <a:off x="411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Arc 83"/>
                <p:cNvSpPr/>
                <p:nvPr/>
              </p:nvSpPr>
              <p:spPr>
                <a:xfrm rot="5400000">
                  <a:off x="396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rot="5400000">
                  <a:off x="381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Arc 85"/>
                <p:cNvSpPr/>
                <p:nvPr/>
              </p:nvSpPr>
              <p:spPr>
                <a:xfrm rot="5400000">
                  <a:off x="365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rot="5400000">
                  <a:off x="350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Arc 87"/>
                <p:cNvSpPr/>
                <p:nvPr/>
              </p:nvSpPr>
              <p:spPr>
                <a:xfrm rot="5400000">
                  <a:off x="335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rot="5400000">
                  <a:off x="320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Arc 89"/>
                <p:cNvSpPr/>
                <p:nvPr/>
              </p:nvSpPr>
              <p:spPr>
                <a:xfrm rot="5400000">
                  <a:off x="304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rot="5400000">
                  <a:off x="289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rot="5400000">
                  <a:off x="274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rot="5400000">
                  <a:off x="259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rot="5400000">
                  <a:off x="243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Arc 94"/>
                <p:cNvSpPr/>
                <p:nvPr/>
              </p:nvSpPr>
              <p:spPr>
                <a:xfrm rot="5400000">
                  <a:off x="2286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rot="5400000">
                  <a:off x="2133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Arc 96"/>
                <p:cNvSpPr/>
                <p:nvPr/>
              </p:nvSpPr>
              <p:spPr>
                <a:xfrm rot="5400000">
                  <a:off x="198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rot="5400000">
                  <a:off x="1828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Arc 98"/>
                <p:cNvSpPr/>
                <p:nvPr/>
              </p:nvSpPr>
              <p:spPr>
                <a:xfrm rot="5400000">
                  <a:off x="1676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rot="5400000">
                  <a:off x="1524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Arc 100"/>
                <p:cNvSpPr/>
                <p:nvPr/>
              </p:nvSpPr>
              <p:spPr>
                <a:xfrm rot="5400000">
                  <a:off x="1371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Arc 101"/>
                <p:cNvSpPr/>
                <p:nvPr/>
              </p:nvSpPr>
              <p:spPr>
                <a:xfrm rot="5400000">
                  <a:off x="1219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Arc 102"/>
                <p:cNvSpPr/>
                <p:nvPr/>
              </p:nvSpPr>
              <p:spPr>
                <a:xfrm rot="5400000">
                  <a:off x="1066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Arc 103"/>
                <p:cNvSpPr/>
                <p:nvPr/>
              </p:nvSpPr>
              <p:spPr>
                <a:xfrm rot="5400000">
                  <a:off x="914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Arc 104"/>
                <p:cNvSpPr/>
                <p:nvPr/>
              </p:nvSpPr>
              <p:spPr>
                <a:xfrm rot="5400000">
                  <a:off x="76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Arc 105"/>
                <p:cNvSpPr/>
                <p:nvPr/>
              </p:nvSpPr>
              <p:spPr>
                <a:xfrm rot="5400000">
                  <a:off x="60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Arc 106"/>
                <p:cNvSpPr/>
                <p:nvPr/>
              </p:nvSpPr>
              <p:spPr>
                <a:xfrm rot="5400000">
                  <a:off x="45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Arc 107"/>
                <p:cNvSpPr/>
                <p:nvPr/>
              </p:nvSpPr>
              <p:spPr>
                <a:xfrm rot="5400000">
                  <a:off x="30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Arc 108"/>
                <p:cNvSpPr/>
                <p:nvPr/>
              </p:nvSpPr>
              <p:spPr>
                <a:xfrm rot="5400000">
                  <a:off x="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Arc 109"/>
                <p:cNvSpPr/>
                <p:nvPr/>
              </p:nvSpPr>
              <p:spPr>
                <a:xfrm rot="5400000">
                  <a:off x="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Arc 110"/>
                <p:cNvSpPr/>
                <p:nvPr/>
              </p:nvSpPr>
              <p:spPr>
                <a:xfrm rot="5400000">
                  <a:off x="-15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rot="5400000">
                  <a:off x="8382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Arc 112"/>
                <p:cNvSpPr/>
                <p:nvPr/>
              </p:nvSpPr>
              <p:spPr>
                <a:xfrm rot="5400000">
                  <a:off x="8229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Arc 113"/>
                <p:cNvSpPr/>
                <p:nvPr/>
              </p:nvSpPr>
              <p:spPr>
                <a:xfrm rot="5400000">
                  <a:off x="8077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Arc 114"/>
                <p:cNvSpPr/>
                <p:nvPr/>
              </p:nvSpPr>
              <p:spPr>
                <a:xfrm rot="5400000">
                  <a:off x="7924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Arc 115"/>
                <p:cNvSpPr/>
                <p:nvPr/>
              </p:nvSpPr>
              <p:spPr>
                <a:xfrm rot="5400000">
                  <a:off x="7772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Arc 116"/>
                <p:cNvSpPr/>
                <p:nvPr/>
              </p:nvSpPr>
              <p:spPr>
                <a:xfrm rot="5400000">
                  <a:off x="7620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Arc 117"/>
                <p:cNvSpPr/>
                <p:nvPr/>
              </p:nvSpPr>
              <p:spPr>
                <a:xfrm rot="5400000">
                  <a:off x="7467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Arc 118"/>
                <p:cNvSpPr/>
                <p:nvPr/>
              </p:nvSpPr>
              <p:spPr>
                <a:xfrm rot="5400000">
                  <a:off x="7315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Arc 119"/>
                <p:cNvSpPr/>
                <p:nvPr/>
              </p:nvSpPr>
              <p:spPr>
                <a:xfrm rot="5400000">
                  <a:off x="7162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Arc 120"/>
                <p:cNvSpPr/>
                <p:nvPr/>
              </p:nvSpPr>
              <p:spPr>
                <a:xfrm rot="5400000">
                  <a:off x="7010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Arc 121"/>
                <p:cNvSpPr/>
                <p:nvPr/>
              </p:nvSpPr>
              <p:spPr>
                <a:xfrm rot="5400000">
                  <a:off x="68580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Arc 122"/>
                <p:cNvSpPr/>
                <p:nvPr/>
              </p:nvSpPr>
              <p:spPr>
                <a:xfrm rot="5400000">
                  <a:off x="67056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Arc 123"/>
                <p:cNvSpPr/>
                <p:nvPr/>
              </p:nvSpPr>
              <p:spPr>
                <a:xfrm rot="5400000">
                  <a:off x="6553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Arc 124"/>
                <p:cNvSpPr/>
                <p:nvPr/>
              </p:nvSpPr>
              <p:spPr>
                <a:xfrm rot="5400000">
                  <a:off x="64008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Arc 125"/>
                <p:cNvSpPr/>
                <p:nvPr/>
              </p:nvSpPr>
              <p:spPr>
                <a:xfrm rot="5400000">
                  <a:off x="62484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Arc 126"/>
                <p:cNvSpPr/>
                <p:nvPr/>
              </p:nvSpPr>
              <p:spPr>
                <a:xfrm rot="5400000">
                  <a:off x="5791200" y="-3048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 flipV="1">
                <a:off x="0" y="6400800"/>
                <a:ext cx="9144000" cy="914400"/>
                <a:chOff x="152400" y="-304800"/>
                <a:chExt cx="9144000" cy="914400"/>
              </a:xfrm>
            </p:grpSpPr>
            <p:sp>
              <p:nvSpPr>
                <p:cNvPr id="13" name="Arc 12"/>
                <p:cNvSpPr/>
                <p:nvPr/>
              </p:nvSpPr>
              <p:spPr>
                <a:xfrm rot="5400000">
                  <a:off x="624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Arc 13"/>
                <p:cNvSpPr/>
                <p:nvPr/>
              </p:nvSpPr>
              <p:spPr>
                <a:xfrm rot="5400000">
                  <a:off x="609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Arc 14"/>
                <p:cNvSpPr/>
                <p:nvPr/>
              </p:nvSpPr>
              <p:spPr>
                <a:xfrm rot="5400000">
                  <a:off x="594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Arc 15"/>
                <p:cNvSpPr/>
                <p:nvPr/>
              </p:nvSpPr>
              <p:spPr>
                <a:xfrm rot="5400000">
                  <a:off x="579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Arc 16"/>
                <p:cNvSpPr/>
                <p:nvPr/>
              </p:nvSpPr>
              <p:spPr>
                <a:xfrm rot="5400000">
                  <a:off x="563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 rot="5400000">
                  <a:off x="548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rot="5400000">
                  <a:off x="533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Arc 19"/>
                <p:cNvSpPr/>
                <p:nvPr/>
              </p:nvSpPr>
              <p:spPr>
                <a:xfrm rot="5400000">
                  <a:off x="518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5400000">
                  <a:off x="502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Arc 21"/>
                <p:cNvSpPr/>
                <p:nvPr/>
              </p:nvSpPr>
              <p:spPr>
                <a:xfrm rot="5400000">
                  <a:off x="487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Arc 22"/>
                <p:cNvSpPr/>
                <p:nvPr/>
              </p:nvSpPr>
              <p:spPr>
                <a:xfrm rot="5400000">
                  <a:off x="472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c 23"/>
                <p:cNvSpPr/>
                <p:nvPr/>
              </p:nvSpPr>
              <p:spPr>
                <a:xfrm rot="5400000">
                  <a:off x="457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5400000">
                  <a:off x="441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/>
                <p:cNvSpPr/>
                <p:nvPr/>
              </p:nvSpPr>
              <p:spPr>
                <a:xfrm rot="5400000">
                  <a:off x="426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Arc 26"/>
                <p:cNvSpPr/>
                <p:nvPr/>
              </p:nvSpPr>
              <p:spPr>
                <a:xfrm rot="5400000">
                  <a:off x="411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/>
                <p:cNvSpPr/>
                <p:nvPr/>
              </p:nvSpPr>
              <p:spPr>
                <a:xfrm rot="5400000">
                  <a:off x="396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Arc 28"/>
                <p:cNvSpPr/>
                <p:nvPr/>
              </p:nvSpPr>
              <p:spPr>
                <a:xfrm rot="5400000">
                  <a:off x="381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Arc 29"/>
                <p:cNvSpPr/>
                <p:nvPr/>
              </p:nvSpPr>
              <p:spPr>
                <a:xfrm rot="5400000">
                  <a:off x="365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Arc 30"/>
                <p:cNvSpPr/>
                <p:nvPr/>
              </p:nvSpPr>
              <p:spPr>
                <a:xfrm rot="5400000">
                  <a:off x="350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Arc 31"/>
                <p:cNvSpPr/>
                <p:nvPr/>
              </p:nvSpPr>
              <p:spPr>
                <a:xfrm rot="5400000">
                  <a:off x="335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Arc 32"/>
                <p:cNvSpPr/>
                <p:nvPr/>
              </p:nvSpPr>
              <p:spPr>
                <a:xfrm rot="5400000">
                  <a:off x="320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Arc 33"/>
                <p:cNvSpPr/>
                <p:nvPr/>
              </p:nvSpPr>
              <p:spPr>
                <a:xfrm rot="5400000">
                  <a:off x="304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 rot="5400000">
                  <a:off x="289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Arc 35"/>
                <p:cNvSpPr/>
                <p:nvPr/>
              </p:nvSpPr>
              <p:spPr>
                <a:xfrm rot="5400000">
                  <a:off x="274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Arc 36"/>
                <p:cNvSpPr/>
                <p:nvPr/>
              </p:nvSpPr>
              <p:spPr>
                <a:xfrm rot="5400000">
                  <a:off x="259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rot="5400000">
                  <a:off x="2438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Arc 38"/>
                <p:cNvSpPr/>
                <p:nvPr/>
              </p:nvSpPr>
              <p:spPr>
                <a:xfrm rot="5400000">
                  <a:off x="2286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 rot="5400000">
                  <a:off x="2133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5400000">
                  <a:off x="1981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Arc 41"/>
                <p:cNvSpPr/>
                <p:nvPr/>
              </p:nvSpPr>
              <p:spPr>
                <a:xfrm rot="5400000">
                  <a:off x="1828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Arc 42"/>
                <p:cNvSpPr/>
                <p:nvPr/>
              </p:nvSpPr>
              <p:spPr>
                <a:xfrm rot="5400000">
                  <a:off x="1676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Arc 43"/>
                <p:cNvSpPr/>
                <p:nvPr/>
              </p:nvSpPr>
              <p:spPr>
                <a:xfrm rot="5400000">
                  <a:off x="1524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Arc 44"/>
                <p:cNvSpPr/>
                <p:nvPr/>
              </p:nvSpPr>
              <p:spPr>
                <a:xfrm rot="5400000">
                  <a:off x="1371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rot="5400000">
                  <a:off x="1219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Arc 46"/>
                <p:cNvSpPr/>
                <p:nvPr/>
              </p:nvSpPr>
              <p:spPr>
                <a:xfrm rot="5400000">
                  <a:off x="1066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Arc 47"/>
                <p:cNvSpPr/>
                <p:nvPr/>
              </p:nvSpPr>
              <p:spPr>
                <a:xfrm rot="5400000">
                  <a:off x="91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5400000">
                  <a:off x="76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 rot="5400000">
                  <a:off x="60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Arc 50"/>
                <p:cNvSpPr/>
                <p:nvPr/>
              </p:nvSpPr>
              <p:spPr>
                <a:xfrm rot="5400000">
                  <a:off x="45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Arc 51"/>
                <p:cNvSpPr/>
                <p:nvPr/>
              </p:nvSpPr>
              <p:spPr>
                <a:xfrm rot="5400000">
                  <a:off x="30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Arc 52"/>
                <p:cNvSpPr/>
                <p:nvPr/>
              </p:nvSpPr>
              <p:spPr>
                <a:xfrm rot="5400000">
                  <a:off x="15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Arc 53"/>
                <p:cNvSpPr/>
                <p:nvPr/>
              </p:nvSpPr>
              <p:spPr>
                <a:xfrm rot="5400000">
                  <a:off x="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Arc 54"/>
                <p:cNvSpPr/>
                <p:nvPr/>
              </p:nvSpPr>
              <p:spPr>
                <a:xfrm rot="5400000">
                  <a:off x="8534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Arc 55"/>
                <p:cNvSpPr/>
                <p:nvPr/>
              </p:nvSpPr>
              <p:spPr>
                <a:xfrm rot="5400000">
                  <a:off x="8382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5400000">
                  <a:off x="8229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Arc 57"/>
                <p:cNvSpPr/>
                <p:nvPr/>
              </p:nvSpPr>
              <p:spPr>
                <a:xfrm rot="5400000">
                  <a:off x="8077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Arc 58"/>
                <p:cNvSpPr/>
                <p:nvPr/>
              </p:nvSpPr>
              <p:spPr>
                <a:xfrm rot="5400000">
                  <a:off x="7924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Arc 59"/>
                <p:cNvSpPr/>
                <p:nvPr/>
              </p:nvSpPr>
              <p:spPr>
                <a:xfrm rot="5400000">
                  <a:off x="7772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Arc 60"/>
                <p:cNvSpPr/>
                <p:nvPr/>
              </p:nvSpPr>
              <p:spPr>
                <a:xfrm rot="5400000">
                  <a:off x="7620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Arc 61"/>
                <p:cNvSpPr/>
                <p:nvPr/>
              </p:nvSpPr>
              <p:spPr>
                <a:xfrm rot="5400000">
                  <a:off x="7467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Arc 62"/>
                <p:cNvSpPr/>
                <p:nvPr/>
              </p:nvSpPr>
              <p:spPr>
                <a:xfrm rot="5400000">
                  <a:off x="7315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 rot="5400000">
                  <a:off x="7162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5400000">
                  <a:off x="70104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Arc 65"/>
                <p:cNvSpPr/>
                <p:nvPr/>
              </p:nvSpPr>
              <p:spPr>
                <a:xfrm rot="5400000">
                  <a:off x="68580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Arc 66"/>
                <p:cNvSpPr/>
                <p:nvPr/>
              </p:nvSpPr>
              <p:spPr>
                <a:xfrm rot="5400000">
                  <a:off x="67056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Arc 67"/>
                <p:cNvSpPr/>
                <p:nvPr/>
              </p:nvSpPr>
              <p:spPr>
                <a:xfrm rot="5400000">
                  <a:off x="65532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Arc 68"/>
                <p:cNvSpPr/>
                <p:nvPr/>
              </p:nvSpPr>
              <p:spPr>
                <a:xfrm rot="5400000">
                  <a:off x="6400800" y="-152400"/>
                  <a:ext cx="914400" cy="609600"/>
                </a:xfrm>
                <a:prstGeom prst="arc">
                  <a:avLst>
                    <a:gd name="adj1" fmla="val 16183879"/>
                    <a:gd name="adj2" fmla="val 5399151"/>
                  </a:avLst>
                </a:prstGeom>
                <a:ln w="12700" cap="rnd" cmpd="sng" algn="ctr">
                  <a:solidFill>
                    <a:schemeClr val="accent1">
                      <a:tint val="20000"/>
                    </a:schemeClr>
                  </a:solidFill>
                  <a:prstDash val="soli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12" name="Rectangle 211"/>
            <p:cNvSpPr/>
            <p:nvPr userDrawn="1"/>
          </p:nvSpPr>
          <p:spPr>
            <a:xfrm>
              <a:off x="457200" y="457200"/>
              <a:ext cx="8229600" cy="59436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6350" cap="rnd" cmpd="sng" algn="ctr">
              <a:noFill/>
              <a:prstDash val="solid"/>
            </a:ln>
            <a:effectLst>
              <a:innerShdw blurRad="101600">
                <a:srgbClr val="000000">
                  <a:alpha val="43137"/>
                </a:srgbClr>
              </a:inn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 userDrawn="1"/>
          </p:nvSpPr>
          <p:spPr>
            <a:xfrm>
              <a:off x="876300" y="828675"/>
              <a:ext cx="7391400" cy="5200650"/>
            </a:xfrm>
            <a:prstGeom prst="rect">
              <a:avLst/>
            </a:prstGeom>
            <a:solidFill>
              <a:schemeClr val="bg1"/>
            </a:solidFill>
            <a:ln w="6350" cap="rnd" cmpd="sng" algn="ctr">
              <a:noFill/>
              <a:prstDash val="solid"/>
            </a:ln>
            <a:effectLst>
              <a:outerShdw blurRad="254000" algn="tl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914400"/>
            <a:ext cx="7162800" cy="762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828803"/>
            <a:ext cx="7162800" cy="403859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59BDFDF3-D88D-4543-898D-E64374E98FC3}" type="datetimeFigureOut">
              <a:rPr lang="en-US" smtClean="0">
                <a:solidFill>
                  <a:schemeClr val="tx1"/>
                </a:solidFill>
              </a:rPr>
              <a:pPr/>
              <a:t>7/7/2013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181A885-9F8E-4F8B-9FA2-CC99E53ECE23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57224" y="1942497"/>
            <a:ext cx="7429552" cy="35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1523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THIS CERTIFIES THAT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solidFill>
                <a:srgbClr val="333333"/>
              </a:solidFill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has successfully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completed25-30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Juzz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 of The Qur’an, and is therefore awarded this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CERTIFICATE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(6 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of </a:t>
            </a:r>
            <a:r>
              <a:rPr lang="en-US" sz="1200" smtClean="0">
                <a:solidFill>
                  <a:srgbClr val="333333"/>
                </a:solidFill>
                <a:latin typeface="Garamond" pitchFamily="18" charset="0"/>
              </a:rPr>
              <a:t>6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</a:rPr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May Allah accept your hard work and grant you </a:t>
            </a:r>
            <a:r>
              <a:rPr lang="en-GB" sz="1400" dirty="0" err="1" smtClean="0">
                <a:solidFill>
                  <a:srgbClr val="333333"/>
                </a:solidFill>
                <a:latin typeface="Garamond" pitchFamily="18" charset="0"/>
              </a:rPr>
              <a:t>Tawfeeq</a:t>
            </a:r>
            <a:r>
              <a:rPr lang="en-GB" sz="1400" dirty="0" smtClean="0">
                <a:solidFill>
                  <a:srgbClr val="333333"/>
                </a:solidFill>
                <a:latin typeface="Garamond" pitchFamily="18" charset="0"/>
              </a:rPr>
              <a:t> to progress further.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solidFill>
                <a:srgbClr val="333333"/>
              </a:solidFill>
              <a:latin typeface="Garamond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43174" y="564357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 smtClean="0">
                <a:latin typeface="Garamond" pitchFamily="18" charset="0"/>
              </a:rPr>
              <a:t>     Islamic Studies Teacher                    </a:t>
            </a:r>
            <a:r>
              <a:rPr lang="en-GB" sz="1400" dirty="0" err="1" smtClean="0">
                <a:latin typeface="Garamond" pitchFamily="18" charset="0"/>
              </a:rPr>
              <a:t>Headteacher</a:t>
            </a:r>
            <a:endParaRPr lang="en-GB" sz="1400" dirty="0">
              <a:latin typeface="Garamond" pitchFamily="18" charset="0"/>
            </a:endParaRPr>
          </a:p>
        </p:txBody>
      </p:sp>
      <p:pic>
        <p:nvPicPr>
          <p:cNvPr id="1031" name="Picture 7" descr="http://images.google.co.uk/url?source=imgres&amp;ct=img&amp;q=http://delhi4cats.files.wordpress.com/2009/09/mashaallah_by_callligrapher.jpg&amp;usg=AFQjCNGgSUIe1ixk1Kla8losXM_tWsI8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000108"/>
            <a:ext cx="1472439" cy="1859923"/>
          </a:xfrm>
          <a:prstGeom prst="rect">
            <a:avLst/>
          </a:prstGeom>
          <a:noFill/>
        </p:spPr>
      </p:pic>
      <p:pic>
        <p:nvPicPr>
          <p:cNvPr id="3074" name="Picture 2" descr="http://www.iiid.ca/cartoon/200811201149443Alhamdulilla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1071546"/>
            <a:ext cx="1357322" cy="1714512"/>
          </a:xfrm>
          <a:prstGeom prst="rect">
            <a:avLst/>
          </a:prstGeom>
          <a:noFill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928926" y="2000240"/>
            <a:ext cx="3327400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Islamic Studies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rtificate of excellence for employe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44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Certificate of excellence for employee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2010-02-25T14:38:59Z</dcterms:created>
  <dcterms:modified xsi:type="dcterms:W3CDTF">2013-07-07T09:32:18Z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TC101641901033</vt:lpwstr>
  </property>
</Properties>
</file>