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1942497"/>
            <a:ext cx="7429552" cy="35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THIS CERTIFIES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solidFill>
                <a:srgbClr val="333333"/>
              </a:solidFill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has successfully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completed10-15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Juzz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of The Qur’an, and is therefore awarded this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CERTIFICATE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(3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of 6)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May Allah accept your hard work and grant you </a:t>
            </a:r>
            <a:r>
              <a:rPr lang="en-GB" sz="1400" dirty="0" err="1" smtClean="0">
                <a:solidFill>
                  <a:srgbClr val="333333"/>
                </a:solidFill>
                <a:latin typeface="Garamond" pitchFamily="18" charset="0"/>
              </a:rPr>
              <a:t>Tawfeeq</a:t>
            </a: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 to progress further.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3174" y="564357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latin typeface="Garamond" pitchFamily="18" charset="0"/>
              </a:rPr>
              <a:t>     Islamic Studies Teacher                    </a:t>
            </a:r>
            <a:r>
              <a:rPr lang="en-GB" sz="1400" dirty="0" err="1" smtClean="0">
                <a:latin typeface="Garamond" pitchFamily="18" charset="0"/>
              </a:rPr>
              <a:t>Headteacher</a:t>
            </a:r>
            <a:endParaRPr lang="en-GB" sz="1400" dirty="0">
              <a:latin typeface="Garamond" pitchFamily="18" charset="0"/>
            </a:endParaRPr>
          </a:p>
        </p:txBody>
      </p:sp>
      <p:pic>
        <p:nvPicPr>
          <p:cNvPr id="1031" name="Picture 7" descr="http://images.google.co.uk/url?source=imgres&amp;ct=img&amp;q=http://delhi4cats.files.wordpress.com/2009/09/mashaallah_by_callligrapher.jpg&amp;usg=AFQjCNGgSUIe1ixk1Kla8losXM_tWsI8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1472439" cy="1859923"/>
          </a:xfrm>
          <a:prstGeom prst="rect">
            <a:avLst/>
          </a:prstGeom>
          <a:noFill/>
        </p:spPr>
      </p:pic>
      <p:pic>
        <p:nvPicPr>
          <p:cNvPr id="3074" name="Picture 2" descr="http://www.iiid.ca/cartoon/200811201149443Alhamdulill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71546"/>
            <a:ext cx="1357322" cy="171451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28926" y="2000240"/>
            <a:ext cx="3327400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Islamic Studies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employe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employee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2010-02-25T14:38:59Z</dcterms:created>
  <dcterms:modified xsi:type="dcterms:W3CDTF">2013-07-07T09:27:25Z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TC101641901033</vt:lpwstr>
  </property>
</Properties>
</file>