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064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6665-6B32-46CD-983A-870D79D16CB1}" type="datetimeFigureOut">
              <a:rPr lang="en-US" smtClean="0"/>
              <a:pPr/>
              <a:t>10/13/2009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40A2-4B89-4C96-9AB0-7F61C2C91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6665-6B32-46CD-983A-870D79D16CB1}" type="datetimeFigureOut">
              <a:rPr lang="en-US" smtClean="0"/>
              <a:pPr/>
              <a:t>10/13/2009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40A2-4B89-4C96-9AB0-7F61C2C91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6665-6B32-46CD-983A-870D79D16CB1}" type="datetimeFigureOut">
              <a:rPr lang="en-US" smtClean="0"/>
              <a:pPr/>
              <a:t>10/13/2009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40A2-4B89-4C96-9AB0-7F61C2C91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6665-6B32-46CD-983A-870D79D16CB1}" type="datetimeFigureOut">
              <a:rPr lang="en-US" smtClean="0"/>
              <a:pPr/>
              <a:t>10/13/2009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40A2-4B89-4C96-9AB0-7F61C2C91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6665-6B32-46CD-983A-870D79D16CB1}" type="datetimeFigureOut">
              <a:rPr lang="en-US" smtClean="0"/>
              <a:pPr/>
              <a:t>10/13/2009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40A2-4B89-4C96-9AB0-7F61C2C91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6665-6B32-46CD-983A-870D79D16CB1}" type="datetimeFigureOut">
              <a:rPr lang="en-US" smtClean="0"/>
              <a:pPr/>
              <a:t>10/13/2009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40A2-4B89-4C96-9AB0-7F61C2C91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6665-6B32-46CD-983A-870D79D16CB1}" type="datetimeFigureOut">
              <a:rPr lang="en-US" smtClean="0"/>
              <a:pPr/>
              <a:t>10/13/2009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40A2-4B89-4C96-9AB0-7F61C2C91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6665-6B32-46CD-983A-870D79D16CB1}" type="datetimeFigureOut">
              <a:rPr lang="en-US" smtClean="0"/>
              <a:pPr/>
              <a:t>10/13/2009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40A2-4B89-4C96-9AB0-7F61C2C91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6665-6B32-46CD-983A-870D79D16CB1}" type="datetimeFigureOut">
              <a:rPr lang="en-US" smtClean="0"/>
              <a:pPr/>
              <a:t>10/13/2009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40A2-4B89-4C96-9AB0-7F61C2C91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6665-6B32-46CD-983A-870D79D16CB1}" type="datetimeFigureOut">
              <a:rPr lang="en-US" smtClean="0"/>
              <a:pPr/>
              <a:t>10/13/2009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40A2-4B89-4C96-9AB0-7F61C2C91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6665-6B32-46CD-983A-870D79D16CB1}" type="datetimeFigureOut">
              <a:rPr lang="en-US" smtClean="0"/>
              <a:pPr/>
              <a:t>10/13/2009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40A2-4B89-4C96-9AB0-7F61C2C91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36665-6B32-46CD-983A-870D79D16CB1}" type="datetimeFigureOut">
              <a:rPr lang="en-US" smtClean="0"/>
              <a:pPr/>
              <a:t>10/13/2009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A40A2-4B89-4C96-9AB0-7F61C2C91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919" t="9946" r="4644" b="8204"/>
          <a:stretch>
            <a:fillRect/>
          </a:stretch>
        </p:blipFill>
        <p:spPr bwMode="auto">
          <a:xfrm rot="5400000">
            <a:off x="-365177" y="2889261"/>
            <a:ext cx="7784074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375" t="12499" r="6250" b="5000"/>
          <a:stretch>
            <a:fillRect/>
          </a:stretch>
        </p:blipFill>
        <p:spPr bwMode="auto">
          <a:xfrm>
            <a:off x="0" y="42372"/>
            <a:ext cx="6858000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9570" t="12500" r="6054" b="5000"/>
          <a:stretch>
            <a:fillRect/>
          </a:stretch>
        </p:blipFill>
        <p:spPr bwMode="auto">
          <a:xfrm>
            <a:off x="0" y="5381628"/>
            <a:ext cx="6858000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9375" t="11562" r="5078" b="4062"/>
          <a:stretch>
            <a:fillRect/>
          </a:stretch>
        </p:blipFill>
        <p:spPr bwMode="auto">
          <a:xfrm>
            <a:off x="0" y="0"/>
            <a:ext cx="6858000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226" t="9687" r="4882" b="6875"/>
          <a:stretch>
            <a:fillRect/>
          </a:stretch>
        </p:blipFill>
        <p:spPr bwMode="auto">
          <a:xfrm>
            <a:off x="1" y="5424000"/>
            <a:ext cx="6858000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8789" t="10625" r="5078" b="4062"/>
          <a:stretch>
            <a:fillRect/>
          </a:stretch>
        </p:blipFill>
        <p:spPr bwMode="auto">
          <a:xfrm>
            <a:off x="0" y="0"/>
            <a:ext cx="6858000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7226" t="9687" r="7226" b="5937"/>
          <a:stretch>
            <a:fillRect/>
          </a:stretch>
        </p:blipFill>
        <p:spPr bwMode="auto">
          <a:xfrm>
            <a:off x="0" y="5424000"/>
            <a:ext cx="6858000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5820" t="10625" r="5078" b="4062"/>
          <a:stretch>
            <a:fillRect/>
          </a:stretch>
        </p:blipFill>
        <p:spPr bwMode="auto">
          <a:xfrm>
            <a:off x="214289" y="0"/>
            <a:ext cx="6643711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3086" t="9687" r="7226" b="5937"/>
          <a:stretch>
            <a:fillRect/>
          </a:stretch>
        </p:blipFill>
        <p:spPr bwMode="auto">
          <a:xfrm>
            <a:off x="0" y="5424000"/>
            <a:ext cx="6772800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7578" t="9687" r="3906" b="5937"/>
          <a:stretch>
            <a:fillRect/>
          </a:stretch>
        </p:blipFill>
        <p:spPr bwMode="auto">
          <a:xfrm>
            <a:off x="184800" y="0"/>
            <a:ext cx="6673200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297" t="9687" r="3711" b="5000"/>
          <a:stretch>
            <a:fillRect/>
          </a:stretch>
        </p:blipFill>
        <p:spPr bwMode="auto">
          <a:xfrm>
            <a:off x="0" y="5424000"/>
            <a:ext cx="6858000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8125" t="9687" r="4492" b="5000"/>
          <a:stretch>
            <a:fillRect/>
          </a:stretch>
        </p:blipFill>
        <p:spPr bwMode="auto">
          <a:xfrm>
            <a:off x="0" y="0"/>
            <a:ext cx="5664066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6015" t="9687" r="4883" b="5000"/>
          <a:stretch>
            <a:fillRect/>
          </a:stretch>
        </p:blipFill>
        <p:spPr bwMode="auto">
          <a:xfrm>
            <a:off x="208879" y="5424000"/>
            <a:ext cx="6649121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0703" t="10937" r="11328" b="7812"/>
          <a:stretch>
            <a:fillRect/>
          </a:stretch>
        </p:blipFill>
        <p:spPr bwMode="auto">
          <a:xfrm>
            <a:off x="571503" y="122335"/>
            <a:ext cx="5000637" cy="448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241" t="10816" r="3628" b="7333"/>
          <a:stretch>
            <a:fillRect/>
          </a:stretch>
        </p:blipFill>
        <p:spPr bwMode="auto">
          <a:xfrm>
            <a:off x="571480" y="5095876"/>
            <a:ext cx="5000660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6531" t="9946" r="2685" b="9075"/>
          <a:stretch>
            <a:fillRect/>
          </a:stretch>
        </p:blipFill>
        <p:spPr bwMode="auto">
          <a:xfrm>
            <a:off x="71414" y="5381628"/>
            <a:ext cx="6698903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640" t="22812" r="6054" b="10625"/>
          <a:stretch>
            <a:fillRect/>
          </a:stretch>
        </p:blipFill>
        <p:spPr bwMode="auto">
          <a:xfrm>
            <a:off x="0" y="0"/>
            <a:ext cx="6858000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878" t="11687" r="2685" b="11687"/>
          <a:stretch>
            <a:fillRect/>
          </a:stretch>
        </p:blipFill>
        <p:spPr bwMode="auto">
          <a:xfrm>
            <a:off x="1" y="0"/>
            <a:ext cx="6857999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241" t="17782" r="3628" b="6463"/>
          <a:stretch>
            <a:fillRect/>
          </a:stretch>
        </p:blipFill>
        <p:spPr bwMode="auto">
          <a:xfrm>
            <a:off x="0" y="5424000"/>
            <a:ext cx="6858000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7184" t="11687" r="2031" b="11687"/>
          <a:stretch>
            <a:fillRect/>
          </a:stretch>
        </p:blipFill>
        <p:spPr bwMode="auto">
          <a:xfrm>
            <a:off x="1" y="0"/>
            <a:ext cx="6857999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1756" t="10449" r="6603" b="8571"/>
          <a:stretch>
            <a:fillRect/>
          </a:stretch>
        </p:blipFill>
        <p:spPr bwMode="auto">
          <a:xfrm>
            <a:off x="285752" y="5238752"/>
            <a:ext cx="6215082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4648" t="12500" r="16797" b="5000"/>
          <a:stretch>
            <a:fillRect/>
          </a:stretch>
        </p:blipFill>
        <p:spPr bwMode="auto">
          <a:xfrm>
            <a:off x="142852" y="72640"/>
            <a:ext cx="6441551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0117" t="12499" r="13672" b="5000"/>
          <a:stretch>
            <a:fillRect/>
          </a:stretch>
        </p:blipFill>
        <p:spPr bwMode="auto">
          <a:xfrm>
            <a:off x="0" y="5424000"/>
            <a:ext cx="6429396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0508" t="12500" r="13867" b="5000"/>
          <a:stretch>
            <a:fillRect/>
          </a:stretch>
        </p:blipFill>
        <p:spPr bwMode="auto">
          <a:xfrm>
            <a:off x="0" y="0"/>
            <a:ext cx="6643710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570" t="12500" r="6054" b="5000"/>
          <a:stretch>
            <a:fillRect/>
          </a:stretch>
        </p:blipFill>
        <p:spPr bwMode="auto">
          <a:xfrm>
            <a:off x="0" y="5328784"/>
            <a:ext cx="6858000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7617" t="12500" r="8007" b="5937"/>
          <a:stretch>
            <a:fillRect/>
          </a:stretch>
        </p:blipFill>
        <p:spPr bwMode="auto">
          <a:xfrm>
            <a:off x="1" y="42372"/>
            <a:ext cx="6858000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468" t="12500" r="4297" b="5937"/>
          <a:stretch>
            <a:fillRect/>
          </a:stretch>
        </p:blipFill>
        <p:spPr bwMode="auto">
          <a:xfrm>
            <a:off x="1" y="5381628"/>
            <a:ext cx="6858000" cy="452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468" t="12500" r="4297" b="5000"/>
          <a:stretch>
            <a:fillRect/>
          </a:stretch>
        </p:blipFill>
        <p:spPr bwMode="auto">
          <a:xfrm>
            <a:off x="0" y="0"/>
            <a:ext cx="6858000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375" t="12188" r="6249" b="5312"/>
          <a:stretch>
            <a:fillRect/>
          </a:stretch>
        </p:blipFill>
        <p:spPr bwMode="auto">
          <a:xfrm>
            <a:off x="0" y="5424000"/>
            <a:ext cx="6858000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A4 Paper (210x297 mm)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officeuser</dc:creator>
  <cp:lastModifiedBy>Laptop1</cp:lastModifiedBy>
  <cp:revision>6</cp:revision>
  <dcterms:created xsi:type="dcterms:W3CDTF">2009-09-29T06:46:12Z</dcterms:created>
  <dcterms:modified xsi:type="dcterms:W3CDTF">2009-10-13T15:39:02Z</dcterms:modified>
</cp:coreProperties>
</file>