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78" r:id="rId3"/>
    <p:sldId id="279" r:id="rId4"/>
    <p:sldId id="277" r:id="rId5"/>
    <p:sldId id="257" r:id="rId6"/>
    <p:sldId id="258" r:id="rId7"/>
    <p:sldId id="280" r:id="rId8"/>
    <p:sldId id="259" r:id="rId9"/>
    <p:sldId id="260" r:id="rId10"/>
    <p:sldId id="261" r:id="rId11"/>
    <p:sldId id="262" r:id="rId12"/>
    <p:sldId id="263" r:id="rId13"/>
    <p:sldId id="264" r:id="rId14"/>
    <p:sldId id="265" r:id="rId15"/>
    <p:sldId id="266" r:id="rId16"/>
    <p:sldId id="267" r:id="rId17"/>
    <p:sldId id="275" r:id="rId18"/>
    <p:sldId id="268" r:id="rId19"/>
    <p:sldId id="269" r:id="rId20"/>
    <p:sldId id="270" r:id="rId21"/>
    <p:sldId id="276" r:id="rId22"/>
    <p:sldId id="272" r:id="rId23"/>
    <p:sldId id="273" r:id="rId24"/>
    <p:sldId id="274"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5" r:id="rId39"/>
    <p:sldId id="294" r:id="rId4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nan M. Obeid" initials="BMO" lastIdx="1" clrIdx="0">
    <p:extLst>
      <p:ext uri="{19B8F6BF-5375-455C-9EA6-DF929625EA0E}">
        <p15:presenceInfo xmlns:p15="http://schemas.microsoft.com/office/powerpoint/2012/main" userId="c80c173ed48abd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p:scale>
          <a:sx n="96" d="100"/>
          <a:sy n="96" d="100"/>
        </p:scale>
        <p:origin x="86"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3175" y="-19050"/>
            <a:ext cx="12201525" cy="6883400"/>
            <a:chOff x="-3175" y="-19050"/>
            <a:chExt cx="12201525" cy="6883400"/>
          </a:xfrm>
        </p:grpSpPr>
        <p:sp>
          <p:nvSpPr>
            <p:cNvPr id="24" name="Freeform 13"/>
            <p:cNvSpPr>
              <a:spLocks noEditPoints="1"/>
            </p:cNvSpPr>
            <p:nvPr/>
          </p:nvSpPr>
          <p:spPr bwMode="auto">
            <a:xfrm>
              <a:off x="1560513" y="-19050"/>
              <a:ext cx="10028237" cy="6883400"/>
            </a:xfrm>
            <a:custGeom>
              <a:avLst/>
              <a:gdLst/>
              <a:ahLst/>
              <a:cxnLst/>
              <a:rect l="0" t="0" r="r" b="b"/>
              <a:pathLst>
                <a:path w="3154" h="2164">
                  <a:moveTo>
                    <a:pt x="299" y="343"/>
                  </a:moveTo>
                  <a:cubicBezTo>
                    <a:pt x="302" y="360"/>
                    <a:pt x="304" y="374"/>
                    <a:pt x="321" y="374"/>
                  </a:cubicBezTo>
                  <a:cubicBezTo>
                    <a:pt x="327" y="374"/>
                    <a:pt x="336" y="369"/>
                    <a:pt x="339" y="364"/>
                  </a:cubicBezTo>
                  <a:cubicBezTo>
                    <a:pt x="347" y="348"/>
                    <a:pt x="337" y="338"/>
                    <a:pt x="322" y="327"/>
                  </a:cubicBezTo>
                  <a:cubicBezTo>
                    <a:pt x="314" y="332"/>
                    <a:pt x="306" y="338"/>
                    <a:pt x="299" y="343"/>
                  </a:cubicBezTo>
                  <a:close/>
                  <a:moveTo>
                    <a:pt x="443" y="104"/>
                  </a:moveTo>
                  <a:cubicBezTo>
                    <a:pt x="461" y="98"/>
                    <a:pt x="467" y="84"/>
                    <a:pt x="465" y="65"/>
                  </a:cubicBezTo>
                  <a:cubicBezTo>
                    <a:pt x="445" y="46"/>
                    <a:pt x="435" y="43"/>
                    <a:pt x="420" y="54"/>
                  </a:cubicBezTo>
                  <a:cubicBezTo>
                    <a:pt x="410" y="61"/>
                    <a:pt x="405" y="69"/>
                    <a:pt x="410" y="82"/>
                  </a:cubicBezTo>
                  <a:cubicBezTo>
                    <a:pt x="414" y="95"/>
                    <a:pt x="431" y="108"/>
                    <a:pt x="443" y="104"/>
                  </a:cubicBezTo>
                  <a:close/>
                  <a:moveTo>
                    <a:pt x="419" y="264"/>
                  </a:moveTo>
                  <a:cubicBezTo>
                    <a:pt x="412" y="277"/>
                    <a:pt x="406" y="287"/>
                    <a:pt x="401" y="296"/>
                  </a:cubicBezTo>
                  <a:cubicBezTo>
                    <a:pt x="430" y="320"/>
                    <a:pt x="435" y="319"/>
                    <a:pt x="447" y="288"/>
                  </a:cubicBezTo>
                  <a:cubicBezTo>
                    <a:pt x="439" y="281"/>
                    <a:pt x="430" y="274"/>
                    <a:pt x="419" y="264"/>
                  </a:cubicBezTo>
                  <a:close/>
                  <a:moveTo>
                    <a:pt x="350" y="105"/>
                  </a:moveTo>
                  <a:cubicBezTo>
                    <a:pt x="357" y="100"/>
                    <a:pt x="367" y="91"/>
                    <a:pt x="367" y="83"/>
                  </a:cubicBezTo>
                  <a:cubicBezTo>
                    <a:pt x="367" y="65"/>
                    <a:pt x="353" y="58"/>
                    <a:pt x="335" y="58"/>
                  </a:cubicBezTo>
                  <a:cubicBezTo>
                    <a:pt x="322" y="69"/>
                    <a:pt x="314" y="82"/>
                    <a:pt x="324" y="98"/>
                  </a:cubicBezTo>
                  <a:cubicBezTo>
                    <a:pt x="330" y="109"/>
                    <a:pt x="341" y="111"/>
                    <a:pt x="350" y="105"/>
                  </a:cubicBezTo>
                  <a:close/>
                  <a:moveTo>
                    <a:pt x="473" y="465"/>
                  </a:moveTo>
                  <a:cubicBezTo>
                    <a:pt x="484" y="461"/>
                    <a:pt x="489" y="445"/>
                    <a:pt x="484" y="431"/>
                  </a:cubicBezTo>
                  <a:cubicBezTo>
                    <a:pt x="479" y="418"/>
                    <a:pt x="466" y="413"/>
                    <a:pt x="451" y="418"/>
                  </a:cubicBezTo>
                  <a:cubicBezTo>
                    <a:pt x="440" y="423"/>
                    <a:pt x="434" y="439"/>
                    <a:pt x="439" y="451"/>
                  </a:cubicBezTo>
                  <a:cubicBezTo>
                    <a:pt x="444" y="462"/>
                    <a:pt x="462" y="470"/>
                    <a:pt x="473" y="465"/>
                  </a:cubicBezTo>
                  <a:close/>
                  <a:moveTo>
                    <a:pt x="348" y="286"/>
                  </a:moveTo>
                  <a:cubicBezTo>
                    <a:pt x="359" y="284"/>
                    <a:pt x="364" y="274"/>
                    <a:pt x="359" y="263"/>
                  </a:cubicBezTo>
                  <a:cubicBezTo>
                    <a:pt x="355" y="253"/>
                    <a:pt x="348" y="248"/>
                    <a:pt x="339" y="253"/>
                  </a:cubicBezTo>
                  <a:cubicBezTo>
                    <a:pt x="333" y="257"/>
                    <a:pt x="329" y="265"/>
                    <a:pt x="321" y="276"/>
                  </a:cubicBezTo>
                  <a:cubicBezTo>
                    <a:pt x="334" y="281"/>
                    <a:pt x="342" y="287"/>
                    <a:pt x="348" y="286"/>
                  </a:cubicBezTo>
                  <a:close/>
                  <a:moveTo>
                    <a:pt x="499" y="278"/>
                  </a:moveTo>
                  <a:cubicBezTo>
                    <a:pt x="513" y="282"/>
                    <a:pt x="523" y="271"/>
                    <a:pt x="526" y="260"/>
                  </a:cubicBezTo>
                  <a:cubicBezTo>
                    <a:pt x="531" y="243"/>
                    <a:pt x="521" y="231"/>
                    <a:pt x="503" y="224"/>
                  </a:cubicBezTo>
                  <a:cubicBezTo>
                    <a:pt x="485" y="232"/>
                    <a:pt x="472" y="242"/>
                    <a:pt x="478" y="262"/>
                  </a:cubicBezTo>
                  <a:cubicBezTo>
                    <a:pt x="481" y="269"/>
                    <a:pt x="491" y="276"/>
                    <a:pt x="499" y="278"/>
                  </a:cubicBezTo>
                  <a:close/>
                  <a:moveTo>
                    <a:pt x="200" y="62"/>
                  </a:moveTo>
                  <a:cubicBezTo>
                    <a:pt x="208" y="55"/>
                    <a:pt x="216" y="49"/>
                    <a:pt x="227" y="40"/>
                  </a:cubicBezTo>
                  <a:cubicBezTo>
                    <a:pt x="223" y="29"/>
                    <a:pt x="221" y="16"/>
                    <a:pt x="215" y="6"/>
                  </a:cubicBezTo>
                  <a:cubicBezTo>
                    <a:pt x="157" y="6"/>
                    <a:pt x="157" y="6"/>
                    <a:pt x="157" y="6"/>
                  </a:cubicBezTo>
                  <a:cubicBezTo>
                    <a:pt x="152" y="17"/>
                    <a:pt x="154" y="32"/>
                    <a:pt x="163" y="44"/>
                  </a:cubicBezTo>
                  <a:cubicBezTo>
                    <a:pt x="173" y="56"/>
                    <a:pt x="184" y="64"/>
                    <a:pt x="200" y="62"/>
                  </a:cubicBezTo>
                  <a:close/>
                  <a:moveTo>
                    <a:pt x="560" y="466"/>
                  </a:moveTo>
                  <a:cubicBezTo>
                    <a:pt x="571" y="475"/>
                    <a:pt x="583" y="485"/>
                    <a:pt x="593" y="471"/>
                  </a:cubicBezTo>
                  <a:cubicBezTo>
                    <a:pt x="598" y="464"/>
                    <a:pt x="601" y="451"/>
                    <a:pt x="598" y="442"/>
                  </a:cubicBezTo>
                  <a:cubicBezTo>
                    <a:pt x="594" y="425"/>
                    <a:pt x="579" y="428"/>
                    <a:pt x="561" y="431"/>
                  </a:cubicBezTo>
                  <a:cubicBezTo>
                    <a:pt x="560" y="444"/>
                    <a:pt x="560" y="456"/>
                    <a:pt x="560" y="466"/>
                  </a:cubicBezTo>
                  <a:close/>
                  <a:moveTo>
                    <a:pt x="587" y="285"/>
                  </a:moveTo>
                  <a:cubicBezTo>
                    <a:pt x="605" y="313"/>
                    <a:pt x="609" y="314"/>
                    <a:pt x="634" y="290"/>
                  </a:cubicBezTo>
                  <a:cubicBezTo>
                    <a:pt x="631" y="281"/>
                    <a:pt x="629" y="272"/>
                    <a:pt x="626" y="264"/>
                  </a:cubicBezTo>
                  <a:cubicBezTo>
                    <a:pt x="608" y="261"/>
                    <a:pt x="594" y="264"/>
                    <a:pt x="587" y="285"/>
                  </a:cubicBezTo>
                  <a:close/>
                  <a:moveTo>
                    <a:pt x="605" y="229"/>
                  </a:moveTo>
                  <a:cubicBezTo>
                    <a:pt x="618" y="223"/>
                    <a:pt x="624" y="204"/>
                    <a:pt x="618" y="190"/>
                  </a:cubicBezTo>
                  <a:cubicBezTo>
                    <a:pt x="612" y="173"/>
                    <a:pt x="594" y="166"/>
                    <a:pt x="577" y="172"/>
                  </a:cubicBezTo>
                  <a:cubicBezTo>
                    <a:pt x="562" y="179"/>
                    <a:pt x="553" y="198"/>
                    <a:pt x="560" y="213"/>
                  </a:cubicBezTo>
                  <a:cubicBezTo>
                    <a:pt x="567" y="228"/>
                    <a:pt x="590" y="237"/>
                    <a:pt x="605" y="229"/>
                  </a:cubicBezTo>
                  <a:close/>
                  <a:moveTo>
                    <a:pt x="525" y="380"/>
                  </a:moveTo>
                  <a:cubicBezTo>
                    <a:pt x="538" y="385"/>
                    <a:pt x="547" y="379"/>
                    <a:pt x="552" y="368"/>
                  </a:cubicBezTo>
                  <a:cubicBezTo>
                    <a:pt x="559" y="354"/>
                    <a:pt x="548" y="341"/>
                    <a:pt x="522" y="334"/>
                  </a:cubicBezTo>
                  <a:cubicBezTo>
                    <a:pt x="509" y="363"/>
                    <a:pt x="510" y="374"/>
                    <a:pt x="525" y="380"/>
                  </a:cubicBezTo>
                  <a:close/>
                  <a:moveTo>
                    <a:pt x="538" y="136"/>
                  </a:moveTo>
                  <a:cubicBezTo>
                    <a:pt x="550" y="132"/>
                    <a:pt x="558" y="116"/>
                    <a:pt x="553" y="104"/>
                  </a:cubicBezTo>
                  <a:cubicBezTo>
                    <a:pt x="549" y="93"/>
                    <a:pt x="534" y="86"/>
                    <a:pt x="523" y="89"/>
                  </a:cubicBezTo>
                  <a:cubicBezTo>
                    <a:pt x="511" y="93"/>
                    <a:pt x="502" y="106"/>
                    <a:pt x="505" y="117"/>
                  </a:cubicBezTo>
                  <a:cubicBezTo>
                    <a:pt x="508" y="131"/>
                    <a:pt x="525" y="140"/>
                    <a:pt x="538" y="136"/>
                  </a:cubicBezTo>
                  <a:close/>
                  <a:moveTo>
                    <a:pt x="178" y="589"/>
                  </a:moveTo>
                  <a:cubicBezTo>
                    <a:pt x="156" y="594"/>
                    <a:pt x="151" y="611"/>
                    <a:pt x="148" y="633"/>
                  </a:cubicBezTo>
                  <a:cubicBezTo>
                    <a:pt x="160" y="641"/>
                    <a:pt x="171" y="648"/>
                    <a:pt x="183" y="655"/>
                  </a:cubicBezTo>
                  <a:cubicBezTo>
                    <a:pt x="211" y="635"/>
                    <a:pt x="218" y="625"/>
                    <a:pt x="214" y="611"/>
                  </a:cubicBezTo>
                  <a:cubicBezTo>
                    <a:pt x="210" y="598"/>
                    <a:pt x="191" y="586"/>
                    <a:pt x="178" y="589"/>
                  </a:cubicBezTo>
                  <a:close/>
                  <a:moveTo>
                    <a:pt x="260" y="315"/>
                  </a:moveTo>
                  <a:cubicBezTo>
                    <a:pt x="274" y="299"/>
                    <a:pt x="272" y="284"/>
                    <a:pt x="260" y="268"/>
                  </a:cubicBezTo>
                  <a:cubicBezTo>
                    <a:pt x="228" y="271"/>
                    <a:pt x="219" y="277"/>
                    <a:pt x="221" y="293"/>
                  </a:cubicBezTo>
                  <a:cubicBezTo>
                    <a:pt x="223" y="310"/>
                    <a:pt x="234" y="317"/>
                    <a:pt x="260" y="315"/>
                  </a:cubicBezTo>
                  <a:close/>
                  <a:moveTo>
                    <a:pt x="251" y="150"/>
                  </a:moveTo>
                  <a:cubicBezTo>
                    <a:pt x="269" y="140"/>
                    <a:pt x="282" y="129"/>
                    <a:pt x="275" y="110"/>
                  </a:cubicBezTo>
                  <a:cubicBezTo>
                    <a:pt x="270" y="97"/>
                    <a:pt x="262" y="87"/>
                    <a:pt x="246" y="89"/>
                  </a:cubicBezTo>
                  <a:cubicBezTo>
                    <a:pt x="234" y="90"/>
                    <a:pt x="219" y="91"/>
                    <a:pt x="217" y="106"/>
                  </a:cubicBezTo>
                  <a:cubicBezTo>
                    <a:pt x="214" y="130"/>
                    <a:pt x="232" y="140"/>
                    <a:pt x="251" y="150"/>
                  </a:cubicBezTo>
                  <a:close/>
                  <a:moveTo>
                    <a:pt x="613" y="55"/>
                  </a:moveTo>
                  <a:cubicBezTo>
                    <a:pt x="626" y="52"/>
                    <a:pt x="638" y="33"/>
                    <a:pt x="635" y="19"/>
                  </a:cubicBezTo>
                  <a:cubicBezTo>
                    <a:pt x="633" y="14"/>
                    <a:pt x="631" y="9"/>
                    <a:pt x="627" y="6"/>
                  </a:cubicBezTo>
                  <a:cubicBezTo>
                    <a:pt x="578" y="6"/>
                    <a:pt x="578" y="6"/>
                    <a:pt x="578" y="6"/>
                  </a:cubicBezTo>
                  <a:cubicBezTo>
                    <a:pt x="570" y="12"/>
                    <a:pt x="569" y="21"/>
                    <a:pt x="573" y="33"/>
                  </a:cubicBezTo>
                  <a:cubicBezTo>
                    <a:pt x="579" y="49"/>
                    <a:pt x="597" y="59"/>
                    <a:pt x="613" y="55"/>
                  </a:cubicBezTo>
                  <a:close/>
                  <a:moveTo>
                    <a:pt x="324" y="197"/>
                  </a:moveTo>
                  <a:cubicBezTo>
                    <a:pt x="313" y="187"/>
                    <a:pt x="303" y="173"/>
                    <a:pt x="288" y="187"/>
                  </a:cubicBezTo>
                  <a:cubicBezTo>
                    <a:pt x="283" y="191"/>
                    <a:pt x="280" y="204"/>
                    <a:pt x="283" y="209"/>
                  </a:cubicBezTo>
                  <a:cubicBezTo>
                    <a:pt x="288" y="217"/>
                    <a:pt x="299" y="226"/>
                    <a:pt x="307" y="226"/>
                  </a:cubicBezTo>
                  <a:cubicBezTo>
                    <a:pt x="323" y="227"/>
                    <a:pt x="323" y="211"/>
                    <a:pt x="324" y="197"/>
                  </a:cubicBezTo>
                  <a:close/>
                  <a:moveTo>
                    <a:pt x="159" y="368"/>
                  </a:moveTo>
                  <a:cubicBezTo>
                    <a:pt x="165" y="355"/>
                    <a:pt x="158" y="343"/>
                    <a:pt x="148" y="334"/>
                  </a:cubicBezTo>
                  <a:cubicBezTo>
                    <a:pt x="133" y="329"/>
                    <a:pt x="123" y="336"/>
                    <a:pt x="115" y="348"/>
                  </a:cubicBezTo>
                  <a:cubicBezTo>
                    <a:pt x="108" y="361"/>
                    <a:pt x="112" y="371"/>
                    <a:pt x="122" y="383"/>
                  </a:cubicBezTo>
                  <a:cubicBezTo>
                    <a:pt x="139" y="386"/>
                    <a:pt x="153" y="383"/>
                    <a:pt x="159" y="368"/>
                  </a:cubicBezTo>
                  <a:close/>
                  <a:moveTo>
                    <a:pt x="303" y="641"/>
                  </a:moveTo>
                  <a:cubicBezTo>
                    <a:pt x="293" y="650"/>
                    <a:pt x="291" y="668"/>
                    <a:pt x="299" y="680"/>
                  </a:cubicBezTo>
                  <a:cubicBezTo>
                    <a:pt x="311" y="697"/>
                    <a:pt x="321" y="698"/>
                    <a:pt x="348" y="686"/>
                  </a:cubicBezTo>
                  <a:cubicBezTo>
                    <a:pt x="352" y="676"/>
                    <a:pt x="356" y="666"/>
                    <a:pt x="361" y="655"/>
                  </a:cubicBezTo>
                  <a:cubicBezTo>
                    <a:pt x="336" y="633"/>
                    <a:pt x="318" y="629"/>
                    <a:pt x="303" y="641"/>
                  </a:cubicBezTo>
                  <a:close/>
                  <a:moveTo>
                    <a:pt x="244" y="363"/>
                  </a:moveTo>
                  <a:cubicBezTo>
                    <a:pt x="231" y="367"/>
                    <a:pt x="222" y="386"/>
                    <a:pt x="226" y="398"/>
                  </a:cubicBezTo>
                  <a:cubicBezTo>
                    <a:pt x="231" y="411"/>
                    <a:pt x="253" y="420"/>
                    <a:pt x="268" y="414"/>
                  </a:cubicBezTo>
                  <a:cubicBezTo>
                    <a:pt x="282" y="409"/>
                    <a:pt x="284" y="399"/>
                    <a:pt x="277" y="381"/>
                  </a:cubicBezTo>
                  <a:cubicBezTo>
                    <a:pt x="270" y="364"/>
                    <a:pt x="258" y="358"/>
                    <a:pt x="244" y="363"/>
                  </a:cubicBezTo>
                  <a:close/>
                  <a:moveTo>
                    <a:pt x="63" y="474"/>
                  </a:moveTo>
                  <a:cubicBezTo>
                    <a:pt x="40" y="512"/>
                    <a:pt x="46" y="525"/>
                    <a:pt x="91" y="536"/>
                  </a:cubicBezTo>
                  <a:cubicBezTo>
                    <a:pt x="115" y="519"/>
                    <a:pt x="119" y="512"/>
                    <a:pt x="113" y="494"/>
                  </a:cubicBezTo>
                  <a:cubicBezTo>
                    <a:pt x="106" y="474"/>
                    <a:pt x="98" y="470"/>
                    <a:pt x="63" y="474"/>
                  </a:cubicBezTo>
                  <a:close/>
                  <a:moveTo>
                    <a:pt x="119" y="282"/>
                  </a:moveTo>
                  <a:cubicBezTo>
                    <a:pt x="123" y="296"/>
                    <a:pt x="139" y="301"/>
                    <a:pt x="163" y="299"/>
                  </a:cubicBezTo>
                  <a:cubicBezTo>
                    <a:pt x="175" y="270"/>
                    <a:pt x="176" y="255"/>
                    <a:pt x="162" y="249"/>
                  </a:cubicBezTo>
                  <a:cubicBezTo>
                    <a:pt x="152" y="245"/>
                    <a:pt x="136" y="245"/>
                    <a:pt x="126" y="250"/>
                  </a:cubicBezTo>
                  <a:cubicBezTo>
                    <a:pt x="113" y="256"/>
                    <a:pt x="116" y="271"/>
                    <a:pt x="119" y="282"/>
                  </a:cubicBezTo>
                  <a:close/>
                  <a:moveTo>
                    <a:pt x="212" y="178"/>
                  </a:moveTo>
                  <a:cubicBezTo>
                    <a:pt x="202" y="167"/>
                    <a:pt x="198" y="150"/>
                    <a:pt x="179" y="158"/>
                  </a:cubicBezTo>
                  <a:cubicBezTo>
                    <a:pt x="169" y="162"/>
                    <a:pt x="160" y="170"/>
                    <a:pt x="163" y="183"/>
                  </a:cubicBezTo>
                  <a:cubicBezTo>
                    <a:pt x="167" y="200"/>
                    <a:pt x="180" y="205"/>
                    <a:pt x="198" y="203"/>
                  </a:cubicBezTo>
                  <a:cubicBezTo>
                    <a:pt x="202" y="196"/>
                    <a:pt x="207" y="187"/>
                    <a:pt x="212" y="178"/>
                  </a:cubicBezTo>
                  <a:close/>
                  <a:moveTo>
                    <a:pt x="89" y="152"/>
                  </a:moveTo>
                  <a:cubicBezTo>
                    <a:pt x="103" y="151"/>
                    <a:pt x="113" y="145"/>
                    <a:pt x="118" y="130"/>
                  </a:cubicBezTo>
                  <a:cubicBezTo>
                    <a:pt x="123" y="110"/>
                    <a:pt x="119" y="102"/>
                    <a:pt x="90" y="84"/>
                  </a:cubicBezTo>
                  <a:cubicBezTo>
                    <a:pt x="64" y="96"/>
                    <a:pt x="58" y="103"/>
                    <a:pt x="62" y="122"/>
                  </a:cubicBezTo>
                  <a:cubicBezTo>
                    <a:pt x="65" y="139"/>
                    <a:pt x="77" y="152"/>
                    <a:pt x="89" y="152"/>
                  </a:cubicBezTo>
                  <a:close/>
                  <a:moveTo>
                    <a:pt x="155" y="426"/>
                  </a:moveTo>
                  <a:cubicBezTo>
                    <a:pt x="149" y="433"/>
                    <a:pt x="146" y="446"/>
                    <a:pt x="149" y="455"/>
                  </a:cubicBezTo>
                  <a:cubicBezTo>
                    <a:pt x="153" y="470"/>
                    <a:pt x="174" y="472"/>
                    <a:pt x="206" y="463"/>
                  </a:cubicBezTo>
                  <a:cubicBezTo>
                    <a:pt x="216" y="436"/>
                    <a:pt x="215" y="427"/>
                    <a:pt x="200" y="418"/>
                  </a:cubicBezTo>
                  <a:cubicBezTo>
                    <a:pt x="189" y="411"/>
                    <a:pt x="164" y="413"/>
                    <a:pt x="155" y="426"/>
                  </a:cubicBezTo>
                  <a:close/>
                  <a:moveTo>
                    <a:pt x="64" y="228"/>
                  </a:moveTo>
                  <a:cubicBezTo>
                    <a:pt x="51" y="214"/>
                    <a:pt x="35" y="215"/>
                    <a:pt x="20" y="225"/>
                  </a:cubicBezTo>
                  <a:cubicBezTo>
                    <a:pt x="0" y="237"/>
                    <a:pt x="3" y="255"/>
                    <a:pt x="10" y="282"/>
                  </a:cubicBezTo>
                  <a:cubicBezTo>
                    <a:pt x="16" y="285"/>
                    <a:pt x="27" y="289"/>
                    <a:pt x="35" y="291"/>
                  </a:cubicBezTo>
                  <a:cubicBezTo>
                    <a:pt x="71" y="275"/>
                    <a:pt x="73" y="254"/>
                    <a:pt x="64" y="228"/>
                  </a:cubicBezTo>
                  <a:close/>
                  <a:moveTo>
                    <a:pt x="67" y="367"/>
                  </a:moveTo>
                  <a:cubicBezTo>
                    <a:pt x="62" y="353"/>
                    <a:pt x="47" y="348"/>
                    <a:pt x="31" y="355"/>
                  </a:cubicBezTo>
                  <a:cubicBezTo>
                    <a:pt x="13" y="362"/>
                    <a:pt x="6" y="376"/>
                    <a:pt x="13" y="390"/>
                  </a:cubicBezTo>
                  <a:cubicBezTo>
                    <a:pt x="20" y="405"/>
                    <a:pt x="38" y="414"/>
                    <a:pt x="51" y="408"/>
                  </a:cubicBezTo>
                  <a:cubicBezTo>
                    <a:pt x="66" y="402"/>
                    <a:pt x="73" y="382"/>
                    <a:pt x="67" y="367"/>
                  </a:cubicBezTo>
                  <a:close/>
                  <a:moveTo>
                    <a:pt x="262" y="482"/>
                  </a:moveTo>
                  <a:cubicBezTo>
                    <a:pt x="236" y="491"/>
                    <a:pt x="228" y="500"/>
                    <a:pt x="229" y="517"/>
                  </a:cubicBezTo>
                  <a:cubicBezTo>
                    <a:pt x="230" y="528"/>
                    <a:pt x="235" y="535"/>
                    <a:pt x="247" y="537"/>
                  </a:cubicBezTo>
                  <a:cubicBezTo>
                    <a:pt x="260" y="540"/>
                    <a:pt x="271" y="538"/>
                    <a:pt x="277" y="525"/>
                  </a:cubicBezTo>
                  <a:cubicBezTo>
                    <a:pt x="285" y="507"/>
                    <a:pt x="281" y="493"/>
                    <a:pt x="262" y="482"/>
                  </a:cubicBezTo>
                  <a:close/>
                  <a:moveTo>
                    <a:pt x="2745" y="678"/>
                  </a:moveTo>
                  <a:cubicBezTo>
                    <a:pt x="2761" y="672"/>
                    <a:pt x="2768" y="650"/>
                    <a:pt x="2761" y="630"/>
                  </a:cubicBezTo>
                  <a:cubicBezTo>
                    <a:pt x="2754" y="611"/>
                    <a:pt x="2735" y="603"/>
                    <a:pt x="2714" y="611"/>
                  </a:cubicBezTo>
                  <a:cubicBezTo>
                    <a:pt x="2697" y="617"/>
                    <a:pt x="2689" y="640"/>
                    <a:pt x="2697" y="658"/>
                  </a:cubicBezTo>
                  <a:cubicBezTo>
                    <a:pt x="2704" y="674"/>
                    <a:pt x="2729" y="685"/>
                    <a:pt x="2745" y="678"/>
                  </a:cubicBezTo>
                  <a:close/>
                  <a:moveTo>
                    <a:pt x="2783" y="410"/>
                  </a:moveTo>
                  <a:cubicBezTo>
                    <a:pt x="2803" y="416"/>
                    <a:pt x="2817" y="399"/>
                    <a:pt x="2821" y="383"/>
                  </a:cubicBezTo>
                  <a:cubicBezTo>
                    <a:pt x="2828" y="359"/>
                    <a:pt x="2814" y="341"/>
                    <a:pt x="2788" y="332"/>
                  </a:cubicBezTo>
                  <a:cubicBezTo>
                    <a:pt x="2762" y="343"/>
                    <a:pt x="2744" y="358"/>
                    <a:pt x="2753" y="386"/>
                  </a:cubicBezTo>
                  <a:cubicBezTo>
                    <a:pt x="2756" y="397"/>
                    <a:pt x="2771" y="407"/>
                    <a:pt x="2783" y="410"/>
                  </a:cubicBezTo>
                  <a:close/>
                  <a:moveTo>
                    <a:pt x="2668" y="389"/>
                  </a:moveTo>
                  <a:cubicBezTo>
                    <a:pt x="2657" y="408"/>
                    <a:pt x="2650" y="422"/>
                    <a:pt x="2642" y="436"/>
                  </a:cubicBezTo>
                  <a:cubicBezTo>
                    <a:pt x="2684" y="470"/>
                    <a:pt x="2690" y="468"/>
                    <a:pt x="2708" y="424"/>
                  </a:cubicBezTo>
                  <a:cubicBezTo>
                    <a:pt x="2696" y="414"/>
                    <a:pt x="2684" y="403"/>
                    <a:pt x="2668" y="389"/>
                  </a:cubicBezTo>
                  <a:close/>
                  <a:moveTo>
                    <a:pt x="2568" y="161"/>
                  </a:moveTo>
                  <a:cubicBezTo>
                    <a:pt x="2579" y="153"/>
                    <a:pt x="2593" y="140"/>
                    <a:pt x="2593" y="130"/>
                  </a:cubicBezTo>
                  <a:cubicBezTo>
                    <a:pt x="2593" y="103"/>
                    <a:pt x="2573" y="93"/>
                    <a:pt x="2547" y="94"/>
                  </a:cubicBezTo>
                  <a:cubicBezTo>
                    <a:pt x="2528" y="110"/>
                    <a:pt x="2518" y="128"/>
                    <a:pt x="2531" y="152"/>
                  </a:cubicBezTo>
                  <a:cubicBezTo>
                    <a:pt x="2540" y="166"/>
                    <a:pt x="2555" y="169"/>
                    <a:pt x="2568" y="161"/>
                  </a:cubicBezTo>
                  <a:close/>
                  <a:moveTo>
                    <a:pt x="2566" y="421"/>
                  </a:moveTo>
                  <a:cubicBezTo>
                    <a:pt x="2582" y="418"/>
                    <a:pt x="2588" y="404"/>
                    <a:pt x="2582" y="388"/>
                  </a:cubicBezTo>
                  <a:cubicBezTo>
                    <a:pt x="2577" y="373"/>
                    <a:pt x="2565" y="366"/>
                    <a:pt x="2552" y="374"/>
                  </a:cubicBezTo>
                  <a:cubicBezTo>
                    <a:pt x="2544" y="380"/>
                    <a:pt x="2539" y="392"/>
                    <a:pt x="2527" y="407"/>
                  </a:cubicBezTo>
                  <a:cubicBezTo>
                    <a:pt x="2546" y="414"/>
                    <a:pt x="2557" y="423"/>
                    <a:pt x="2566" y="421"/>
                  </a:cubicBezTo>
                  <a:close/>
                  <a:moveTo>
                    <a:pt x="2820" y="556"/>
                  </a:moveTo>
                  <a:cubicBezTo>
                    <a:pt x="2838" y="563"/>
                    <a:pt x="2851" y="555"/>
                    <a:pt x="2858" y="539"/>
                  </a:cubicBezTo>
                  <a:cubicBezTo>
                    <a:pt x="2869" y="519"/>
                    <a:pt x="2853" y="500"/>
                    <a:pt x="2816" y="490"/>
                  </a:cubicBezTo>
                  <a:cubicBezTo>
                    <a:pt x="2797" y="531"/>
                    <a:pt x="2798" y="548"/>
                    <a:pt x="2820" y="556"/>
                  </a:cubicBezTo>
                  <a:close/>
                  <a:moveTo>
                    <a:pt x="2495" y="502"/>
                  </a:moveTo>
                  <a:cubicBezTo>
                    <a:pt x="2499" y="527"/>
                    <a:pt x="2502" y="547"/>
                    <a:pt x="2527" y="547"/>
                  </a:cubicBezTo>
                  <a:cubicBezTo>
                    <a:pt x="2535" y="547"/>
                    <a:pt x="2548" y="540"/>
                    <a:pt x="2552" y="533"/>
                  </a:cubicBezTo>
                  <a:cubicBezTo>
                    <a:pt x="2565" y="510"/>
                    <a:pt x="2550" y="496"/>
                    <a:pt x="2529" y="480"/>
                  </a:cubicBezTo>
                  <a:cubicBezTo>
                    <a:pt x="2517" y="488"/>
                    <a:pt x="2505" y="496"/>
                    <a:pt x="2495" y="502"/>
                  </a:cubicBezTo>
                  <a:close/>
                  <a:moveTo>
                    <a:pt x="2702" y="160"/>
                  </a:moveTo>
                  <a:cubicBezTo>
                    <a:pt x="2728" y="151"/>
                    <a:pt x="2737" y="131"/>
                    <a:pt x="2734" y="104"/>
                  </a:cubicBezTo>
                  <a:cubicBezTo>
                    <a:pt x="2705" y="76"/>
                    <a:pt x="2691" y="73"/>
                    <a:pt x="2670" y="88"/>
                  </a:cubicBezTo>
                  <a:cubicBezTo>
                    <a:pt x="2655" y="98"/>
                    <a:pt x="2648" y="110"/>
                    <a:pt x="2655" y="128"/>
                  </a:cubicBezTo>
                  <a:cubicBezTo>
                    <a:pt x="2661" y="147"/>
                    <a:pt x="2685" y="165"/>
                    <a:pt x="2702" y="160"/>
                  </a:cubicBezTo>
                  <a:close/>
                  <a:moveTo>
                    <a:pt x="2946" y="90"/>
                  </a:moveTo>
                  <a:cubicBezTo>
                    <a:pt x="2965" y="85"/>
                    <a:pt x="2982" y="57"/>
                    <a:pt x="2978" y="38"/>
                  </a:cubicBezTo>
                  <a:cubicBezTo>
                    <a:pt x="2971" y="13"/>
                    <a:pt x="2942" y="0"/>
                    <a:pt x="2912" y="10"/>
                  </a:cubicBezTo>
                  <a:cubicBezTo>
                    <a:pt x="2888" y="18"/>
                    <a:pt x="2880" y="34"/>
                    <a:pt x="2889" y="58"/>
                  </a:cubicBezTo>
                  <a:cubicBezTo>
                    <a:pt x="2897" y="81"/>
                    <a:pt x="2924" y="96"/>
                    <a:pt x="2946" y="90"/>
                  </a:cubicBezTo>
                  <a:close/>
                  <a:moveTo>
                    <a:pt x="2839" y="206"/>
                  </a:moveTo>
                  <a:cubicBezTo>
                    <a:pt x="2856" y="200"/>
                    <a:pt x="2867" y="176"/>
                    <a:pt x="2860" y="159"/>
                  </a:cubicBezTo>
                  <a:cubicBezTo>
                    <a:pt x="2854" y="144"/>
                    <a:pt x="2833" y="134"/>
                    <a:pt x="2817" y="138"/>
                  </a:cubicBezTo>
                  <a:cubicBezTo>
                    <a:pt x="2800" y="143"/>
                    <a:pt x="2787" y="163"/>
                    <a:pt x="2791" y="178"/>
                  </a:cubicBezTo>
                  <a:cubicBezTo>
                    <a:pt x="2796" y="198"/>
                    <a:pt x="2820" y="212"/>
                    <a:pt x="2839" y="206"/>
                  </a:cubicBezTo>
                  <a:close/>
                  <a:moveTo>
                    <a:pt x="2910" y="419"/>
                  </a:moveTo>
                  <a:cubicBezTo>
                    <a:pt x="2935" y="460"/>
                    <a:pt x="2941" y="461"/>
                    <a:pt x="2976" y="426"/>
                  </a:cubicBezTo>
                  <a:cubicBezTo>
                    <a:pt x="2973" y="414"/>
                    <a:pt x="2969" y="401"/>
                    <a:pt x="2966" y="390"/>
                  </a:cubicBezTo>
                  <a:cubicBezTo>
                    <a:pt x="2938" y="385"/>
                    <a:pt x="2919" y="389"/>
                    <a:pt x="2910" y="419"/>
                  </a:cubicBezTo>
                  <a:close/>
                  <a:moveTo>
                    <a:pt x="3086" y="263"/>
                  </a:moveTo>
                  <a:cubicBezTo>
                    <a:pt x="3111" y="254"/>
                    <a:pt x="3122" y="222"/>
                    <a:pt x="3111" y="191"/>
                  </a:cubicBezTo>
                  <a:cubicBezTo>
                    <a:pt x="3102" y="168"/>
                    <a:pt x="3068" y="151"/>
                    <a:pt x="3044" y="160"/>
                  </a:cubicBezTo>
                  <a:cubicBezTo>
                    <a:pt x="3023" y="169"/>
                    <a:pt x="3007" y="213"/>
                    <a:pt x="3017" y="238"/>
                  </a:cubicBezTo>
                  <a:cubicBezTo>
                    <a:pt x="3026" y="260"/>
                    <a:pt x="3060" y="272"/>
                    <a:pt x="3086" y="263"/>
                  </a:cubicBezTo>
                  <a:close/>
                  <a:moveTo>
                    <a:pt x="2935" y="340"/>
                  </a:moveTo>
                  <a:cubicBezTo>
                    <a:pt x="2954" y="331"/>
                    <a:pt x="2963" y="304"/>
                    <a:pt x="2954" y="283"/>
                  </a:cubicBezTo>
                  <a:cubicBezTo>
                    <a:pt x="2944" y="259"/>
                    <a:pt x="2919" y="248"/>
                    <a:pt x="2895" y="258"/>
                  </a:cubicBezTo>
                  <a:cubicBezTo>
                    <a:pt x="2873" y="267"/>
                    <a:pt x="2861" y="295"/>
                    <a:pt x="2870" y="316"/>
                  </a:cubicBezTo>
                  <a:cubicBezTo>
                    <a:pt x="2880" y="338"/>
                    <a:pt x="2913" y="350"/>
                    <a:pt x="2935" y="340"/>
                  </a:cubicBezTo>
                  <a:close/>
                  <a:moveTo>
                    <a:pt x="2870" y="680"/>
                  </a:moveTo>
                  <a:cubicBezTo>
                    <a:pt x="2887" y="693"/>
                    <a:pt x="2903" y="707"/>
                    <a:pt x="2917" y="687"/>
                  </a:cubicBezTo>
                  <a:cubicBezTo>
                    <a:pt x="2925" y="676"/>
                    <a:pt x="2929" y="657"/>
                    <a:pt x="2925" y="644"/>
                  </a:cubicBezTo>
                  <a:cubicBezTo>
                    <a:pt x="2919" y="621"/>
                    <a:pt x="2897" y="625"/>
                    <a:pt x="2871" y="630"/>
                  </a:cubicBezTo>
                  <a:cubicBezTo>
                    <a:pt x="2871" y="649"/>
                    <a:pt x="2870" y="665"/>
                    <a:pt x="2870" y="680"/>
                  </a:cubicBezTo>
                  <a:close/>
                  <a:moveTo>
                    <a:pt x="971" y="1771"/>
                  </a:moveTo>
                  <a:cubicBezTo>
                    <a:pt x="988" y="1778"/>
                    <a:pt x="997" y="1774"/>
                    <a:pt x="1010" y="1751"/>
                  </a:cubicBezTo>
                  <a:cubicBezTo>
                    <a:pt x="1006" y="1742"/>
                    <a:pt x="1001" y="1733"/>
                    <a:pt x="997" y="1724"/>
                  </a:cubicBezTo>
                  <a:cubicBezTo>
                    <a:pt x="973" y="1720"/>
                    <a:pt x="963" y="1723"/>
                    <a:pt x="958" y="1739"/>
                  </a:cubicBezTo>
                  <a:cubicBezTo>
                    <a:pt x="954" y="1754"/>
                    <a:pt x="959" y="1767"/>
                    <a:pt x="971" y="1771"/>
                  </a:cubicBezTo>
                  <a:close/>
                  <a:moveTo>
                    <a:pt x="803" y="2035"/>
                  </a:moveTo>
                  <a:cubicBezTo>
                    <a:pt x="806" y="2047"/>
                    <a:pt x="820" y="2052"/>
                    <a:pt x="842" y="2050"/>
                  </a:cubicBezTo>
                  <a:cubicBezTo>
                    <a:pt x="852" y="2024"/>
                    <a:pt x="853" y="2011"/>
                    <a:pt x="841" y="2006"/>
                  </a:cubicBezTo>
                  <a:cubicBezTo>
                    <a:pt x="832" y="2002"/>
                    <a:pt x="818" y="2002"/>
                    <a:pt x="809" y="2006"/>
                  </a:cubicBezTo>
                  <a:cubicBezTo>
                    <a:pt x="797" y="2011"/>
                    <a:pt x="800" y="2025"/>
                    <a:pt x="803" y="2035"/>
                  </a:cubicBezTo>
                  <a:close/>
                  <a:moveTo>
                    <a:pt x="874" y="1840"/>
                  </a:moveTo>
                  <a:cubicBezTo>
                    <a:pt x="881" y="1834"/>
                    <a:pt x="888" y="1828"/>
                    <a:pt x="898" y="1820"/>
                  </a:cubicBezTo>
                  <a:cubicBezTo>
                    <a:pt x="895" y="1810"/>
                    <a:pt x="893" y="1798"/>
                    <a:pt x="887" y="1789"/>
                  </a:cubicBezTo>
                  <a:cubicBezTo>
                    <a:pt x="878" y="1774"/>
                    <a:pt x="856" y="1772"/>
                    <a:pt x="843" y="1782"/>
                  </a:cubicBezTo>
                  <a:cubicBezTo>
                    <a:pt x="831" y="1791"/>
                    <a:pt x="831" y="1810"/>
                    <a:pt x="842" y="1824"/>
                  </a:cubicBezTo>
                  <a:cubicBezTo>
                    <a:pt x="850" y="1835"/>
                    <a:pt x="861" y="1841"/>
                    <a:pt x="874" y="1840"/>
                  </a:cubicBezTo>
                  <a:close/>
                  <a:moveTo>
                    <a:pt x="710" y="176"/>
                  </a:moveTo>
                  <a:cubicBezTo>
                    <a:pt x="728" y="170"/>
                    <a:pt x="735" y="148"/>
                    <a:pt x="728" y="126"/>
                  </a:cubicBezTo>
                  <a:cubicBezTo>
                    <a:pt x="722" y="110"/>
                    <a:pt x="697" y="98"/>
                    <a:pt x="681" y="104"/>
                  </a:cubicBezTo>
                  <a:cubicBezTo>
                    <a:pt x="666" y="110"/>
                    <a:pt x="655" y="141"/>
                    <a:pt x="662" y="159"/>
                  </a:cubicBezTo>
                  <a:cubicBezTo>
                    <a:pt x="668" y="174"/>
                    <a:pt x="692" y="183"/>
                    <a:pt x="710" y="176"/>
                  </a:cubicBezTo>
                  <a:close/>
                  <a:moveTo>
                    <a:pt x="1090" y="1877"/>
                  </a:moveTo>
                  <a:cubicBezTo>
                    <a:pt x="1106" y="1872"/>
                    <a:pt x="1111" y="1859"/>
                    <a:pt x="1109" y="1843"/>
                  </a:cubicBezTo>
                  <a:cubicBezTo>
                    <a:pt x="1092" y="1825"/>
                    <a:pt x="1083" y="1823"/>
                    <a:pt x="1070" y="1832"/>
                  </a:cubicBezTo>
                  <a:cubicBezTo>
                    <a:pt x="1061" y="1839"/>
                    <a:pt x="1057" y="1846"/>
                    <a:pt x="1060" y="1857"/>
                  </a:cubicBezTo>
                  <a:cubicBezTo>
                    <a:pt x="1065" y="1869"/>
                    <a:pt x="1079" y="1880"/>
                    <a:pt x="1090" y="1877"/>
                  </a:cubicBezTo>
                  <a:close/>
                  <a:moveTo>
                    <a:pt x="701" y="282"/>
                  </a:moveTo>
                  <a:cubicBezTo>
                    <a:pt x="709" y="293"/>
                    <a:pt x="724" y="297"/>
                    <a:pt x="736" y="290"/>
                  </a:cubicBezTo>
                  <a:cubicBezTo>
                    <a:pt x="748" y="283"/>
                    <a:pt x="757" y="274"/>
                    <a:pt x="755" y="258"/>
                  </a:cubicBezTo>
                  <a:cubicBezTo>
                    <a:pt x="753" y="243"/>
                    <a:pt x="743" y="238"/>
                    <a:pt x="711" y="237"/>
                  </a:cubicBezTo>
                  <a:cubicBezTo>
                    <a:pt x="698" y="251"/>
                    <a:pt x="689" y="264"/>
                    <a:pt x="701" y="282"/>
                  </a:cubicBezTo>
                  <a:close/>
                  <a:moveTo>
                    <a:pt x="713" y="350"/>
                  </a:moveTo>
                  <a:cubicBezTo>
                    <a:pt x="698" y="346"/>
                    <a:pt x="691" y="352"/>
                    <a:pt x="677" y="383"/>
                  </a:cubicBezTo>
                  <a:cubicBezTo>
                    <a:pt x="691" y="411"/>
                    <a:pt x="700" y="417"/>
                    <a:pt x="722" y="412"/>
                  </a:cubicBezTo>
                  <a:cubicBezTo>
                    <a:pt x="736" y="408"/>
                    <a:pt x="743" y="399"/>
                    <a:pt x="743" y="385"/>
                  </a:cubicBezTo>
                  <a:cubicBezTo>
                    <a:pt x="743" y="370"/>
                    <a:pt x="728" y="353"/>
                    <a:pt x="713" y="350"/>
                  </a:cubicBezTo>
                  <a:close/>
                  <a:moveTo>
                    <a:pt x="2193" y="228"/>
                  </a:moveTo>
                  <a:cubicBezTo>
                    <a:pt x="2214" y="228"/>
                    <a:pt x="2229" y="218"/>
                    <a:pt x="2235" y="197"/>
                  </a:cubicBezTo>
                  <a:cubicBezTo>
                    <a:pt x="2243" y="168"/>
                    <a:pt x="2238" y="157"/>
                    <a:pt x="2195" y="131"/>
                  </a:cubicBezTo>
                  <a:cubicBezTo>
                    <a:pt x="2158" y="148"/>
                    <a:pt x="2150" y="159"/>
                    <a:pt x="2155" y="186"/>
                  </a:cubicBezTo>
                  <a:cubicBezTo>
                    <a:pt x="2160" y="209"/>
                    <a:pt x="2176" y="229"/>
                    <a:pt x="2193" y="228"/>
                  </a:cubicBezTo>
                  <a:close/>
                  <a:moveTo>
                    <a:pt x="2237" y="416"/>
                  </a:moveTo>
                  <a:cubicBezTo>
                    <a:pt x="2243" y="435"/>
                    <a:pt x="2266" y="443"/>
                    <a:pt x="2300" y="439"/>
                  </a:cubicBezTo>
                  <a:cubicBezTo>
                    <a:pt x="2318" y="399"/>
                    <a:pt x="2319" y="377"/>
                    <a:pt x="2299" y="368"/>
                  </a:cubicBezTo>
                  <a:cubicBezTo>
                    <a:pt x="2284" y="362"/>
                    <a:pt x="2262" y="363"/>
                    <a:pt x="2247" y="369"/>
                  </a:cubicBezTo>
                  <a:cubicBezTo>
                    <a:pt x="2228" y="377"/>
                    <a:pt x="2233" y="399"/>
                    <a:pt x="2237" y="416"/>
                  </a:cubicBezTo>
                  <a:close/>
                  <a:moveTo>
                    <a:pt x="1105" y="1780"/>
                  </a:moveTo>
                  <a:cubicBezTo>
                    <a:pt x="1131" y="1771"/>
                    <a:pt x="1141" y="1762"/>
                    <a:pt x="1140" y="1745"/>
                  </a:cubicBezTo>
                  <a:cubicBezTo>
                    <a:pt x="1140" y="1733"/>
                    <a:pt x="1130" y="1722"/>
                    <a:pt x="1116" y="1720"/>
                  </a:cubicBezTo>
                  <a:cubicBezTo>
                    <a:pt x="1102" y="1719"/>
                    <a:pt x="1091" y="1723"/>
                    <a:pt x="1084" y="1736"/>
                  </a:cubicBezTo>
                  <a:cubicBezTo>
                    <a:pt x="1077" y="1752"/>
                    <a:pt x="1081" y="1761"/>
                    <a:pt x="1105" y="1780"/>
                  </a:cubicBezTo>
                  <a:close/>
                  <a:moveTo>
                    <a:pt x="2288" y="621"/>
                  </a:moveTo>
                  <a:cubicBezTo>
                    <a:pt x="2280" y="632"/>
                    <a:pt x="2276" y="651"/>
                    <a:pt x="2280" y="664"/>
                  </a:cubicBezTo>
                  <a:cubicBezTo>
                    <a:pt x="2286" y="686"/>
                    <a:pt x="2316" y="689"/>
                    <a:pt x="2362" y="675"/>
                  </a:cubicBezTo>
                  <a:cubicBezTo>
                    <a:pt x="2376" y="636"/>
                    <a:pt x="2374" y="624"/>
                    <a:pt x="2354" y="611"/>
                  </a:cubicBezTo>
                  <a:cubicBezTo>
                    <a:pt x="2338" y="600"/>
                    <a:pt x="2301" y="604"/>
                    <a:pt x="2288" y="621"/>
                  </a:cubicBezTo>
                  <a:close/>
                  <a:moveTo>
                    <a:pt x="2354" y="99"/>
                  </a:moveTo>
                  <a:cubicBezTo>
                    <a:pt x="2365" y="90"/>
                    <a:pt x="2376" y="81"/>
                    <a:pt x="2391" y="68"/>
                  </a:cubicBezTo>
                  <a:cubicBezTo>
                    <a:pt x="2386" y="52"/>
                    <a:pt x="2384" y="32"/>
                    <a:pt x="2374" y="17"/>
                  </a:cubicBezTo>
                  <a:cubicBezTo>
                    <a:pt x="2371" y="13"/>
                    <a:pt x="2368" y="9"/>
                    <a:pt x="2364" y="6"/>
                  </a:cubicBezTo>
                  <a:cubicBezTo>
                    <a:pt x="2302" y="6"/>
                    <a:pt x="2302" y="6"/>
                    <a:pt x="2302" y="6"/>
                  </a:cubicBezTo>
                  <a:cubicBezTo>
                    <a:pt x="2284" y="20"/>
                    <a:pt x="2283" y="51"/>
                    <a:pt x="2301" y="74"/>
                  </a:cubicBezTo>
                  <a:cubicBezTo>
                    <a:pt x="2314" y="91"/>
                    <a:pt x="2331" y="102"/>
                    <a:pt x="2354" y="99"/>
                  </a:cubicBezTo>
                  <a:close/>
                  <a:moveTo>
                    <a:pt x="1218" y="2037"/>
                  </a:moveTo>
                  <a:cubicBezTo>
                    <a:pt x="1234" y="2063"/>
                    <a:pt x="1238" y="2063"/>
                    <a:pt x="1259" y="2042"/>
                  </a:cubicBezTo>
                  <a:cubicBezTo>
                    <a:pt x="1257" y="2034"/>
                    <a:pt x="1255" y="2026"/>
                    <a:pt x="1253" y="2019"/>
                  </a:cubicBezTo>
                  <a:cubicBezTo>
                    <a:pt x="1236" y="2016"/>
                    <a:pt x="1224" y="2019"/>
                    <a:pt x="1218" y="2037"/>
                  </a:cubicBezTo>
                  <a:close/>
                  <a:moveTo>
                    <a:pt x="1240" y="1834"/>
                  </a:moveTo>
                  <a:cubicBezTo>
                    <a:pt x="1252" y="1831"/>
                    <a:pt x="1263" y="1813"/>
                    <a:pt x="1260" y="1802"/>
                  </a:cubicBezTo>
                  <a:cubicBezTo>
                    <a:pt x="1256" y="1786"/>
                    <a:pt x="1238" y="1778"/>
                    <a:pt x="1220" y="1784"/>
                  </a:cubicBezTo>
                  <a:cubicBezTo>
                    <a:pt x="1205" y="1789"/>
                    <a:pt x="1200" y="1799"/>
                    <a:pt x="1205" y="1814"/>
                  </a:cubicBezTo>
                  <a:cubicBezTo>
                    <a:pt x="1210" y="1828"/>
                    <a:pt x="1227" y="1837"/>
                    <a:pt x="1240" y="1834"/>
                  </a:cubicBezTo>
                  <a:close/>
                  <a:moveTo>
                    <a:pt x="2371" y="266"/>
                  </a:moveTo>
                  <a:cubicBezTo>
                    <a:pt x="2357" y="250"/>
                    <a:pt x="2350" y="225"/>
                    <a:pt x="2323" y="237"/>
                  </a:cubicBezTo>
                  <a:cubicBezTo>
                    <a:pt x="2309" y="243"/>
                    <a:pt x="2296" y="254"/>
                    <a:pt x="2301" y="274"/>
                  </a:cubicBezTo>
                  <a:cubicBezTo>
                    <a:pt x="2307" y="298"/>
                    <a:pt x="2324" y="305"/>
                    <a:pt x="2350" y="302"/>
                  </a:cubicBezTo>
                  <a:cubicBezTo>
                    <a:pt x="2356" y="291"/>
                    <a:pt x="2363" y="279"/>
                    <a:pt x="2371" y="266"/>
                  </a:cubicBezTo>
                  <a:close/>
                  <a:moveTo>
                    <a:pt x="2295" y="539"/>
                  </a:moveTo>
                  <a:cubicBezTo>
                    <a:pt x="2303" y="520"/>
                    <a:pt x="2293" y="503"/>
                    <a:pt x="2278" y="490"/>
                  </a:cubicBezTo>
                  <a:cubicBezTo>
                    <a:pt x="2256" y="483"/>
                    <a:pt x="2243" y="493"/>
                    <a:pt x="2232" y="511"/>
                  </a:cubicBezTo>
                  <a:cubicBezTo>
                    <a:pt x="2221" y="529"/>
                    <a:pt x="2228" y="543"/>
                    <a:pt x="2241" y="560"/>
                  </a:cubicBezTo>
                  <a:cubicBezTo>
                    <a:pt x="2265" y="565"/>
                    <a:pt x="2285" y="561"/>
                    <a:pt x="2295" y="539"/>
                  </a:cubicBezTo>
                  <a:close/>
                  <a:moveTo>
                    <a:pt x="2321" y="856"/>
                  </a:moveTo>
                  <a:cubicBezTo>
                    <a:pt x="2290" y="863"/>
                    <a:pt x="2283" y="888"/>
                    <a:pt x="2279" y="919"/>
                  </a:cubicBezTo>
                  <a:cubicBezTo>
                    <a:pt x="2295" y="930"/>
                    <a:pt x="2312" y="940"/>
                    <a:pt x="2329" y="951"/>
                  </a:cubicBezTo>
                  <a:cubicBezTo>
                    <a:pt x="2370" y="922"/>
                    <a:pt x="2379" y="908"/>
                    <a:pt x="2373" y="888"/>
                  </a:cubicBezTo>
                  <a:cubicBezTo>
                    <a:pt x="2367" y="869"/>
                    <a:pt x="2341" y="851"/>
                    <a:pt x="2321" y="856"/>
                  </a:cubicBezTo>
                  <a:close/>
                  <a:moveTo>
                    <a:pt x="2157" y="691"/>
                  </a:moveTo>
                  <a:cubicBezTo>
                    <a:pt x="2124" y="746"/>
                    <a:pt x="2132" y="764"/>
                    <a:pt x="2196" y="779"/>
                  </a:cubicBezTo>
                  <a:cubicBezTo>
                    <a:pt x="2231" y="755"/>
                    <a:pt x="2236" y="746"/>
                    <a:pt x="2228" y="720"/>
                  </a:cubicBezTo>
                  <a:cubicBezTo>
                    <a:pt x="2218" y="690"/>
                    <a:pt x="2206" y="685"/>
                    <a:pt x="2157" y="691"/>
                  </a:cubicBezTo>
                  <a:close/>
                  <a:moveTo>
                    <a:pt x="2443" y="702"/>
                  </a:moveTo>
                  <a:cubicBezTo>
                    <a:pt x="2405" y="716"/>
                    <a:pt x="2393" y="728"/>
                    <a:pt x="2395" y="752"/>
                  </a:cubicBezTo>
                  <a:cubicBezTo>
                    <a:pt x="2397" y="768"/>
                    <a:pt x="2404" y="779"/>
                    <a:pt x="2421" y="782"/>
                  </a:cubicBezTo>
                  <a:cubicBezTo>
                    <a:pt x="2439" y="786"/>
                    <a:pt x="2455" y="782"/>
                    <a:pt x="2464" y="764"/>
                  </a:cubicBezTo>
                  <a:cubicBezTo>
                    <a:pt x="2475" y="739"/>
                    <a:pt x="2470" y="718"/>
                    <a:pt x="2443" y="702"/>
                  </a:cubicBezTo>
                  <a:close/>
                  <a:moveTo>
                    <a:pt x="1161" y="1864"/>
                  </a:moveTo>
                  <a:cubicBezTo>
                    <a:pt x="1151" y="1867"/>
                    <a:pt x="1142" y="1879"/>
                    <a:pt x="1145" y="1888"/>
                  </a:cubicBezTo>
                  <a:cubicBezTo>
                    <a:pt x="1148" y="1900"/>
                    <a:pt x="1163" y="1909"/>
                    <a:pt x="1175" y="1905"/>
                  </a:cubicBezTo>
                  <a:cubicBezTo>
                    <a:pt x="1185" y="1902"/>
                    <a:pt x="1192" y="1887"/>
                    <a:pt x="1188" y="1876"/>
                  </a:cubicBezTo>
                  <a:cubicBezTo>
                    <a:pt x="1184" y="1867"/>
                    <a:pt x="1171" y="1861"/>
                    <a:pt x="1161" y="1864"/>
                  </a:cubicBezTo>
                  <a:close/>
                  <a:moveTo>
                    <a:pt x="2427" y="226"/>
                  </a:moveTo>
                  <a:cubicBezTo>
                    <a:pt x="2452" y="211"/>
                    <a:pt x="2470" y="196"/>
                    <a:pt x="2461" y="168"/>
                  </a:cubicBezTo>
                  <a:cubicBezTo>
                    <a:pt x="2454" y="150"/>
                    <a:pt x="2442" y="135"/>
                    <a:pt x="2419" y="138"/>
                  </a:cubicBezTo>
                  <a:cubicBezTo>
                    <a:pt x="2402" y="140"/>
                    <a:pt x="2381" y="141"/>
                    <a:pt x="2378" y="162"/>
                  </a:cubicBezTo>
                  <a:cubicBezTo>
                    <a:pt x="2373" y="197"/>
                    <a:pt x="2399" y="211"/>
                    <a:pt x="2427" y="226"/>
                  </a:cubicBezTo>
                  <a:close/>
                  <a:moveTo>
                    <a:pt x="2440" y="463"/>
                  </a:moveTo>
                  <a:cubicBezTo>
                    <a:pt x="2459" y="440"/>
                    <a:pt x="2456" y="417"/>
                    <a:pt x="2439" y="395"/>
                  </a:cubicBezTo>
                  <a:cubicBezTo>
                    <a:pt x="2394" y="399"/>
                    <a:pt x="2381" y="407"/>
                    <a:pt x="2383" y="430"/>
                  </a:cubicBezTo>
                  <a:cubicBezTo>
                    <a:pt x="2386" y="456"/>
                    <a:pt x="2402" y="465"/>
                    <a:pt x="2440" y="463"/>
                  </a:cubicBezTo>
                  <a:close/>
                  <a:moveTo>
                    <a:pt x="2159" y="338"/>
                  </a:moveTo>
                  <a:cubicBezTo>
                    <a:pt x="2139" y="318"/>
                    <a:pt x="2117" y="319"/>
                    <a:pt x="2095" y="333"/>
                  </a:cubicBezTo>
                  <a:cubicBezTo>
                    <a:pt x="2067" y="351"/>
                    <a:pt x="2070" y="377"/>
                    <a:pt x="2080" y="416"/>
                  </a:cubicBezTo>
                  <a:cubicBezTo>
                    <a:pt x="2090" y="419"/>
                    <a:pt x="2105" y="425"/>
                    <a:pt x="2116" y="429"/>
                  </a:cubicBezTo>
                  <a:cubicBezTo>
                    <a:pt x="2168" y="406"/>
                    <a:pt x="2171" y="375"/>
                    <a:pt x="2159" y="338"/>
                  </a:cubicBezTo>
                  <a:close/>
                  <a:moveTo>
                    <a:pt x="2416" y="531"/>
                  </a:moveTo>
                  <a:cubicBezTo>
                    <a:pt x="2398" y="538"/>
                    <a:pt x="2384" y="565"/>
                    <a:pt x="2391" y="582"/>
                  </a:cubicBezTo>
                  <a:cubicBezTo>
                    <a:pt x="2397" y="601"/>
                    <a:pt x="2430" y="613"/>
                    <a:pt x="2451" y="605"/>
                  </a:cubicBezTo>
                  <a:cubicBezTo>
                    <a:pt x="2471" y="598"/>
                    <a:pt x="2474" y="584"/>
                    <a:pt x="2464" y="558"/>
                  </a:cubicBezTo>
                  <a:cubicBezTo>
                    <a:pt x="2453" y="533"/>
                    <a:pt x="2437" y="524"/>
                    <a:pt x="2416" y="531"/>
                  </a:cubicBezTo>
                  <a:close/>
                  <a:moveTo>
                    <a:pt x="1215" y="2108"/>
                  </a:moveTo>
                  <a:cubicBezTo>
                    <a:pt x="1212" y="2120"/>
                    <a:pt x="1215" y="2129"/>
                    <a:pt x="1226" y="2134"/>
                  </a:cubicBezTo>
                  <a:cubicBezTo>
                    <a:pt x="1241" y="2141"/>
                    <a:pt x="1253" y="2136"/>
                    <a:pt x="1267" y="2117"/>
                  </a:cubicBezTo>
                  <a:cubicBezTo>
                    <a:pt x="1263" y="2109"/>
                    <a:pt x="1259" y="2100"/>
                    <a:pt x="1254" y="2091"/>
                  </a:cubicBezTo>
                  <a:cubicBezTo>
                    <a:pt x="1224" y="2090"/>
                    <a:pt x="1218" y="2092"/>
                    <a:pt x="1215" y="2108"/>
                  </a:cubicBezTo>
                  <a:close/>
                  <a:moveTo>
                    <a:pt x="1234" y="1988"/>
                  </a:moveTo>
                  <a:cubicBezTo>
                    <a:pt x="1245" y="1983"/>
                    <a:pt x="1251" y="1966"/>
                    <a:pt x="1245" y="1953"/>
                  </a:cubicBezTo>
                  <a:cubicBezTo>
                    <a:pt x="1239" y="1938"/>
                    <a:pt x="1224" y="1932"/>
                    <a:pt x="1209" y="1938"/>
                  </a:cubicBezTo>
                  <a:cubicBezTo>
                    <a:pt x="1195" y="1943"/>
                    <a:pt x="1188" y="1960"/>
                    <a:pt x="1194" y="1974"/>
                  </a:cubicBezTo>
                  <a:cubicBezTo>
                    <a:pt x="1200" y="1987"/>
                    <a:pt x="1220" y="1995"/>
                    <a:pt x="1234" y="1988"/>
                  </a:cubicBezTo>
                  <a:close/>
                  <a:moveTo>
                    <a:pt x="1327" y="1941"/>
                  </a:moveTo>
                  <a:cubicBezTo>
                    <a:pt x="1342" y="1935"/>
                    <a:pt x="1349" y="1915"/>
                    <a:pt x="1342" y="1896"/>
                  </a:cubicBezTo>
                  <a:cubicBezTo>
                    <a:pt x="1337" y="1882"/>
                    <a:pt x="1316" y="1872"/>
                    <a:pt x="1301" y="1877"/>
                  </a:cubicBezTo>
                  <a:cubicBezTo>
                    <a:pt x="1288" y="1882"/>
                    <a:pt x="1278" y="1910"/>
                    <a:pt x="1284" y="1925"/>
                  </a:cubicBezTo>
                  <a:cubicBezTo>
                    <a:pt x="1290" y="1939"/>
                    <a:pt x="1311" y="1947"/>
                    <a:pt x="1327" y="1941"/>
                  </a:cubicBezTo>
                  <a:close/>
                  <a:moveTo>
                    <a:pt x="1328" y="1995"/>
                  </a:moveTo>
                  <a:cubicBezTo>
                    <a:pt x="1316" y="2007"/>
                    <a:pt x="1308" y="2019"/>
                    <a:pt x="1318" y="2035"/>
                  </a:cubicBezTo>
                  <a:cubicBezTo>
                    <a:pt x="1326" y="2045"/>
                    <a:pt x="1339" y="2048"/>
                    <a:pt x="1350" y="2042"/>
                  </a:cubicBezTo>
                  <a:cubicBezTo>
                    <a:pt x="1360" y="2036"/>
                    <a:pt x="1369" y="2028"/>
                    <a:pt x="1367" y="2014"/>
                  </a:cubicBezTo>
                  <a:cubicBezTo>
                    <a:pt x="1365" y="2000"/>
                    <a:pt x="1356" y="1996"/>
                    <a:pt x="1328" y="1995"/>
                  </a:cubicBezTo>
                  <a:close/>
                  <a:moveTo>
                    <a:pt x="1330" y="2095"/>
                  </a:moveTo>
                  <a:cubicBezTo>
                    <a:pt x="1316" y="2092"/>
                    <a:pt x="1310" y="2097"/>
                    <a:pt x="1298" y="2124"/>
                  </a:cubicBezTo>
                  <a:cubicBezTo>
                    <a:pt x="1310" y="2149"/>
                    <a:pt x="1318" y="2154"/>
                    <a:pt x="1338" y="2150"/>
                  </a:cubicBezTo>
                  <a:cubicBezTo>
                    <a:pt x="1350" y="2147"/>
                    <a:pt x="1356" y="2139"/>
                    <a:pt x="1356" y="2127"/>
                  </a:cubicBezTo>
                  <a:cubicBezTo>
                    <a:pt x="1356" y="2113"/>
                    <a:pt x="1343" y="2098"/>
                    <a:pt x="1330" y="2095"/>
                  </a:cubicBezTo>
                  <a:close/>
                  <a:moveTo>
                    <a:pt x="2163" y="537"/>
                  </a:moveTo>
                  <a:cubicBezTo>
                    <a:pt x="2155" y="518"/>
                    <a:pt x="2133" y="510"/>
                    <a:pt x="2111" y="520"/>
                  </a:cubicBezTo>
                  <a:cubicBezTo>
                    <a:pt x="2084" y="531"/>
                    <a:pt x="2074" y="550"/>
                    <a:pt x="2084" y="571"/>
                  </a:cubicBezTo>
                  <a:cubicBezTo>
                    <a:pt x="2094" y="592"/>
                    <a:pt x="2120" y="604"/>
                    <a:pt x="2139" y="597"/>
                  </a:cubicBezTo>
                  <a:cubicBezTo>
                    <a:pt x="2160" y="588"/>
                    <a:pt x="2172" y="559"/>
                    <a:pt x="2163" y="537"/>
                  </a:cubicBezTo>
                  <a:close/>
                  <a:moveTo>
                    <a:pt x="2968" y="506"/>
                  </a:moveTo>
                  <a:cubicBezTo>
                    <a:pt x="2919" y="504"/>
                    <a:pt x="2910" y="508"/>
                    <a:pt x="2904" y="534"/>
                  </a:cubicBezTo>
                  <a:cubicBezTo>
                    <a:pt x="2899" y="553"/>
                    <a:pt x="2905" y="568"/>
                    <a:pt x="2923" y="577"/>
                  </a:cubicBezTo>
                  <a:cubicBezTo>
                    <a:pt x="2947" y="588"/>
                    <a:pt x="2967" y="579"/>
                    <a:pt x="2989" y="548"/>
                  </a:cubicBezTo>
                  <a:cubicBezTo>
                    <a:pt x="2983" y="535"/>
                    <a:pt x="2976" y="521"/>
                    <a:pt x="2968" y="506"/>
                  </a:cubicBezTo>
                  <a:close/>
                  <a:moveTo>
                    <a:pt x="2897" y="816"/>
                  </a:moveTo>
                  <a:cubicBezTo>
                    <a:pt x="2881" y="824"/>
                    <a:pt x="2873" y="829"/>
                    <a:pt x="2865" y="833"/>
                  </a:cubicBezTo>
                  <a:cubicBezTo>
                    <a:pt x="2843" y="843"/>
                    <a:pt x="2832" y="863"/>
                    <a:pt x="2837" y="882"/>
                  </a:cubicBezTo>
                  <a:cubicBezTo>
                    <a:pt x="2842" y="901"/>
                    <a:pt x="2856" y="918"/>
                    <a:pt x="2870" y="931"/>
                  </a:cubicBezTo>
                  <a:cubicBezTo>
                    <a:pt x="2883" y="943"/>
                    <a:pt x="2918" y="934"/>
                    <a:pt x="2932" y="920"/>
                  </a:cubicBezTo>
                  <a:cubicBezTo>
                    <a:pt x="2946" y="905"/>
                    <a:pt x="2946" y="889"/>
                    <a:pt x="2935" y="873"/>
                  </a:cubicBezTo>
                  <a:cubicBezTo>
                    <a:pt x="2923" y="855"/>
                    <a:pt x="2911" y="837"/>
                    <a:pt x="2897" y="816"/>
                  </a:cubicBezTo>
                  <a:close/>
                  <a:moveTo>
                    <a:pt x="2778" y="710"/>
                  </a:moveTo>
                  <a:cubicBezTo>
                    <a:pt x="2751" y="744"/>
                    <a:pt x="2751" y="747"/>
                    <a:pt x="2777" y="781"/>
                  </a:cubicBezTo>
                  <a:cubicBezTo>
                    <a:pt x="2817" y="779"/>
                    <a:pt x="2833" y="768"/>
                    <a:pt x="2834" y="741"/>
                  </a:cubicBezTo>
                  <a:cubicBezTo>
                    <a:pt x="2835" y="718"/>
                    <a:pt x="2823" y="711"/>
                    <a:pt x="2778" y="710"/>
                  </a:cubicBezTo>
                  <a:close/>
                  <a:moveTo>
                    <a:pt x="3151" y="381"/>
                  </a:moveTo>
                  <a:cubicBezTo>
                    <a:pt x="3148" y="360"/>
                    <a:pt x="3134" y="353"/>
                    <a:pt x="3087" y="350"/>
                  </a:cubicBezTo>
                  <a:cubicBezTo>
                    <a:pt x="3068" y="370"/>
                    <a:pt x="3055" y="390"/>
                    <a:pt x="3072" y="415"/>
                  </a:cubicBezTo>
                  <a:cubicBezTo>
                    <a:pt x="3084" y="432"/>
                    <a:pt x="3106" y="437"/>
                    <a:pt x="3123" y="427"/>
                  </a:cubicBezTo>
                  <a:cubicBezTo>
                    <a:pt x="3140" y="417"/>
                    <a:pt x="3154" y="404"/>
                    <a:pt x="3151" y="381"/>
                  </a:cubicBezTo>
                  <a:close/>
                  <a:moveTo>
                    <a:pt x="3005" y="694"/>
                  </a:moveTo>
                  <a:cubicBezTo>
                    <a:pt x="2985" y="702"/>
                    <a:pt x="2970" y="734"/>
                    <a:pt x="2977" y="754"/>
                  </a:cubicBezTo>
                  <a:cubicBezTo>
                    <a:pt x="2984" y="773"/>
                    <a:pt x="3016" y="784"/>
                    <a:pt x="3038" y="775"/>
                  </a:cubicBezTo>
                  <a:cubicBezTo>
                    <a:pt x="3058" y="767"/>
                    <a:pt x="3066" y="745"/>
                    <a:pt x="3057" y="724"/>
                  </a:cubicBezTo>
                  <a:cubicBezTo>
                    <a:pt x="3047" y="701"/>
                    <a:pt x="3023" y="687"/>
                    <a:pt x="3005" y="694"/>
                  </a:cubicBezTo>
                  <a:close/>
                  <a:moveTo>
                    <a:pt x="2699" y="922"/>
                  </a:moveTo>
                  <a:cubicBezTo>
                    <a:pt x="2677" y="930"/>
                    <a:pt x="2667" y="950"/>
                    <a:pt x="2675" y="970"/>
                  </a:cubicBezTo>
                  <a:cubicBezTo>
                    <a:pt x="2686" y="995"/>
                    <a:pt x="2711" y="1008"/>
                    <a:pt x="2732" y="1000"/>
                  </a:cubicBezTo>
                  <a:cubicBezTo>
                    <a:pt x="2754" y="991"/>
                    <a:pt x="2765" y="963"/>
                    <a:pt x="2756" y="941"/>
                  </a:cubicBezTo>
                  <a:cubicBezTo>
                    <a:pt x="2750" y="923"/>
                    <a:pt x="2724" y="914"/>
                    <a:pt x="2699" y="922"/>
                  </a:cubicBezTo>
                  <a:close/>
                  <a:moveTo>
                    <a:pt x="3090" y="512"/>
                  </a:moveTo>
                  <a:cubicBezTo>
                    <a:pt x="3068" y="508"/>
                    <a:pt x="3058" y="516"/>
                    <a:pt x="3038" y="560"/>
                  </a:cubicBezTo>
                  <a:cubicBezTo>
                    <a:pt x="3058" y="601"/>
                    <a:pt x="3071" y="609"/>
                    <a:pt x="3103" y="601"/>
                  </a:cubicBezTo>
                  <a:cubicBezTo>
                    <a:pt x="3123" y="597"/>
                    <a:pt x="3132" y="584"/>
                    <a:pt x="3132" y="564"/>
                  </a:cubicBezTo>
                  <a:cubicBezTo>
                    <a:pt x="3132" y="542"/>
                    <a:pt x="3112" y="517"/>
                    <a:pt x="3090" y="512"/>
                  </a:cubicBezTo>
                  <a:close/>
                  <a:moveTo>
                    <a:pt x="2558" y="636"/>
                  </a:moveTo>
                  <a:cubicBezTo>
                    <a:pt x="2554" y="649"/>
                    <a:pt x="2551" y="662"/>
                    <a:pt x="2548" y="673"/>
                  </a:cubicBezTo>
                  <a:cubicBezTo>
                    <a:pt x="2565" y="700"/>
                    <a:pt x="2586" y="700"/>
                    <a:pt x="2606" y="686"/>
                  </a:cubicBezTo>
                  <a:cubicBezTo>
                    <a:pt x="2620" y="676"/>
                    <a:pt x="2617" y="662"/>
                    <a:pt x="2610" y="648"/>
                  </a:cubicBezTo>
                  <a:cubicBezTo>
                    <a:pt x="2598" y="622"/>
                    <a:pt x="2580" y="625"/>
                    <a:pt x="2558" y="636"/>
                  </a:cubicBezTo>
                  <a:close/>
                  <a:moveTo>
                    <a:pt x="2527" y="817"/>
                  </a:moveTo>
                  <a:cubicBezTo>
                    <a:pt x="2532" y="837"/>
                    <a:pt x="2546" y="845"/>
                    <a:pt x="2565" y="843"/>
                  </a:cubicBezTo>
                  <a:cubicBezTo>
                    <a:pt x="2589" y="841"/>
                    <a:pt x="2604" y="818"/>
                    <a:pt x="2606" y="782"/>
                  </a:cubicBezTo>
                  <a:cubicBezTo>
                    <a:pt x="2592" y="774"/>
                    <a:pt x="2577" y="766"/>
                    <a:pt x="2564" y="759"/>
                  </a:cubicBezTo>
                  <a:cubicBezTo>
                    <a:pt x="2529" y="777"/>
                    <a:pt x="2520" y="791"/>
                    <a:pt x="2527" y="817"/>
                  </a:cubicBezTo>
                  <a:close/>
                  <a:moveTo>
                    <a:pt x="2532" y="293"/>
                  </a:moveTo>
                  <a:cubicBezTo>
                    <a:pt x="2515" y="279"/>
                    <a:pt x="2501" y="259"/>
                    <a:pt x="2479" y="279"/>
                  </a:cubicBezTo>
                  <a:cubicBezTo>
                    <a:pt x="2472" y="285"/>
                    <a:pt x="2468" y="304"/>
                    <a:pt x="2472" y="310"/>
                  </a:cubicBezTo>
                  <a:cubicBezTo>
                    <a:pt x="2480" y="322"/>
                    <a:pt x="2495" y="335"/>
                    <a:pt x="2507" y="335"/>
                  </a:cubicBezTo>
                  <a:cubicBezTo>
                    <a:pt x="2529" y="336"/>
                    <a:pt x="2529" y="314"/>
                    <a:pt x="2532" y="293"/>
                  </a:cubicBezTo>
                  <a:close/>
                  <a:moveTo>
                    <a:pt x="2706" y="842"/>
                  </a:moveTo>
                  <a:cubicBezTo>
                    <a:pt x="2731" y="801"/>
                    <a:pt x="2731" y="799"/>
                    <a:pt x="2697" y="772"/>
                  </a:cubicBezTo>
                  <a:cubicBezTo>
                    <a:pt x="2675" y="781"/>
                    <a:pt x="2660" y="796"/>
                    <a:pt x="2666" y="822"/>
                  </a:cubicBezTo>
                  <a:cubicBezTo>
                    <a:pt x="2671" y="842"/>
                    <a:pt x="2687" y="848"/>
                    <a:pt x="2706" y="842"/>
                  </a:cubicBezTo>
                  <a:close/>
                  <a:moveTo>
                    <a:pt x="2501" y="931"/>
                  </a:moveTo>
                  <a:cubicBezTo>
                    <a:pt x="2486" y="943"/>
                    <a:pt x="2484" y="969"/>
                    <a:pt x="2496" y="987"/>
                  </a:cubicBezTo>
                  <a:cubicBezTo>
                    <a:pt x="2512" y="1010"/>
                    <a:pt x="2527" y="1012"/>
                    <a:pt x="2567" y="996"/>
                  </a:cubicBezTo>
                  <a:cubicBezTo>
                    <a:pt x="2572" y="982"/>
                    <a:pt x="2578" y="967"/>
                    <a:pt x="2584" y="951"/>
                  </a:cubicBezTo>
                  <a:cubicBezTo>
                    <a:pt x="2548" y="919"/>
                    <a:pt x="2522" y="913"/>
                    <a:pt x="2501" y="931"/>
                  </a:cubicBezTo>
                  <a:close/>
                  <a:moveTo>
                    <a:pt x="2697" y="264"/>
                  </a:moveTo>
                  <a:cubicBezTo>
                    <a:pt x="2667" y="226"/>
                    <a:pt x="2657" y="220"/>
                    <a:pt x="2639" y="234"/>
                  </a:cubicBezTo>
                  <a:cubicBezTo>
                    <a:pt x="2619" y="249"/>
                    <a:pt x="2624" y="269"/>
                    <a:pt x="2658" y="307"/>
                  </a:cubicBezTo>
                  <a:cubicBezTo>
                    <a:pt x="2677" y="295"/>
                    <a:pt x="2700" y="290"/>
                    <a:pt x="2697" y="264"/>
                  </a:cubicBezTo>
                  <a:close/>
                  <a:moveTo>
                    <a:pt x="2678" y="546"/>
                  </a:moveTo>
                  <a:cubicBezTo>
                    <a:pt x="2686" y="530"/>
                    <a:pt x="2672" y="518"/>
                    <a:pt x="2638" y="511"/>
                  </a:cubicBezTo>
                  <a:cubicBezTo>
                    <a:pt x="2624" y="542"/>
                    <a:pt x="2627" y="564"/>
                    <a:pt x="2646" y="565"/>
                  </a:cubicBezTo>
                  <a:cubicBezTo>
                    <a:pt x="2657" y="565"/>
                    <a:pt x="2673" y="555"/>
                    <a:pt x="2678" y="546"/>
                  </a:cubicBezTo>
                  <a:close/>
                  <a:moveTo>
                    <a:pt x="496" y="487"/>
                  </a:moveTo>
                  <a:cubicBezTo>
                    <a:pt x="477" y="511"/>
                    <a:pt x="477" y="513"/>
                    <a:pt x="495" y="537"/>
                  </a:cubicBezTo>
                  <a:cubicBezTo>
                    <a:pt x="523" y="536"/>
                    <a:pt x="534" y="528"/>
                    <a:pt x="535" y="509"/>
                  </a:cubicBezTo>
                  <a:cubicBezTo>
                    <a:pt x="536" y="493"/>
                    <a:pt x="527" y="488"/>
                    <a:pt x="496" y="487"/>
                  </a:cubicBezTo>
                  <a:close/>
                  <a:moveTo>
                    <a:pt x="754" y="1987"/>
                  </a:moveTo>
                  <a:cubicBezTo>
                    <a:pt x="742" y="1975"/>
                    <a:pt x="728" y="1975"/>
                    <a:pt x="714" y="1984"/>
                  </a:cubicBezTo>
                  <a:cubicBezTo>
                    <a:pt x="697" y="1995"/>
                    <a:pt x="699" y="2011"/>
                    <a:pt x="706" y="2035"/>
                  </a:cubicBezTo>
                  <a:cubicBezTo>
                    <a:pt x="711" y="2037"/>
                    <a:pt x="721" y="2041"/>
                    <a:pt x="728" y="2043"/>
                  </a:cubicBezTo>
                  <a:cubicBezTo>
                    <a:pt x="760" y="2029"/>
                    <a:pt x="762" y="2010"/>
                    <a:pt x="754" y="1987"/>
                  </a:cubicBezTo>
                  <a:close/>
                  <a:moveTo>
                    <a:pt x="654" y="476"/>
                  </a:moveTo>
                  <a:cubicBezTo>
                    <a:pt x="640" y="482"/>
                    <a:pt x="629" y="504"/>
                    <a:pt x="634" y="518"/>
                  </a:cubicBezTo>
                  <a:cubicBezTo>
                    <a:pt x="640" y="531"/>
                    <a:pt x="662" y="539"/>
                    <a:pt x="677" y="533"/>
                  </a:cubicBezTo>
                  <a:cubicBezTo>
                    <a:pt x="691" y="527"/>
                    <a:pt x="696" y="512"/>
                    <a:pt x="690" y="497"/>
                  </a:cubicBezTo>
                  <a:cubicBezTo>
                    <a:pt x="683" y="481"/>
                    <a:pt x="666" y="471"/>
                    <a:pt x="654" y="476"/>
                  </a:cubicBezTo>
                  <a:close/>
                  <a:moveTo>
                    <a:pt x="628" y="345"/>
                  </a:moveTo>
                  <a:cubicBezTo>
                    <a:pt x="594" y="344"/>
                    <a:pt x="588" y="347"/>
                    <a:pt x="584" y="365"/>
                  </a:cubicBezTo>
                  <a:cubicBezTo>
                    <a:pt x="580" y="378"/>
                    <a:pt x="584" y="388"/>
                    <a:pt x="597" y="394"/>
                  </a:cubicBezTo>
                  <a:cubicBezTo>
                    <a:pt x="613" y="402"/>
                    <a:pt x="627" y="396"/>
                    <a:pt x="643" y="374"/>
                  </a:cubicBezTo>
                  <a:cubicBezTo>
                    <a:pt x="638" y="365"/>
                    <a:pt x="634" y="356"/>
                    <a:pt x="628" y="345"/>
                  </a:cubicBezTo>
                  <a:close/>
                  <a:moveTo>
                    <a:pt x="725" y="2099"/>
                  </a:moveTo>
                  <a:cubicBezTo>
                    <a:pt x="708" y="2106"/>
                    <a:pt x="702" y="2118"/>
                    <a:pt x="708" y="2131"/>
                  </a:cubicBezTo>
                  <a:cubicBezTo>
                    <a:pt x="714" y="2144"/>
                    <a:pt x="730" y="2152"/>
                    <a:pt x="742" y="2147"/>
                  </a:cubicBezTo>
                  <a:cubicBezTo>
                    <a:pt x="755" y="2142"/>
                    <a:pt x="762" y="2124"/>
                    <a:pt x="756" y="2110"/>
                  </a:cubicBezTo>
                  <a:cubicBezTo>
                    <a:pt x="752" y="2098"/>
                    <a:pt x="738" y="2094"/>
                    <a:pt x="725" y="2099"/>
                  </a:cubicBezTo>
                  <a:close/>
                  <a:moveTo>
                    <a:pt x="579" y="561"/>
                  </a:moveTo>
                  <a:cubicBezTo>
                    <a:pt x="567" y="567"/>
                    <a:pt x="562" y="570"/>
                    <a:pt x="556" y="573"/>
                  </a:cubicBezTo>
                  <a:cubicBezTo>
                    <a:pt x="541" y="580"/>
                    <a:pt x="534" y="594"/>
                    <a:pt x="537" y="607"/>
                  </a:cubicBezTo>
                  <a:cubicBezTo>
                    <a:pt x="540" y="620"/>
                    <a:pt x="550" y="632"/>
                    <a:pt x="560" y="641"/>
                  </a:cubicBezTo>
                  <a:cubicBezTo>
                    <a:pt x="569" y="650"/>
                    <a:pt x="593" y="643"/>
                    <a:pt x="603" y="633"/>
                  </a:cubicBezTo>
                  <a:cubicBezTo>
                    <a:pt x="612" y="623"/>
                    <a:pt x="613" y="612"/>
                    <a:pt x="605" y="601"/>
                  </a:cubicBezTo>
                  <a:cubicBezTo>
                    <a:pt x="597" y="588"/>
                    <a:pt x="589" y="576"/>
                    <a:pt x="579" y="561"/>
                  </a:cubicBezTo>
                  <a:close/>
                  <a:moveTo>
                    <a:pt x="828" y="2081"/>
                  </a:moveTo>
                  <a:cubicBezTo>
                    <a:pt x="814" y="2076"/>
                    <a:pt x="806" y="2083"/>
                    <a:pt x="799" y="2094"/>
                  </a:cubicBezTo>
                  <a:cubicBezTo>
                    <a:pt x="792" y="2105"/>
                    <a:pt x="797" y="2114"/>
                    <a:pt x="805" y="2124"/>
                  </a:cubicBezTo>
                  <a:cubicBezTo>
                    <a:pt x="820" y="2127"/>
                    <a:pt x="832" y="2125"/>
                    <a:pt x="838" y="2111"/>
                  </a:cubicBezTo>
                  <a:cubicBezTo>
                    <a:pt x="843" y="2100"/>
                    <a:pt x="837" y="2089"/>
                    <a:pt x="828" y="2081"/>
                  </a:cubicBezTo>
                  <a:close/>
                  <a:moveTo>
                    <a:pt x="776" y="1859"/>
                  </a:moveTo>
                  <a:cubicBezTo>
                    <a:pt x="753" y="1869"/>
                    <a:pt x="749" y="1876"/>
                    <a:pt x="752" y="1893"/>
                  </a:cubicBezTo>
                  <a:cubicBezTo>
                    <a:pt x="755" y="1908"/>
                    <a:pt x="765" y="1920"/>
                    <a:pt x="775" y="1919"/>
                  </a:cubicBezTo>
                  <a:cubicBezTo>
                    <a:pt x="788" y="1919"/>
                    <a:pt x="797" y="1913"/>
                    <a:pt x="801" y="1900"/>
                  </a:cubicBezTo>
                  <a:cubicBezTo>
                    <a:pt x="806" y="1882"/>
                    <a:pt x="803" y="1875"/>
                    <a:pt x="776" y="1859"/>
                  </a:cubicBezTo>
                  <a:close/>
                  <a:moveTo>
                    <a:pt x="446" y="579"/>
                  </a:moveTo>
                  <a:cubicBezTo>
                    <a:pt x="463" y="551"/>
                    <a:pt x="463" y="549"/>
                    <a:pt x="439" y="530"/>
                  </a:cubicBezTo>
                  <a:cubicBezTo>
                    <a:pt x="424" y="537"/>
                    <a:pt x="413" y="547"/>
                    <a:pt x="418" y="565"/>
                  </a:cubicBezTo>
                  <a:cubicBezTo>
                    <a:pt x="421" y="579"/>
                    <a:pt x="432" y="583"/>
                    <a:pt x="446" y="579"/>
                  </a:cubicBezTo>
                  <a:close/>
                  <a:moveTo>
                    <a:pt x="440" y="176"/>
                  </a:moveTo>
                  <a:cubicBezTo>
                    <a:pt x="419" y="150"/>
                    <a:pt x="411" y="146"/>
                    <a:pt x="399" y="156"/>
                  </a:cubicBezTo>
                  <a:cubicBezTo>
                    <a:pt x="385" y="166"/>
                    <a:pt x="388" y="180"/>
                    <a:pt x="412" y="206"/>
                  </a:cubicBezTo>
                  <a:cubicBezTo>
                    <a:pt x="426" y="198"/>
                    <a:pt x="441" y="195"/>
                    <a:pt x="440" y="176"/>
                  </a:cubicBezTo>
                  <a:close/>
                  <a:moveTo>
                    <a:pt x="426" y="373"/>
                  </a:moveTo>
                  <a:cubicBezTo>
                    <a:pt x="432" y="362"/>
                    <a:pt x="422" y="354"/>
                    <a:pt x="398" y="349"/>
                  </a:cubicBezTo>
                  <a:cubicBezTo>
                    <a:pt x="389" y="370"/>
                    <a:pt x="391" y="385"/>
                    <a:pt x="404" y="386"/>
                  </a:cubicBezTo>
                  <a:cubicBezTo>
                    <a:pt x="411" y="386"/>
                    <a:pt x="423" y="379"/>
                    <a:pt x="426" y="373"/>
                  </a:cubicBezTo>
                  <a:close/>
                  <a:moveTo>
                    <a:pt x="343" y="436"/>
                  </a:moveTo>
                  <a:cubicBezTo>
                    <a:pt x="340" y="445"/>
                    <a:pt x="337" y="454"/>
                    <a:pt x="335" y="462"/>
                  </a:cubicBezTo>
                  <a:cubicBezTo>
                    <a:pt x="347" y="480"/>
                    <a:pt x="362" y="480"/>
                    <a:pt x="376" y="470"/>
                  </a:cubicBezTo>
                  <a:cubicBezTo>
                    <a:pt x="386" y="464"/>
                    <a:pt x="384" y="454"/>
                    <a:pt x="379" y="444"/>
                  </a:cubicBezTo>
                  <a:cubicBezTo>
                    <a:pt x="370" y="426"/>
                    <a:pt x="358" y="428"/>
                    <a:pt x="343" y="436"/>
                  </a:cubicBezTo>
                  <a:close/>
                  <a:moveTo>
                    <a:pt x="321" y="562"/>
                  </a:moveTo>
                  <a:cubicBezTo>
                    <a:pt x="324" y="576"/>
                    <a:pt x="334" y="582"/>
                    <a:pt x="347" y="580"/>
                  </a:cubicBezTo>
                  <a:cubicBezTo>
                    <a:pt x="364" y="578"/>
                    <a:pt x="375" y="563"/>
                    <a:pt x="376" y="537"/>
                  </a:cubicBezTo>
                  <a:cubicBezTo>
                    <a:pt x="366" y="532"/>
                    <a:pt x="356" y="526"/>
                    <a:pt x="346" y="521"/>
                  </a:cubicBezTo>
                  <a:cubicBezTo>
                    <a:pt x="322" y="534"/>
                    <a:pt x="316" y="543"/>
                    <a:pt x="321" y="562"/>
                  </a:cubicBezTo>
                  <a:close/>
                  <a:moveTo>
                    <a:pt x="874" y="2156"/>
                  </a:moveTo>
                  <a:cubicBezTo>
                    <a:pt x="865" y="2149"/>
                    <a:pt x="842" y="2151"/>
                    <a:pt x="834" y="2162"/>
                  </a:cubicBezTo>
                  <a:cubicBezTo>
                    <a:pt x="834" y="2163"/>
                    <a:pt x="833" y="2163"/>
                    <a:pt x="833" y="2164"/>
                  </a:cubicBezTo>
                  <a:cubicBezTo>
                    <a:pt x="883" y="2164"/>
                    <a:pt x="883" y="2164"/>
                    <a:pt x="883" y="2164"/>
                  </a:cubicBezTo>
                  <a:cubicBezTo>
                    <a:pt x="882" y="2161"/>
                    <a:pt x="879" y="2158"/>
                    <a:pt x="874" y="2156"/>
                  </a:cubicBezTo>
                  <a:close/>
                  <a:moveTo>
                    <a:pt x="441" y="635"/>
                  </a:moveTo>
                  <a:cubicBezTo>
                    <a:pt x="425" y="640"/>
                    <a:pt x="418" y="655"/>
                    <a:pt x="424" y="669"/>
                  </a:cubicBezTo>
                  <a:cubicBezTo>
                    <a:pt x="432" y="686"/>
                    <a:pt x="449" y="695"/>
                    <a:pt x="464" y="689"/>
                  </a:cubicBezTo>
                  <a:cubicBezTo>
                    <a:pt x="479" y="683"/>
                    <a:pt x="487" y="664"/>
                    <a:pt x="481" y="648"/>
                  </a:cubicBezTo>
                  <a:cubicBezTo>
                    <a:pt x="476" y="635"/>
                    <a:pt x="458" y="630"/>
                    <a:pt x="441" y="635"/>
                  </a:cubicBezTo>
                  <a:close/>
                  <a:moveTo>
                    <a:pt x="1050" y="2094"/>
                  </a:moveTo>
                  <a:cubicBezTo>
                    <a:pt x="1042" y="2113"/>
                    <a:pt x="1044" y="2127"/>
                    <a:pt x="1055" y="2127"/>
                  </a:cubicBezTo>
                  <a:cubicBezTo>
                    <a:pt x="1062" y="2127"/>
                    <a:pt x="1072" y="2121"/>
                    <a:pt x="1075" y="2115"/>
                  </a:cubicBezTo>
                  <a:cubicBezTo>
                    <a:pt x="1080" y="2106"/>
                    <a:pt x="1071" y="2098"/>
                    <a:pt x="1050" y="2094"/>
                  </a:cubicBezTo>
                  <a:close/>
                  <a:moveTo>
                    <a:pt x="1160" y="2081"/>
                  </a:moveTo>
                  <a:cubicBezTo>
                    <a:pt x="1148" y="2106"/>
                    <a:pt x="1149" y="2117"/>
                    <a:pt x="1163" y="2122"/>
                  </a:cubicBezTo>
                  <a:cubicBezTo>
                    <a:pt x="1174" y="2126"/>
                    <a:pt x="1182" y="2121"/>
                    <a:pt x="1186" y="2111"/>
                  </a:cubicBezTo>
                  <a:cubicBezTo>
                    <a:pt x="1193" y="2099"/>
                    <a:pt x="1183" y="2087"/>
                    <a:pt x="1160" y="2081"/>
                  </a:cubicBezTo>
                  <a:close/>
                  <a:moveTo>
                    <a:pt x="1069" y="2019"/>
                  </a:moveTo>
                  <a:cubicBezTo>
                    <a:pt x="1062" y="2030"/>
                    <a:pt x="1057" y="2039"/>
                    <a:pt x="1053" y="2047"/>
                  </a:cubicBezTo>
                  <a:cubicBezTo>
                    <a:pt x="1078" y="2068"/>
                    <a:pt x="1083" y="2068"/>
                    <a:pt x="1093" y="2040"/>
                  </a:cubicBezTo>
                  <a:cubicBezTo>
                    <a:pt x="1086" y="2034"/>
                    <a:pt x="1079" y="2027"/>
                    <a:pt x="1069" y="2019"/>
                  </a:cubicBezTo>
                  <a:close/>
                  <a:moveTo>
                    <a:pt x="994" y="1836"/>
                  </a:moveTo>
                  <a:cubicBezTo>
                    <a:pt x="982" y="1846"/>
                    <a:pt x="976" y="1857"/>
                    <a:pt x="984" y="1872"/>
                  </a:cubicBezTo>
                  <a:cubicBezTo>
                    <a:pt x="989" y="1881"/>
                    <a:pt x="999" y="1883"/>
                    <a:pt x="1007" y="1877"/>
                  </a:cubicBezTo>
                  <a:cubicBezTo>
                    <a:pt x="1014" y="1873"/>
                    <a:pt x="1022" y="1865"/>
                    <a:pt x="1022" y="1859"/>
                  </a:cubicBezTo>
                  <a:cubicBezTo>
                    <a:pt x="1022" y="1842"/>
                    <a:pt x="1010" y="1836"/>
                    <a:pt x="994" y="1836"/>
                  </a:cubicBezTo>
                  <a:close/>
                  <a:moveTo>
                    <a:pt x="1087" y="1941"/>
                  </a:moveTo>
                  <a:cubicBezTo>
                    <a:pt x="1068" y="1918"/>
                    <a:pt x="1062" y="1914"/>
                    <a:pt x="1051" y="1923"/>
                  </a:cubicBezTo>
                  <a:cubicBezTo>
                    <a:pt x="1039" y="1932"/>
                    <a:pt x="1041" y="1945"/>
                    <a:pt x="1063" y="1968"/>
                  </a:cubicBezTo>
                  <a:cubicBezTo>
                    <a:pt x="1075" y="1961"/>
                    <a:pt x="1088" y="1958"/>
                    <a:pt x="1087" y="1941"/>
                  </a:cubicBezTo>
                  <a:close/>
                  <a:moveTo>
                    <a:pt x="1097" y="2156"/>
                  </a:moveTo>
                  <a:cubicBezTo>
                    <a:pt x="1093" y="2157"/>
                    <a:pt x="1090" y="2160"/>
                    <a:pt x="1088" y="2164"/>
                  </a:cubicBezTo>
                  <a:cubicBezTo>
                    <a:pt x="1125" y="2164"/>
                    <a:pt x="1125" y="2164"/>
                    <a:pt x="1125" y="2164"/>
                  </a:cubicBezTo>
                  <a:cubicBezTo>
                    <a:pt x="1120" y="2155"/>
                    <a:pt x="1109" y="2151"/>
                    <a:pt x="1097" y="2156"/>
                  </a:cubicBezTo>
                  <a:close/>
                  <a:moveTo>
                    <a:pt x="856" y="1925"/>
                  </a:moveTo>
                  <a:cubicBezTo>
                    <a:pt x="847" y="1928"/>
                    <a:pt x="839" y="1935"/>
                    <a:pt x="842" y="1947"/>
                  </a:cubicBezTo>
                  <a:cubicBezTo>
                    <a:pt x="845" y="1962"/>
                    <a:pt x="856" y="1967"/>
                    <a:pt x="872" y="1965"/>
                  </a:cubicBezTo>
                  <a:cubicBezTo>
                    <a:pt x="876" y="1958"/>
                    <a:pt x="880" y="1951"/>
                    <a:pt x="885" y="1943"/>
                  </a:cubicBezTo>
                  <a:cubicBezTo>
                    <a:pt x="876" y="1933"/>
                    <a:pt x="872" y="1918"/>
                    <a:pt x="856" y="1925"/>
                  </a:cubicBezTo>
                  <a:close/>
                  <a:moveTo>
                    <a:pt x="1163" y="2015"/>
                  </a:moveTo>
                  <a:cubicBezTo>
                    <a:pt x="1168" y="2000"/>
                    <a:pt x="1159" y="1989"/>
                    <a:pt x="1143" y="1983"/>
                  </a:cubicBezTo>
                  <a:cubicBezTo>
                    <a:pt x="1127" y="1990"/>
                    <a:pt x="1116" y="2000"/>
                    <a:pt x="1121" y="2017"/>
                  </a:cubicBezTo>
                  <a:cubicBezTo>
                    <a:pt x="1123" y="2023"/>
                    <a:pt x="1132" y="2030"/>
                    <a:pt x="1140" y="2032"/>
                  </a:cubicBezTo>
                  <a:cubicBezTo>
                    <a:pt x="1152" y="2035"/>
                    <a:pt x="1161" y="2025"/>
                    <a:pt x="1163" y="2015"/>
                  </a:cubicBezTo>
                  <a:close/>
                  <a:moveTo>
                    <a:pt x="928" y="2064"/>
                  </a:moveTo>
                  <a:cubicBezTo>
                    <a:pt x="940" y="2050"/>
                    <a:pt x="938" y="2036"/>
                    <a:pt x="927" y="2022"/>
                  </a:cubicBezTo>
                  <a:cubicBezTo>
                    <a:pt x="899" y="2025"/>
                    <a:pt x="891" y="2030"/>
                    <a:pt x="893" y="2044"/>
                  </a:cubicBezTo>
                  <a:cubicBezTo>
                    <a:pt x="894" y="2060"/>
                    <a:pt x="904" y="2066"/>
                    <a:pt x="928" y="2064"/>
                  </a:cubicBezTo>
                  <a:close/>
                  <a:moveTo>
                    <a:pt x="920" y="1918"/>
                  </a:moveTo>
                  <a:cubicBezTo>
                    <a:pt x="935" y="1909"/>
                    <a:pt x="947" y="1899"/>
                    <a:pt x="941" y="1882"/>
                  </a:cubicBezTo>
                  <a:cubicBezTo>
                    <a:pt x="937" y="1871"/>
                    <a:pt x="929" y="1861"/>
                    <a:pt x="915" y="1863"/>
                  </a:cubicBezTo>
                  <a:cubicBezTo>
                    <a:pt x="904" y="1865"/>
                    <a:pt x="892" y="1865"/>
                    <a:pt x="890" y="1879"/>
                  </a:cubicBezTo>
                  <a:cubicBezTo>
                    <a:pt x="886" y="1900"/>
                    <a:pt x="903" y="1909"/>
                    <a:pt x="920" y="1918"/>
                  </a:cubicBezTo>
                  <a:close/>
                  <a:moveTo>
                    <a:pt x="913" y="2107"/>
                  </a:moveTo>
                  <a:cubicBezTo>
                    <a:pt x="902" y="2111"/>
                    <a:pt x="893" y="2127"/>
                    <a:pt x="897" y="2138"/>
                  </a:cubicBezTo>
                  <a:cubicBezTo>
                    <a:pt x="902" y="2150"/>
                    <a:pt x="922" y="2157"/>
                    <a:pt x="935" y="2152"/>
                  </a:cubicBezTo>
                  <a:cubicBezTo>
                    <a:pt x="947" y="2148"/>
                    <a:pt x="949" y="2139"/>
                    <a:pt x="942" y="2123"/>
                  </a:cubicBezTo>
                  <a:cubicBezTo>
                    <a:pt x="936" y="2107"/>
                    <a:pt x="926" y="2102"/>
                    <a:pt x="913" y="2107"/>
                  </a:cubicBezTo>
                  <a:close/>
                  <a:moveTo>
                    <a:pt x="985" y="1959"/>
                  </a:moveTo>
                  <a:cubicBezTo>
                    <a:pt x="974" y="1951"/>
                    <a:pt x="965" y="1938"/>
                    <a:pt x="952" y="1950"/>
                  </a:cubicBezTo>
                  <a:cubicBezTo>
                    <a:pt x="948" y="1954"/>
                    <a:pt x="945" y="1966"/>
                    <a:pt x="948" y="1970"/>
                  </a:cubicBezTo>
                  <a:cubicBezTo>
                    <a:pt x="952" y="1977"/>
                    <a:pt x="962" y="1985"/>
                    <a:pt x="969" y="1985"/>
                  </a:cubicBezTo>
                  <a:cubicBezTo>
                    <a:pt x="983" y="1986"/>
                    <a:pt x="983" y="1972"/>
                    <a:pt x="985" y="1959"/>
                  </a:cubicBezTo>
                  <a:close/>
                  <a:moveTo>
                    <a:pt x="997" y="2009"/>
                  </a:moveTo>
                  <a:cubicBezTo>
                    <a:pt x="992" y="2013"/>
                    <a:pt x="989" y="2020"/>
                    <a:pt x="982" y="2030"/>
                  </a:cubicBezTo>
                  <a:cubicBezTo>
                    <a:pt x="993" y="2034"/>
                    <a:pt x="1000" y="2040"/>
                    <a:pt x="1006" y="2038"/>
                  </a:cubicBezTo>
                  <a:cubicBezTo>
                    <a:pt x="1015" y="2036"/>
                    <a:pt x="1020" y="2028"/>
                    <a:pt x="1016" y="2018"/>
                  </a:cubicBezTo>
                  <a:cubicBezTo>
                    <a:pt x="1012" y="2009"/>
                    <a:pt x="1005" y="2005"/>
                    <a:pt x="997" y="2009"/>
                  </a:cubicBezTo>
                  <a:close/>
                  <a:moveTo>
                    <a:pt x="983" y="2075"/>
                  </a:moveTo>
                  <a:cubicBezTo>
                    <a:pt x="976" y="2080"/>
                    <a:pt x="968" y="2084"/>
                    <a:pt x="962" y="2089"/>
                  </a:cubicBezTo>
                  <a:cubicBezTo>
                    <a:pt x="964" y="2104"/>
                    <a:pt x="966" y="2116"/>
                    <a:pt x="981" y="2116"/>
                  </a:cubicBezTo>
                  <a:cubicBezTo>
                    <a:pt x="987" y="2117"/>
                    <a:pt x="995" y="2112"/>
                    <a:pt x="997" y="2107"/>
                  </a:cubicBezTo>
                  <a:cubicBezTo>
                    <a:pt x="1005" y="2093"/>
                    <a:pt x="996" y="2084"/>
                    <a:pt x="983" y="2075"/>
                  </a:cubicBezTo>
                  <a:close/>
                </a:path>
              </a:pathLst>
            </a:custGeom>
            <a:solidFill>
              <a:schemeClr val="accent2"/>
            </a:solidFill>
            <a:ln>
              <a:noFill/>
            </a:ln>
          </p:spPr>
        </p:sp>
        <p:sp>
          <p:nvSpPr>
            <p:cNvPr id="19" name="Freeform 9"/>
            <p:cNvSpPr>
              <a:spLocks noEditPoints="1"/>
            </p:cNvSpPr>
            <p:nvPr/>
          </p:nvSpPr>
          <p:spPr bwMode="auto">
            <a:xfrm>
              <a:off x="0" y="0"/>
              <a:ext cx="11633200" cy="6861175"/>
            </a:xfrm>
            <a:custGeom>
              <a:avLst/>
              <a:gdLst/>
              <a:ahLst/>
              <a:cxnLst/>
              <a:rect l="0" t="0" r="r" b="b"/>
              <a:pathLst>
                <a:path w="3661" h="2158">
                  <a:moveTo>
                    <a:pt x="24" y="2073"/>
                  </a:moveTo>
                  <a:cubicBezTo>
                    <a:pt x="14" y="2076"/>
                    <a:pt x="6" y="2080"/>
                    <a:pt x="0" y="2086"/>
                  </a:cubicBezTo>
                  <a:cubicBezTo>
                    <a:pt x="0" y="2158"/>
                    <a:pt x="0" y="2158"/>
                    <a:pt x="0" y="2158"/>
                  </a:cubicBezTo>
                  <a:cubicBezTo>
                    <a:pt x="100" y="2158"/>
                    <a:pt x="100" y="2158"/>
                    <a:pt x="100" y="2158"/>
                  </a:cubicBezTo>
                  <a:cubicBezTo>
                    <a:pt x="99" y="2098"/>
                    <a:pt x="68" y="2079"/>
                    <a:pt x="24" y="2073"/>
                  </a:cubicBezTo>
                  <a:close/>
                  <a:moveTo>
                    <a:pt x="135" y="1936"/>
                  </a:moveTo>
                  <a:cubicBezTo>
                    <a:pt x="120" y="1949"/>
                    <a:pt x="109" y="1973"/>
                    <a:pt x="107" y="1993"/>
                  </a:cubicBezTo>
                  <a:cubicBezTo>
                    <a:pt x="106" y="2018"/>
                    <a:pt x="132" y="2025"/>
                    <a:pt x="153" y="2029"/>
                  </a:cubicBezTo>
                  <a:cubicBezTo>
                    <a:pt x="178" y="2034"/>
                    <a:pt x="198" y="2014"/>
                    <a:pt x="214" y="1974"/>
                  </a:cubicBezTo>
                  <a:cubicBezTo>
                    <a:pt x="179" y="1932"/>
                    <a:pt x="156" y="1918"/>
                    <a:pt x="135" y="1936"/>
                  </a:cubicBezTo>
                  <a:close/>
                  <a:moveTo>
                    <a:pt x="317" y="1834"/>
                  </a:moveTo>
                  <a:cubicBezTo>
                    <a:pt x="303" y="1800"/>
                    <a:pt x="276" y="1791"/>
                    <a:pt x="242" y="1797"/>
                  </a:cubicBezTo>
                  <a:cubicBezTo>
                    <a:pt x="221" y="1849"/>
                    <a:pt x="223" y="1868"/>
                    <a:pt x="250" y="1878"/>
                  </a:cubicBezTo>
                  <a:cubicBezTo>
                    <a:pt x="279" y="1889"/>
                    <a:pt x="298" y="1877"/>
                    <a:pt x="317" y="1834"/>
                  </a:cubicBezTo>
                  <a:close/>
                  <a:moveTo>
                    <a:pt x="182" y="1639"/>
                  </a:moveTo>
                  <a:cubicBezTo>
                    <a:pt x="158" y="1649"/>
                    <a:pt x="128" y="1654"/>
                    <a:pt x="137" y="1689"/>
                  </a:cubicBezTo>
                  <a:cubicBezTo>
                    <a:pt x="140" y="1700"/>
                    <a:pt x="158" y="1715"/>
                    <a:pt x="168" y="1714"/>
                  </a:cubicBezTo>
                  <a:cubicBezTo>
                    <a:pt x="184" y="1712"/>
                    <a:pt x="207" y="1703"/>
                    <a:pt x="214" y="1690"/>
                  </a:cubicBezTo>
                  <a:cubicBezTo>
                    <a:pt x="227" y="1665"/>
                    <a:pt x="203" y="1653"/>
                    <a:pt x="182" y="1639"/>
                  </a:cubicBezTo>
                  <a:close/>
                  <a:moveTo>
                    <a:pt x="5" y="1648"/>
                  </a:moveTo>
                  <a:cubicBezTo>
                    <a:pt x="4" y="1647"/>
                    <a:pt x="2" y="1647"/>
                    <a:pt x="0" y="1647"/>
                  </a:cubicBezTo>
                  <a:cubicBezTo>
                    <a:pt x="0" y="1745"/>
                    <a:pt x="0" y="1745"/>
                    <a:pt x="0" y="1745"/>
                  </a:cubicBezTo>
                  <a:cubicBezTo>
                    <a:pt x="17" y="1740"/>
                    <a:pt x="33" y="1729"/>
                    <a:pt x="50" y="1717"/>
                  </a:cubicBezTo>
                  <a:cubicBezTo>
                    <a:pt x="48" y="1681"/>
                    <a:pt x="42" y="1652"/>
                    <a:pt x="5" y="1648"/>
                  </a:cubicBezTo>
                  <a:close/>
                  <a:moveTo>
                    <a:pt x="69" y="1413"/>
                  </a:moveTo>
                  <a:cubicBezTo>
                    <a:pt x="93" y="1416"/>
                    <a:pt x="126" y="1400"/>
                    <a:pt x="130" y="1379"/>
                  </a:cubicBezTo>
                  <a:cubicBezTo>
                    <a:pt x="136" y="1345"/>
                    <a:pt x="118" y="1324"/>
                    <a:pt x="87" y="1313"/>
                  </a:cubicBezTo>
                  <a:cubicBezTo>
                    <a:pt x="40" y="1329"/>
                    <a:pt x="29" y="1342"/>
                    <a:pt x="33" y="1374"/>
                  </a:cubicBezTo>
                  <a:cubicBezTo>
                    <a:pt x="36" y="1395"/>
                    <a:pt x="45" y="1410"/>
                    <a:pt x="69" y="1413"/>
                  </a:cubicBezTo>
                  <a:close/>
                  <a:moveTo>
                    <a:pt x="5" y="1836"/>
                  </a:moveTo>
                  <a:cubicBezTo>
                    <a:pt x="3" y="1855"/>
                    <a:pt x="9" y="1876"/>
                    <a:pt x="32" y="1882"/>
                  </a:cubicBezTo>
                  <a:cubicBezTo>
                    <a:pt x="62" y="1889"/>
                    <a:pt x="79" y="1873"/>
                    <a:pt x="91" y="1843"/>
                  </a:cubicBezTo>
                  <a:cubicBezTo>
                    <a:pt x="82" y="1831"/>
                    <a:pt x="73" y="1816"/>
                    <a:pt x="63" y="1801"/>
                  </a:cubicBezTo>
                  <a:cubicBezTo>
                    <a:pt x="38" y="1807"/>
                    <a:pt x="7" y="1800"/>
                    <a:pt x="5" y="1836"/>
                  </a:cubicBezTo>
                  <a:close/>
                  <a:moveTo>
                    <a:pt x="27" y="1561"/>
                  </a:moveTo>
                  <a:cubicBezTo>
                    <a:pt x="47" y="1560"/>
                    <a:pt x="59" y="1545"/>
                    <a:pt x="57" y="1526"/>
                  </a:cubicBezTo>
                  <a:cubicBezTo>
                    <a:pt x="55" y="1510"/>
                    <a:pt x="48" y="1487"/>
                    <a:pt x="37" y="1482"/>
                  </a:cubicBezTo>
                  <a:cubicBezTo>
                    <a:pt x="23" y="1474"/>
                    <a:pt x="10" y="1475"/>
                    <a:pt x="0" y="1480"/>
                  </a:cubicBezTo>
                  <a:cubicBezTo>
                    <a:pt x="0" y="1556"/>
                    <a:pt x="0" y="1556"/>
                    <a:pt x="0" y="1556"/>
                  </a:cubicBezTo>
                  <a:cubicBezTo>
                    <a:pt x="7" y="1560"/>
                    <a:pt x="16" y="1562"/>
                    <a:pt x="27" y="1561"/>
                  </a:cubicBezTo>
                  <a:close/>
                  <a:moveTo>
                    <a:pt x="257" y="2026"/>
                  </a:moveTo>
                  <a:cubicBezTo>
                    <a:pt x="237" y="2046"/>
                    <a:pt x="240" y="2066"/>
                    <a:pt x="254" y="2088"/>
                  </a:cubicBezTo>
                  <a:cubicBezTo>
                    <a:pt x="267" y="2110"/>
                    <a:pt x="287" y="2111"/>
                    <a:pt x="313" y="2106"/>
                  </a:cubicBezTo>
                  <a:cubicBezTo>
                    <a:pt x="332" y="2082"/>
                    <a:pt x="338" y="2058"/>
                    <a:pt x="320" y="2035"/>
                  </a:cubicBezTo>
                  <a:cubicBezTo>
                    <a:pt x="304" y="2016"/>
                    <a:pt x="280" y="2017"/>
                    <a:pt x="257" y="2026"/>
                  </a:cubicBezTo>
                  <a:close/>
                  <a:moveTo>
                    <a:pt x="479" y="1900"/>
                  </a:moveTo>
                  <a:cubicBezTo>
                    <a:pt x="482" y="1875"/>
                    <a:pt x="468" y="1863"/>
                    <a:pt x="434" y="1861"/>
                  </a:cubicBezTo>
                  <a:cubicBezTo>
                    <a:pt x="401" y="1858"/>
                    <a:pt x="382" y="1871"/>
                    <a:pt x="379" y="1898"/>
                  </a:cubicBezTo>
                  <a:cubicBezTo>
                    <a:pt x="376" y="1922"/>
                    <a:pt x="397" y="1951"/>
                    <a:pt x="420" y="1954"/>
                  </a:cubicBezTo>
                  <a:cubicBezTo>
                    <a:pt x="445" y="1957"/>
                    <a:pt x="476" y="1928"/>
                    <a:pt x="479" y="1900"/>
                  </a:cubicBezTo>
                  <a:close/>
                  <a:moveTo>
                    <a:pt x="653" y="1775"/>
                  </a:moveTo>
                  <a:cubicBezTo>
                    <a:pt x="651" y="1755"/>
                    <a:pt x="633" y="1750"/>
                    <a:pt x="614" y="1750"/>
                  </a:cubicBezTo>
                  <a:cubicBezTo>
                    <a:pt x="579" y="1749"/>
                    <a:pt x="572" y="1770"/>
                    <a:pt x="572" y="1800"/>
                  </a:cubicBezTo>
                  <a:cubicBezTo>
                    <a:pt x="584" y="1812"/>
                    <a:pt x="597" y="1823"/>
                    <a:pt x="607" y="1833"/>
                  </a:cubicBezTo>
                  <a:cubicBezTo>
                    <a:pt x="646" y="1828"/>
                    <a:pt x="658" y="1806"/>
                    <a:pt x="653" y="1775"/>
                  </a:cubicBezTo>
                  <a:close/>
                  <a:moveTo>
                    <a:pt x="581" y="1963"/>
                  </a:moveTo>
                  <a:cubicBezTo>
                    <a:pt x="574" y="2013"/>
                    <a:pt x="581" y="2032"/>
                    <a:pt x="609" y="2043"/>
                  </a:cubicBezTo>
                  <a:cubicBezTo>
                    <a:pt x="627" y="2050"/>
                    <a:pt x="643" y="2048"/>
                    <a:pt x="656" y="2032"/>
                  </a:cubicBezTo>
                  <a:cubicBezTo>
                    <a:pt x="670" y="2014"/>
                    <a:pt x="676" y="1994"/>
                    <a:pt x="660" y="1975"/>
                  </a:cubicBezTo>
                  <a:cubicBezTo>
                    <a:pt x="638" y="1949"/>
                    <a:pt x="613" y="1943"/>
                    <a:pt x="581" y="1963"/>
                  </a:cubicBezTo>
                  <a:close/>
                  <a:moveTo>
                    <a:pt x="630" y="1469"/>
                  </a:moveTo>
                  <a:cubicBezTo>
                    <a:pt x="648" y="1453"/>
                    <a:pt x="645" y="1434"/>
                    <a:pt x="633" y="1418"/>
                  </a:cubicBezTo>
                  <a:cubicBezTo>
                    <a:pt x="616" y="1395"/>
                    <a:pt x="586" y="1402"/>
                    <a:pt x="555" y="1437"/>
                  </a:cubicBezTo>
                  <a:cubicBezTo>
                    <a:pt x="590" y="1481"/>
                    <a:pt x="609" y="1489"/>
                    <a:pt x="630" y="1469"/>
                  </a:cubicBezTo>
                  <a:close/>
                  <a:moveTo>
                    <a:pt x="722" y="1620"/>
                  </a:moveTo>
                  <a:cubicBezTo>
                    <a:pt x="724" y="1598"/>
                    <a:pt x="704" y="1578"/>
                    <a:pt x="678" y="1575"/>
                  </a:cubicBezTo>
                  <a:cubicBezTo>
                    <a:pt x="653" y="1571"/>
                    <a:pt x="634" y="1589"/>
                    <a:pt x="631" y="1615"/>
                  </a:cubicBezTo>
                  <a:cubicBezTo>
                    <a:pt x="629" y="1638"/>
                    <a:pt x="649" y="1660"/>
                    <a:pt x="673" y="1661"/>
                  </a:cubicBezTo>
                  <a:cubicBezTo>
                    <a:pt x="695" y="1662"/>
                    <a:pt x="720" y="1640"/>
                    <a:pt x="722" y="1620"/>
                  </a:cubicBezTo>
                  <a:close/>
                  <a:moveTo>
                    <a:pt x="423" y="1519"/>
                  </a:moveTo>
                  <a:cubicBezTo>
                    <a:pt x="406" y="1526"/>
                    <a:pt x="387" y="1533"/>
                    <a:pt x="362" y="1543"/>
                  </a:cubicBezTo>
                  <a:cubicBezTo>
                    <a:pt x="377" y="1565"/>
                    <a:pt x="389" y="1582"/>
                    <a:pt x="399" y="1597"/>
                  </a:cubicBezTo>
                  <a:cubicBezTo>
                    <a:pt x="459" y="1571"/>
                    <a:pt x="462" y="1563"/>
                    <a:pt x="423" y="1519"/>
                  </a:cubicBezTo>
                  <a:close/>
                  <a:moveTo>
                    <a:pt x="457" y="1223"/>
                  </a:moveTo>
                  <a:cubicBezTo>
                    <a:pt x="457" y="1198"/>
                    <a:pt x="433" y="1173"/>
                    <a:pt x="404" y="1171"/>
                  </a:cubicBezTo>
                  <a:cubicBezTo>
                    <a:pt x="373" y="1168"/>
                    <a:pt x="348" y="1190"/>
                    <a:pt x="345" y="1221"/>
                  </a:cubicBezTo>
                  <a:cubicBezTo>
                    <a:pt x="342" y="1251"/>
                    <a:pt x="366" y="1280"/>
                    <a:pt x="395" y="1281"/>
                  </a:cubicBezTo>
                  <a:cubicBezTo>
                    <a:pt x="424" y="1283"/>
                    <a:pt x="456" y="1253"/>
                    <a:pt x="457" y="1223"/>
                  </a:cubicBezTo>
                  <a:close/>
                  <a:moveTo>
                    <a:pt x="479" y="1644"/>
                  </a:moveTo>
                  <a:cubicBezTo>
                    <a:pt x="505" y="1676"/>
                    <a:pt x="531" y="1685"/>
                    <a:pt x="543" y="1664"/>
                  </a:cubicBezTo>
                  <a:cubicBezTo>
                    <a:pt x="549" y="1653"/>
                    <a:pt x="547" y="1630"/>
                    <a:pt x="539" y="1619"/>
                  </a:cubicBezTo>
                  <a:cubicBezTo>
                    <a:pt x="527" y="1602"/>
                    <a:pt x="506" y="1611"/>
                    <a:pt x="479" y="1644"/>
                  </a:cubicBezTo>
                  <a:close/>
                  <a:moveTo>
                    <a:pt x="313" y="1636"/>
                  </a:moveTo>
                  <a:cubicBezTo>
                    <a:pt x="295" y="1635"/>
                    <a:pt x="281" y="1643"/>
                    <a:pt x="282" y="1661"/>
                  </a:cubicBezTo>
                  <a:cubicBezTo>
                    <a:pt x="283" y="1674"/>
                    <a:pt x="294" y="1686"/>
                    <a:pt x="304" y="1707"/>
                  </a:cubicBezTo>
                  <a:cubicBezTo>
                    <a:pt x="322" y="1691"/>
                    <a:pt x="338" y="1683"/>
                    <a:pt x="341" y="1672"/>
                  </a:cubicBezTo>
                  <a:cubicBezTo>
                    <a:pt x="346" y="1654"/>
                    <a:pt x="335" y="1639"/>
                    <a:pt x="313" y="1636"/>
                  </a:cubicBezTo>
                  <a:close/>
                  <a:moveTo>
                    <a:pt x="431" y="2010"/>
                  </a:moveTo>
                  <a:cubicBezTo>
                    <a:pt x="411" y="2022"/>
                    <a:pt x="394" y="2064"/>
                    <a:pt x="406" y="2088"/>
                  </a:cubicBezTo>
                  <a:cubicBezTo>
                    <a:pt x="414" y="2103"/>
                    <a:pt x="433" y="2117"/>
                    <a:pt x="449" y="2121"/>
                  </a:cubicBezTo>
                  <a:cubicBezTo>
                    <a:pt x="476" y="2126"/>
                    <a:pt x="496" y="2095"/>
                    <a:pt x="507" y="2037"/>
                  </a:cubicBezTo>
                  <a:cubicBezTo>
                    <a:pt x="471" y="2000"/>
                    <a:pt x="457" y="1995"/>
                    <a:pt x="431" y="2010"/>
                  </a:cubicBezTo>
                  <a:close/>
                  <a:moveTo>
                    <a:pt x="391" y="1077"/>
                  </a:moveTo>
                  <a:cubicBezTo>
                    <a:pt x="420" y="1080"/>
                    <a:pt x="452" y="1049"/>
                    <a:pt x="456" y="1016"/>
                  </a:cubicBezTo>
                  <a:cubicBezTo>
                    <a:pt x="460" y="983"/>
                    <a:pt x="431" y="953"/>
                    <a:pt x="391" y="948"/>
                  </a:cubicBezTo>
                  <a:cubicBezTo>
                    <a:pt x="361" y="944"/>
                    <a:pt x="324" y="973"/>
                    <a:pt x="321" y="1004"/>
                  </a:cubicBezTo>
                  <a:cubicBezTo>
                    <a:pt x="318" y="1032"/>
                    <a:pt x="358" y="1074"/>
                    <a:pt x="391" y="1077"/>
                  </a:cubicBezTo>
                  <a:close/>
                  <a:moveTo>
                    <a:pt x="933" y="1407"/>
                  </a:moveTo>
                  <a:cubicBezTo>
                    <a:pt x="958" y="1409"/>
                    <a:pt x="988" y="1380"/>
                    <a:pt x="991" y="1352"/>
                  </a:cubicBezTo>
                  <a:cubicBezTo>
                    <a:pt x="993" y="1325"/>
                    <a:pt x="974" y="1305"/>
                    <a:pt x="945" y="1303"/>
                  </a:cubicBezTo>
                  <a:cubicBezTo>
                    <a:pt x="914" y="1301"/>
                    <a:pt x="886" y="1319"/>
                    <a:pt x="883" y="1344"/>
                  </a:cubicBezTo>
                  <a:cubicBezTo>
                    <a:pt x="881" y="1369"/>
                    <a:pt x="908" y="1404"/>
                    <a:pt x="933" y="1407"/>
                  </a:cubicBezTo>
                  <a:close/>
                  <a:moveTo>
                    <a:pt x="2301" y="299"/>
                  </a:moveTo>
                  <a:cubicBezTo>
                    <a:pt x="2321" y="286"/>
                    <a:pt x="2342" y="274"/>
                    <a:pt x="2363" y="261"/>
                  </a:cubicBezTo>
                  <a:cubicBezTo>
                    <a:pt x="2354" y="201"/>
                    <a:pt x="2343" y="183"/>
                    <a:pt x="2319" y="178"/>
                  </a:cubicBezTo>
                  <a:cubicBezTo>
                    <a:pt x="2294" y="174"/>
                    <a:pt x="2260" y="193"/>
                    <a:pt x="2254" y="217"/>
                  </a:cubicBezTo>
                  <a:cubicBezTo>
                    <a:pt x="2244" y="255"/>
                    <a:pt x="2269" y="277"/>
                    <a:pt x="2301" y="299"/>
                  </a:cubicBezTo>
                  <a:close/>
                  <a:moveTo>
                    <a:pt x="2541" y="1330"/>
                  </a:moveTo>
                  <a:cubicBezTo>
                    <a:pt x="2574" y="1318"/>
                    <a:pt x="2595" y="1269"/>
                    <a:pt x="2583" y="1229"/>
                  </a:cubicBezTo>
                  <a:cubicBezTo>
                    <a:pt x="2572" y="1191"/>
                    <a:pt x="2525" y="1172"/>
                    <a:pt x="2478" y="1186"/>
                  </a:cubicBezTo>
                  <a:cubicBezTo>
                    <a:pt x="2442" y="1196"/>
                    <a:pt x="2415" y="1247"/>
                    <a:pt x="2427" y="1282"/>
                  </a:cubicBezTo>
                  <a:cubicBezTo>
                    <a:pt x="2437" y="1315"/>
                    <a:pt x="2503" y="1342"/>
                    <a:pt x="2541" y="1330"/>
                  </a:cubicBezTo>
                  <a:close/>
                  <a:moveTo>
                    <a:pt x="775" y="1600"/>
                  </a:moveTo>
                  <a:cubicBezTo>
                    <a:pt x="797" y="1649"/>
                    <a:pt x="801" y="1651"/>
                    <a:pt x="853" y="1641"/>
                  </a:cubicBezTo>
                  <a:cubicBezTo>
                    <a:pt x="873" y="1596"/>
                    <a:pt x="869" y="1572"/>
                    <a:pt x="840" y="1556"/>
                  </a:cubicBezTo>
                  <a:cubicBezTo>
                    <a:pt x="815" y="1542"/>
                    <a:pt x="801" y="1552"/>
                    <a:pt x="775" y="1600"/>
                  </a:cubicBezTo>
                  <a:close/>
                  <a:moveTo>
                    <a:pt x="2808" y="1262"/>
                  </a:moveTo>
                  <a:cubicBezTo>
                    <a:pt x="2834" y="1246"/>
                    <a:pt x="2843" y="1214"/>
                    <a:pt x="2830" y="1188"/>
                  </a:cubicBezTo>
                  <a:cubicBezTo>
                    <a:pt x="2816" y="1162"/>
                    <a:pt x="2798" y="1140"/>
                    <a:pt x="2765" y="1142"/>
                  </a:cubicBezTo>
                  <a:cubicBezTo>
                    <a:pt x="2732" y="1145"/>
                    <a:pt x="2720" y="1165"/>
                    <a:pt x="2713" y="1235"/>
                  </a:cubicBezTo>
                  <a:cubicBezTo>
                    <a:pt x="2741" y="1265"/>
                    <a:pt x="2769" y="1286"/>
                    <a:pt x="2808" y="1262"/>
                  </a:cubicBezTo>
                  <a:close/>
                  <a:moveTo>
                    <a:pt x="3021" y="1324"/>
                  </a:moveTo>
                  <a:cubicBezTo>
                    <a:pt x="3083" y="1299"/>
                    <a:pt x="3097" y="1280"/>
                    <a:pt x="3088" y="1231"/>
                  </a:cubicBezTo>
                  <a:cubicBezTo>
                    <a:pt x="3082" y="1202"/>
                    <a:pt x="3064" y="1186"/>
                    <a:pt x="3035" y="1185"/>
                  </a:cubicBezTo>
                  <a:cubicBezTo>
                    <a:pt x="3002" y="1183"/>
                    <a:pt x="2964" y="1211"/>
                    <a:pt x="2955" y="1243"/>
                  </a:cubicBezTo>
                  <a:cubicBezTo>
                    <a:pt x="2945" y="1276"/>
                    <a:pt x="2958" y="1291"/>
                    <a:pt x="3021" y="1324"/>
                  </a:cubicBezTo>
                  <a:close/>
                  <a:moveTo>
                    <a:pt x="3533" y="1859"/>
                  </a:moveTo>
                  <a:cubicBezTo>
                    <a:pt x="3542" y="1892"/>
                    <a:pt x="3572" y="1909"/>
                    <a:pt x="3602" y="1898"/>
                  </a:cubicBezTo>
                  <a:cubicBezTo>
                    <a:pt x="3640" y="1884"/>
                    <a:pt x="3661" y="1848"/>
                    <a:pt x="3650" y="1816"/>
                  </a:cubicBezTo>
                  <a:cubicBezTo>
                    <a:pt x="3639" y="1784"/>
                    <a:pt x="3599" y="1764"/>
                    <a:pt x="3565" y="1775"/>
                  </a:cubicBezTo>
                  <a:cubicBezTo>
                    <a:pt x="3537" y="1784"/>
                    <a:pt x="3523" y="1822"/>
                    <a:pt x="3533" y="1859"/>
                  </a:cubicBezTo>
                  <a:close/>
                  <a:moveTo>
                    <a:pt x="122" y="1117"/>
                  </a:moveTo>
                  <a:cubicBezTo>
                    <a:pt x="152" y="1121"/>
                    <a:pt x="183" y="1100"/>
                    <a:pt x="189" y="1073"/>
                  </a:cubicBezTo>
                  <a:cubicBezTo>
                    <a:pt x="194" y="1049"/>
                    <a:pt x="173" y="1014"/>
                    <a:pt x="150" y="1009"/>
                  </a:cubicBezTo>
                  <a:cubicBezTo>
                    <a:pt x="118" y="1002"/>
                    <a:pt x="88" y="1027"/>
                    <a:pt x="83" y="1065"/>
                  </a:cubicBezTo>
                  <a:cubicBezTo>
                    <a:pt x="78" y="1096"/>
                    <a:pt x="91" y="1114"/>
                    <a:pt x="122" y="1117"/>
                  </a:cubicBezTo>
                  <a:close/>
                  <a:moveTo>
                    <a:pt x="827" y="1436"/>
                  </a:moveTo>
                  <a:cubicBezTo>
                    <a:pt x="820" y="1421"/>
                    <a:pt x="801" y="1406"/>
                    <a:pt x="785" y="1403"/>
                  </a:cubicBezTo>
                  <a:cubicBezTo>
                    <a:pt x="756" y="1397"/>
                    <a:pt x="748" y="1423"/>
                    <a:pt x="739" y="1454"/>
                  </a:cubicBezTo>
                  <a:cubicBezTo>
                    <a:pt x="759" y="1465"/>
                    <a:pt x="777" y="1475"/>
                    <a:pt x="793" y="1483"/>
                  </a:cubicBezTo>
                  <a:cubicBezTo>
                    <a:pt x="816" y="1472"/>
                    <a:pt x="841" y="1462"/>
                    <a:pt x="827" y="1436"/>
                  </a:cubicBezTo>
                  <a:close/>
                  <a:moveTo>
                    <a:pt x="2495" y="98"/>
                  </a:moveTo>
                  <a:cubicBezTo>
                    <a:pt x="2530" y="94"/>
                    <a:pt x="2540" y="78"/>
                    <a:pt x="2544" y="26"/>
                  </a:cubicBezTo>
                  <a:cubicBezTo>
                    <a:pt x="2536" y="17"/>
                    <a:pt x="2529" y="9"/>
                    <a:pt x="2521" y="0"/>
                  </a:cubicBezTo>
                  <a:cubicBezTo>
                    <a:pt x="2467" y="0"/>
                    <a:pt x="2467" y="0"/>
                    <a:pt x="2467" y="0"/>
                  </a:cubicBezTo>
                  <a:cubicBezTo>
                    <a:pt x="2440" y="17"/>
                    <a:pt x="2431" y="37"/>
                    <a:pt x="2436" y="61"/>
                  </a:cubicBezTo>
                  <a:cubicBezTo>
                    <a:pt x="2442" y="84"/>
                    <a:pt x="2468" y="101"/>
                    <a:pt x="2495" y="98"/>
                  </a:cubicBezTo>
                  <a:close/>
                  <a:moveTo>
                    <a:pt x="746" y="2143"/>
                  </a:moveTo>
                  <a:cubicBezTo>
                    <a:pt x="731" y="2141"/>
                    <a:pt x="712" y="2147"/>
                    <a:pt x="698" y="2158"/>
                  </a:cubicBezTo>
                  <a:cubicBezTo>
                    <a:pt x="770" y="2158"/>
                    <a:pt x="770" y="2158"/>
                    <a:pt x="770" y="2158"/>
                  </a:cubicBezTo>
                  <a:cubicBezTo>
                    <a:pt x="764" y="2149"/>
                    <a:pt x="756" y="2145"/>
                    <a:pt x="746" y="2143"/>
                  </a:cubicBezTo>
                  <a:close/>
                  <a:moveTo>
                    <a:pt x="171" y="1241"/>
                  </a:moveTo>
                  <a:cubicBezTo>
                    <a:pt x="167" y="1262"/>
                    <a:pt x="181" y="1287"/>
                    <a:pt x="200" y="1292"/>
                  </a:cubicBezTo>
                  <a:cubicBezTo>
                    <a:pt x="224" y="1297"/>
                    <a:pt x="253" y="1278"/>
                    <a:pt x="257" y="1254"/>
                  </a:cubicBezTo>
                  <a:cubicBezTo>
                    <a:pt x="260" y="1232"/>
                    <a:pt x="240" y="1207"/>
                    <a:pt x="217" y="1205"/>
                  </a:cubicBezTo>
                  <a:cubicBezTo>
                    <a:pt x="197" y="1203"/>
                    <a:pt x="175" y="1220"/>
                    <a:pt x="171" y="1241"/>
                  </a:cubicBezTo>
                  <a:close/>
                  <a:moveTo>
                    <a:pt x="441" y="1372"/>
                  </a:moveTo>
                  <a:cubicBezTo>
                    <a:pt x="418" y="1351"/>
                    <a:pt x="391" y="1356"/>
                    <a:pt x="366" y="1380"/>
                  </a:cubicBezTo>
                  <a:cubicBezTo>
                    <a:pt x="365" y="1414"/>
                    <a:pt x="371" y="1443"/>
                    <a:pt x="406" y="1449"/>
                  </a:cubicBezTo>
                  <a:cubicBezTo>
                    <a:pt x="420" y="1451"/>
                    <a:pt x="439" y="1440"/>
                    <a:pt x="449" y="1429"/>
                  </a:cubicBezTo>
                  <a:cubicBezTo>
                    <a:pt x="467" y="1410"/>
                    <a:pt x="456" y="1386"/>
                    <a:pt x="441" y="1372"/>
                  </a:cubicBezTo>
                  <a:close/>
                  <a:moveTo>
                    <a:pt x="241" y="1441"/>
                  </a:moveTo>
                  <a:cubicBezTo>
                    <a:pt x="183" y="1453"/>
                    <a:pt x="171" y="1462"/>
                    <a:pt x="176" y="1489"/>
                  </a:cubicBezTo>
                  <a:cubicBezTo>
                    <a:pt x="182" y="1519"/>
                    <a:pt x="207" y="1525"/>
                    <a:pt x="267" y="1508"/>
                  </a:cubicBezTo>
                  <a:cubicBezTo>
                    <a:pt x="265" y="1481"/>
                    <a:pt x="272" y="1453"/>
                    <a:pt x="241" y="1441"/>
                  </a:cubicBezTo>
                  <a:close/>
                  <a:moveTo>
                    <a:pt x="574" y="1226"/>
                  </a:moveTo>
                  <a:cubicBezTo>
                    <a:pt x="559" y="1223"/>
                    <a:pt x="543" y="1220"/>
                    <a:pt x="528" y="1217"/>
                  </a:cubicBezTo>
                  <a:cubicBezTo>
                    <a:pt x="509" y="1245"/>
                    <a:pt x="502" y="1269"/>
                    <a:pt x="530" y="1295"/>
                  </a:cubicBezTo>
                  <a:cubicBezTo>
                    <a:pt x="588" y="1290"/>
                    <a:pt x="593" y="1283"/>
                    <a:pt x="574" y="1226"/>
                  </a:cubicBezTo>
                  <a:close/>
                  <a:moveTo>
                    <a:pt x="385" y="1746"/>
                  </a:moveTo>
                  <a:cubicBezTo>
                    <a:pt x="387" y="1763"/>
                    <a:pt x="389" y="1781"/>
                    <a:pt x="391" y="1796"/>
                  </a:cubicBezTo>
                  <a:cubicBezTo>
                    <a:pt x="420" y="1804"/>
                    <a:pt x="444" y="1813"/>
                    <a:pt x="457" y="1786"/>
                  </a:cubicBezTo>
                  <a:cubicBezTo>
                    <a:pt x="462" y="1776"/>
                    <a:pt x="462" y="1758"/>
                    <a:pt x="456" y="1750"/>
                  </a:cubicBezTo>
                  <a:cubicBezTo>
                    <a:pt x="438" y="1723"/>
                    <a:pt x="414" y="1732"/>
                    <a:pt x="385" y="1746"/>
                  </a:cubicBezTo>
                  <a:close/>
                  <a:moveTo>
                    <a:pt x="615" y="1115"/>
                  </a:moveTo>
                  <a:cubicBezTo>
                    <a:pt x="640" y="1111"/>
                    <a:pt x="657" y="1090"/>
                    <a:pt x="656" y="1066"/>
                  </a:cubicBezTo>
                  <a:cubicBezTo>
                    <a:pt x="655" y="1042"/>
                    <a:pt x="648" y="1019"/>
                    <a:pt x="622" y="1010"/>
                  </a:cubicBezTo>
                  <a:cubicBezTo>
                    <a:pt x="596" y="1001"/>
                    <a:pt x="581" y="1013"/>
                    <a:pt x="552" y="1063"/>
                  </a:cubicBezTo>
                  <a:cubicBezTo>
                    <a:pt x="564" y="1095"/>
                    <a:pt x="578" y="1120"/>
                    <a:pt x="615" y="1115"/>
                  </a:cubicBezTo>
                  <a:close/>
                  <a:moveTo>
                    <a:pt x="652" y="1365"/>
                  </a:moveTo>
                  <a:cubicBezTo>
                    <a:pt x="671" y="1381"/>
                    <a:pt x="690" y="1383"/>
                    <a:pt x="709" y="1368"/>
                  </a:cubicBezTo>
                  <a:cubicBezTo>
                    <a:pt x="735" y="1348"/>
                    <a:pt x="737" y="1321"/>
                    <a:pt x="714" y="1279"/>
                  </a:cubicBezTo>
                  <a:cubicBezTo>
                    <a:pt x="697" y="1279"/>
                    <a:pt x="678" y="1279"/>
                    <a:pt x="658" y="1279"/>
                  </a:cubicBezTo>
                  <a:cubicBezTo>
                    <a:pt x="627" y="1332"/>
                    <a:pt x="627" y="1344"/>
                    <a:pt x="652" y="1365"/>
                  </a:cubicBezTo>
                  <a:close/>
                  <a:moveTo>
                    <a:pt x="836" y="1184"/>
                  </a:moveTo>
                  <a:cubicBezTo>
                    <a:pt x="842" y="1160"/>
                    <a:pt x="833" y="1142"/>
                    <a:pt x="812" y="1131"/>
                  </a:cubicBezTo>
                  <a:cubicBezTo>
                    <a:pt x="788" y="1119"/>
                    <a:pt x="749" y="1128"/>
                    <a:pt x="732" y="1149"/>
                  </a:cubicBezTo>
                  <a:cubicBezTo>
                    <a:pt x="714" y="1171"/>
                    <a:pt x="718" y="1186"/>
                    <a:pt x="755" y="1232"/>
                  </a:cubicBezTo>
                  <a:cubicBezTo>
                    <a:pt x="811" y="1234"/>
                    <a:pt x="827" y="1224"/>
                    <a:pt x="836" y="1184"/>
                  </a:cubicBezTo>
                  <a:close/>
                  <a:moveTo>
                    <a:pt x="2552" y="1807"/>
                  </a:moveTo>
                  <a:cubicBezTo>
                    <a:pt x="2493" y="1849"/>
                    <a:pt x="2484" y="1864"/>
                    <a:pt x="2503" y="1892"/>
                  </a:cubicBezTo>
                  <a:cubicBezTo>
                    <a:pt x="2524" y="1923"/>
                    <a:pt x="2554" y="1917"/>
                    <a:pt x="2613" y="1869"/>
                  </a:cubicBezTo>
                  <a:cubicBezTo>
                    <a:pt x="2597" y="1840"/>
                    <a:pt x="2592" y="1806"/>
                    <a:pt x="2552" y="1807"/>
                  </a:cubicBezTo>
                  <a:close/>
                  <a:moveTo>
                    <a:pt x="759" y="1829"/>
                  </a:moveTo>
                  <a:cubicBezTo>
                    <a:pt x="743" y="1840"/>
                    <a:pt x="725" y="1852"/>
                    <a:pt x="709" y="1862"/>
                  </a:cubicBezTo>
                  <a:cubicBezTo>
                    <a:pt x="710" y="1911"/>
                    <a:pt x="721" y="1928"/>
                    <a:pt x="753" y="1935"/>
                  </a:cubicBezTo>
                  <a:cubicBezTo>
                    <a:pt x="778" y="1941"/>
                    <a:pt x="795" y="1930"/>
                    <a:pt x="803" y="1908"/>
                  </a:cubicBezTo>
                  <a:cubicBezTo>
                    <a:pt x="814" y="1880"/>
                    <a:pt x="797" y="1851"/>
                    <a:pt x="759" y="1829"/>
                  </a:cubicBezTo>
                  <a:close/>
                  <a:moveTo>
                    <a:pt x="2941" y="2045"/>
                  </a:moveTo>
                  <a:cubicBezTo>
                    <a:pt x="2908" y="2025"/>
                    <a:pt x="2885" y="2046"/>
                    <a:pt x="2860" y="2076"/>
                  </a:cubicBezTo>
                  <a:cubicBezTo>
                    <a:pt x="2871" y="2094"/>
                    <a:pt x="2881" y="2112"/>
                    <a:pt x="2891" y="2128"/>
                  </a:cubicBezTo>
                  <a:cubicBezTo>
                    <a:pt x="2927" y="2124"/>
                    <a:pt x="2958" y="2121"/>
                    <a:pt x="2960" y="2085"/>
                  </a:cubicBezTo>
                  <a:cubicBezTo>
                    <a:pt x="2961" y="2072"/>
                    <a:pt x="2952" y="2052"/>
                    <a:pt x="2941" y="2045"/>
                  </a:cubicBezTo>
                  <a:close/>
                  <a:moveTo>
                    <a:pt x="2970" y="1860"/>
                  </a:moveTo>
                  <a:cubicBezTo>
                    <a:pt x="2947" y="1846"/>
                    <a:pt x="2929" y="1867"/>
                    <a:pt x="2915" y="1916"/>
                  </a:cubicBezTo>
                  <a:cubicBezTo>
                    <a:pt x="2960" y="1939"/>
                    <a:pt x="2993" y="1936"/>
                    <a:pt x="2996" y="1908"/>
                  </a:cubicBezTo>
                  <a:cubicBezTo>
                    <a:pt x="2997" y="1892"/>
                    <a:pt x="2984" y="1868"/>
                    <a:pt x="2970" y="1860"/>
                  </a:cubicBezTo>
                  <a:close/>
                  <a:moveTo>
                    <a:pt x="2976" y="1590"/>
                  </a:moveTo>
                  <a:cubicBezTo>
                    <a:pt x="2946" y="1573"/>
                    <a:pt x="2916" y="1596"/>
                    <a:pt x="2899" y="1649"/>
                  </a:cubicBezTo>
                  <a:cubicBezTo>
                    <a:pt x="2958" y="1681"/>
                    <a:pt x="2983" y="1681"/>
                    <a:pt x="2998" y="1649"/>
                  </a:cubicBezTo>
                  <a:cubicBezTo>
                    <a:pt x="3010" y="1622"/>
                    <a:pt x="2998" y="1603"/>
                    <a:pt x="2976" y="1590"/>
                  </a:cubicBezTo>
                  <a:close/>
                  <a:moveTo>
                    <a:pt x="2727" y="1989"/>
                  </a:moveTo>
                  <a:cubicBezTo>
                    <a:pt x="2705" y="1996"/>
                    <a:pt x="2694" y="2012"/>
                    <a:pt x="2705" y="2032"/>
                  </a:cubicBezTo>
                  <a:cubicBezTo>
                    <a:pt x="2712" y="2046"/>
                    <a:pt x="2729" y="2054"/>
                    <a:pt x="2751" y="2072"/>
                  </a:cubicBezTo>
                  <a:cubicBezTo>
                    <a:pt x="2764" y="2045"/>
                    <a:pt x="2778" y="2029"/>
                    <a:pt x="2776" y="2015"/>
                  </a:cubicBezTo>
                  <a:cubicBezTo>
                    <a:pt x="2772" y="1992"/>
                    <a:pt x="2752" y="1981"/>
                    <a:pt x="2727" y="1989"/>
                  </a:cubicBezTo>
                  <a:close/>
                  <a:moveTo>
                    <a:pt x="2792" y="1805"/>
                  </a:moveTo>
                  <a:cubicBezTo>
                    <a:pt x="2776" y="1821"/>
                    <a:pt x="2759" y="1839"/>
                    <a:pt x="2736" y="1862"/>
                  </a:cubicBezTo>
                  <a:cubicBezTo>
                    <a:pt x="2763" y="1878"/>
                    <a:pt x="2784" y="1891"/>
                    <a:pt x="2804" y="1904"/>
                  </a:cubicBezTo>
                  <a:cubicBezTo>
                    <a:pt x="2857" y="1845"/>
                    <a:pt x="2856" y="1835"/>
                    <a:pt x="2792" y="1805"/>
                  </a:cubicBezTo>
                  <a:close/>
                  <a:moveTo>
                    <a:pt x="2739" y="1735"/>
                  </a:moveTo>
                  <a:cubicBezTo>
                    <a:pt x="2755" y="1731"/>
                    <a:pt x="2771" y="1709"/>
                    <a:pt x="2777" y="1692"/>
                  </a:cubicBezTo>
                  <a:cubicBezTo>
                    <a:pt x="2787" y="1662"/>
                    <a:pt x="2764" y="1641"/>
                    <a:pt x="2740" y="1633"/>
                  </a:cubicBezTo>
                  <a:cubicBezTo>
                    <a:pt x="2704" y="1621"/>
                    <a:pt x="2677" y="1640"/>
                    <a:pt x="2660" y="1678"/>
                  </a:cubicBezTo>
                  <a:cubicBezTo>
                    <a:pt x="2676" y="1717"/>
                    <a:pt x="2697" y="1746"/>
                    <a:pt x="2739" y="1735"/>
                  </a:cubicBezTo>
                  <a:close/>
                  <a:moveTo>
                    <a:pt x="2685" y="1460"/>
                  </a:moveTo>
                  <a:cubicBezTo>
                    <a:pt x="2673" y="1431"/>
                    <a:pt x="2634" y="1416"/>
                    <a:pt x="2601" y="1427"/>
                  </a:cubicBezTo>
                  <a:cubicBezTo>
                    <a:pt x="2565" y="1440"/>
                    <a:pt x="2548" y="1476"/>
                    <a:pt x="2560" y="1512"/>
                  </a:cubicBezTo>
                  <a:cubicBezTo>
                    <a:pt x="2571" y="1547"/>
                    <a:pt x="2611" y="1567"/>
                    <a:pt x="2645" y="1555"/>
                  </a:cubicBezTo>
                  <a:cubicBezTo>
                    <a:pt x="2678" y="1542"/>
                    <a:pt x="2699" y="1494"/>
                    <a:pt x="2685" y="1460"/>
                  </a:cubicBezTo>
                  <a:close/>
                  <a:moveTo>
                    <a:pt x="2999" y="1396"/>
                  </a:moveTo>
                  <a:cubicBezTo>
                    <a:pt x="2979" y="1405"/>
                    <a:pt x="2959" y="1414"/>
                    <a:pt x="2935" y="1424"/>
                  </a:cubicBezTo>
                  <a:cubicBezTo>
                    <a:pt x="2928" y="1498"/>
                    <a:pt x="2933" y="1511"/>
                    <a:pt x="2971" y="1522"/>
                  </a:cubicBezTo>
                  <a:cubicBezTo>
                    <a:pt x="3000" y="1531"/>
                    <a:pt x="3022" y="1524"/>
                    <a:pt x="3036" y="1497"/>
                  </a:cubicBezTo>
                  <a:cubicBezTo>
                    <a:pt x="3055" y="1463"/>
                    <a:pt x="3044" y="1432"/>
                    <a:pt x="2999" y="1396"/>
                  </a:cubicBezTo>
                  <a:close/>
                  <a:moveTo>
                    <a:pt x="3316" y="1986"/>
                  </a:moveTo>
                  <a:cubicBezTo>
                    <a:pt x="3303" y="2006"/>
                    <a:pt x="3290" y="2027"/>
                    <a:pt x="3278" y="2047"/>
                  </a:cubicBezTo>
                  <a:cubicBezTo>
                    <a:pt x="3302" y="2101"/>
                    <a:pt x="3322" y="2114"/>
                    <a:pt x="3361" y="2107"/>
                  </a:cubicBezTo>
                  <a:cubicBezTo>
                    <a:pt x="3392" y="2101"/>
                    <a:pt x="3405" y="2081"/>
                    <a:pt x="3404" y="2052"/>
                  </a:cubicBezTo>
                  <a:cubicBezTo>
                    <a:pt x="3402" y="2016"/>
                    <a:pt x="3370" y="1992"/>
                    <a:pt x="3316" y="1986"/>
                  </a:cubicBezTo>
                  <a:close/>
                  <a:moveTo>
                    <a:pt x="3548" y="1513"/>
                  </a:moveTo>
                  <a:cubicBezTo>
                    <a:pt x="3527" y="1491"/>
                    <a:pt x="3504" y="1488"/>
                    <a:pt x="3478" y="1504"/>
                  </a:cubicBezTo>
                  <a:cubicBezTo>
                    <a:pt x="3451" y="1520"/>
                    <a:pt x="3423" y="1536"/>
                    <a:pt x="3390" y="1555"/>
                  </a:cubicBezTo>
                  <a:cubicBezTo>
                    <a:pt x="3402" y="1580"/>
                    <a:pt x="3408" y="1592"/>
                    <a:pt x="3413" y="1605"/>
                  </a:cubicBezTo>
                  <a:cubicBezTo>
                    <a:pt x="3426" y="1638"/>
                    <a:pt x="3455" y="1656"/>
                    <a:pt x="3485" y="1650"/>
                  </a:cubicBezTo>
                  <a:cubicBezTo>
                    <a:pt x="3512" y="1645"/>
                    <a:pt x="3540" y="1625"/>
                    <a:pt x="3560" y="1605"/>
                  </a:cubicBezTo>
                  <a:cubicBezTo>
                    <a:pt x="3579" y="1586"/>
                    <a:pt x="3568" y="1534"/>
                    <a:pt x="3548" y="1513"/>
                  </a:cubicBezTo>
                  <a:close/>
                  <a:moveTo>
                    <a:pt x="3308" y="1850"/>
                  </a:moveTo>
                  <a:cubicBezTo>
                    <a:pt x="3321" y="1883"/>
                    <a:pt x="3341" y="1907"/>
                    <a:pt x="3380" y="1900"/>
                  </a:cubicBezTo>
                  <a:cubicBezTo>
                    <a:pt x="3411" y="1894"/>
                    <a:pt x="3421" y="1871"/>
                    <a:pt x="3413" y="1841"/>
                  </a:cubicBezTo>
                  <a:cubicBezTo>
                    <a:pt x="3355" y="1801"/>
                    <a:pt x="3352" y="1801"/>
                    <a:pt x="3308" y="1850"/>
                  </a:cubicBezTo>
                  <a:close/>
                  <a:moveTo>
                    <a:pt x="3565" y="2032"/>
                  </a:moveTo>
                  <a:cubicBezTo>
                    <a:pt x="3515" y="2083"/>
                    <a:pt x="3505" y="2122"/>
                    <a:pt x="3529" y="2154"/>
                  </a:cubicBezTo>
                  <a:cubicBezTo>
                    <a:pt x="3530" y="2155"/>
                    <a:pt x="3531" y="2157"/>
                    <a:pt x="3532" y="2158"/>
                  </a:cubicBezTo>
                  <a:cubicBezTo>
                    <a:pt x="3624" y="2158"/>
                    <a:pt x="3624" y="2158"/>
                    <a:pt x="3624" y="2158"/>
                  </a:cubicBezTo>
                  <a:cubicBezTo>
                    <a:pt x="3649" y="2138"/>
                    <a:pt x="3650" y="2114"/>
                    <a:pt x="3631" y="2062"/>
                  </a:cubicBezTo>
                  <a:cubicBezTo>
                    <a:pt x="3610" y="2053"/>
                    <a:pt x="3589" y="2043"/>
                    <a:pt x="3565" y="2032"/>
                  </a:cubicBezTo>
                  <a:close/>
                  <a:moveTo>
                    <a:pt x="2582" y="2056"/>
                  </a:moveTo>
                  <a:cubicBezTo>
                    <a:pt x="2560" y="2079"/>
                    <a:pt x="2529" y="2100"/>
                    <a:pt x="2556" y="2133"/>
                  </a:cubicBezTo>
                  <a:cubicBezTo>
                    <a:pt x="2565" y="2144"/>
                    <a:pt x="2593" y="2152"/>
                    <a:pt x="2603" y="2146"/>
                  </a:cubicBezTo>
                  <a:cubicBezTo>
                    <a:pt x="2621" y="2136"/>
                    <a:pt x="2641" y="2115"/>
                    <a:pt x="2643" y="2097"/>
                  </a:cubicBezTo>
                  <a:cubicBezTo>
                    <a:pt x="2645" y="2063"/>
                    <a:pt x="2613" y="2061"/>
                    <a:pt x="2582" y="2056"/>
                  </a:cubicBezTo>
                  <a:close/>
                  <a:moveTo>
                    <a:pt x="3139" y="1841"/>
                  </a:moveTo>
                  <a:cubicBezTo>
                    <a:pt x="3163" y="1832"/>
                    <a:pt x="3181" y="1795"/>
                    <a:pt x="3173" y="1771"/>
                  </a:cubicBezTo>
                  <a:cubicBezTo>
                    <a:pt x="3165" y="1747"/>
                    <a:pt x="3133" y="1734"/>
                    <a:pt x="3102" y="1743"/>
                  </a:cubicBezTo>
                  <a:cubicBezTo>
                    <a:pt x="3073" y="1751"/>
                    <a:pt x="3060" y="1780"/>
                    <a:pt x="3070" y="1811"/>
                  </a:cubicBezTo>
                  <a:cubicBezTo>
                    <a:pt x="3078" y="1837"/>
                    <a:pt x="3112" y="1851"/>
                    <a:pt x="3139" y="1841"/>
                  </a:cubicBezTo>
                  <a:close/>
                  <a:moveTo>
                    <a:pt x="3200" y="1515"/>
                  </a:moveTo>
                  <a:cubicBezTo>
                    <a:pt x="3185" y="1503"/>
                    <a:pt x="3157" y="1495"/>
                    <a:pt x="3137" y="1499"/>
                  </a:cubicBezTo>
                  <a:cubicBezTo>
                    <a:pt x="3102" y="1507"/>
                    <a:pt x="3106" y="1540"/>
                    <a:pt x="3111" y="1579"/>
                  </a:cubicBezTo>
                  <a:cubicBezTo>
                    <a:pt x="3139" y="1581"/>
                    <a:pt x="3164" y="1583"/>
                    <a:pt x="3186" y="1585"/>
                  </a:cubicBezTo>
                  <a:cubicBezTo>
                    <a:pt x="3206" y="1561"/>
                    <a:pt x="3229" y="1538"/>
                    <a:pt x="3200" y="1515"/>
                  </a:cubicBezTo>
                  <a:close/>
                  <a:moveTo>
                    <a:pt x="3274" y="1643"/>
                  </a:moveTo>
                  <a:cubicBezTo>
                    <a:pt x="3239" y="1639"/>
                    <a:pt x="3228" y="1657"/>
                    <a:pt x="3223" y="1723"/>
                  </a:cubicBezTo>
                  <a:cubicBezTo>
                    <a:pt x="3271" y="1767"/>
                    <a:pt x="3276" y="1767"/>
                    <a:pt x="3329" y="1731"/>
                  </a:cubicBezTo>
                  <a:cubicBezTo>
                    <a:pt x="3329" y="1671"/>
                    <a:pt x="3314" y="1646"/>
                    <a:pt x="3274" y="1643"/>
                  </a:cubicBezTo>
                  <a:close/>
                  <a:moveTo>
                    <a:pt x="3116" y="1969"/>
                  </a:moveTo>
                  <a:cubicBezTo>
                    <a:pt x="3078" y="1985"/>
                    <a:pt x="3080" y="2012"/>
                    <a:pt x="3094" y="2045"/>
                  </a:cubicBezTo>
                  <a:cubicBezTo>
                    <a:pt x="3114" y="2052"/>
                    <a:pt x="3133" y="2058"/>
                    <a:pt x="3149" y="2064"/>
                  </a:cubicBezTo>
                  <a:cubicBezTo>
                    <a:pt x="3190" y="2040"/>
                    <a:pt x="3192" y="2010"/>
                    <a:pt x="3173" y="1978"/>
                  </a:cubicBezTo>
                  <a:cubicBezTo>
                    <a:pt x="3160" y="1956"/>
                    <a:pt x="3138" y="1960"/>
                    <a:pt x="3116" y="1969"/>
                  </a:cubicBezTo>
                  <a:close/>
                  <a:moveTo>
                    <a:pt x="3304" y="1431"/>
                  </a:moveTo>
                  <a:cubicBezTo>
                    <a:pt x="3333" y="1422"/>
                    <a:pt x="3352" y="1375"/>
                    <a:pt x="3341" y="1342"/>
                  </a:cubicBezTo>
                  <a:cubicBezTo>
                    <a:pt x="3331" y="1312"/>
                    <a:pt x="3299" y="1298"/>
                    <a:pt x="3266" y="1310"/>
                  </a:cubicBezTo>
                  <a:cubicBezTo>
                    <a:pt x="3231" y="1323"/>
                    <a:pt x="3209" y="1357"/>
                    <a:pt x="3218" y="1386"/>
                  </a:cubicBezTo>
                  <a:cubicBezTo>
                    <a:pt x="3228" y="1415"/>
                    <a:pt x="3275" y="1440"/>
                    <a:pt x="3304" y="1431"/>
                  </a:cubicBezTo>
                  <a:close/>
                  <a:moveTo>
                    <a:pt x="2762" y="1418"/>
                  </a:moveTo>
                  <a:cubicBezTo>
                    <a:pt x="2753" y="1458"/>
                    <a:pt x="2757" y="1488"/>
                    <a:pt x="2801" y="1504"/>
                  </a:cubicBezTo>
                  <a:cubicBezTo>
                    <a:pt x="2864" y="1470"/>
                    <a:pt x="2865" y="1460"/>
                    <a:pt x="2817" y="1406"/>
                  </a:cubicBezTo>
                  <a:cubicBezTo>
                    <a:pt x="2799" y="1410"/>
                    <a:pt x="2779" y="1414"/>
                    <a:pt x="2762" y="1418"/>
                  </a:cubicBezTo>
                  <a:close/>
                  <a:moveTo>
                    <a:pt x="1429" y="27"/>
                  </a:moveTo>
                  <a:cubicBezTo>
                    <a:pt x="1456" y="35"/>
                    <a:pt x="1487" y="28"/>
                    <a:pt x="1496" y="9"/>
                  </a:cubicBezTo>
                  <a:cubicBezTo>
                    <a:pt x="1497" y="6"/>
                    <a:pt x="1498" y="3"/>
                    <a:pt x="1499" y="0"/>
                  </a:cubicBezTo>
                  <a:cubicBezTo>
                    <a:pt x="1394" y="0"/>
                    <a:pt x="1394" y="0"/>
                    <a:pt x="1394" y="0"/>
                  </a:cubicBezTo>
                  <a:cubicBezTo>
                    <a:pt x="1399" y="14"/>
                    <a:pt x="1409" y="22"/>
                    <a:pt x="1429" y="27"/>
                  </a:cubicBezTo>
                  <a:close/>
                  <a:moveTo>
                    <a:pt x="1779" y="0"/>
                  </a:moveTo>
                  <a:cubicBezTo>
                    <a:pt x="1687" y="0"/>
                    <a:pt x="1687" y="0"/>
                    <a:pt x="1687" y="0"/>
                  </a:cubicBezTo>
                  <a:cubicBezTo>
                    <a:pt x="1683" y="9"/>
                    <a:pt x="1681" y="19"/>
                    <a:pt x="1680" y="28"/>
                  </a:cubicBezTo>
                  <a:cubicBezTo>
                    <a:pt x="1678" y="53"/>
                    <a:pt x="1705" y="60"/>
                    <a:pt x="1726" y="64"/>
                  </a:cubicBezTo>
                  <a:cubicBezTo>
                    <a:pt x="1750" y="69"/>
                    <a:pt x="1771" y="49"/>
                    <a:pt x="1787" y="9"/>
                  </a:cubicBezTo>
                  <a:cubicBezTo>
                    <a:pt x="1784" y="6"/>
                    <a:pt x="1781" y="3"/>
                    <a:pt x="1779" y="0"/>
                  </a:cubicBezTo>
                  <a:close/>
                  <a:moveTo>
                    <a:pt x="1596" y="108"/>
                  </a:moveTo>
                  <a:cubicBezTo>
                    <a:pt x="1564" y="118"/>
                    <a:pt x="1553" y="143"/>
                    <a:pt x="1556" y="175"/>
                  </a:cubicBezTo>
                  <a:cubicBezTo>
                    <a:pt x="1560" y="216"/>
                    <a:pt x="1590" y="226"/>
                    <a:pt x="1638" y="237"/>
                  </a:cubicBezTo>
                  <a:cubicBezTo>
                    <a:pt x="1648" y="228"/>
                    <a:pt x="1663" y="214"/>
                    <a:pt x="1673" y="205"/>
                  </a:cubicBezTo>
                  <a:cubicBezTo>
                    <a:pt x="1676" y="135"/>
                    <a:pt x="1644" y="114"/>
                    <a:pt x="1596" y="108"/>
                  </a:cubicBezTo>
                  <a:close/>
                  <a:moveTo>
                    <a:pt x="1817" y="214"/>
                  </a:moveTo>
                  <a:cubicBezTo>
                    <a:pt x="1791" y="212"/>
                    <a:pt x="1772" y="231"/>
                    <a:pt x="1769" y="261"/>
                  </a:cubicBezTo>
                  <a:cubicBezTo>
                    <a:pt x="1767" y="296"/>
                    <a:pt x="1782" y="318"/>
                    <a:pt x="1811" y="318"/>
                  </a:cubicBezTo>
                  <a:cubicBezTo>
                    <a:pt x="1839" y="319"/>
                    <a:pt x="1867" y="297"/>
                    <a:pt x="1869" y="273"/>
                  </a:cubicBezTo>
                  <a:cubicBezTo>
                    <a:pt x="1872" y="245"/>
                    <a:pt x="1847" y="216"/>
                    <a:pt x="1817" y="214"/>
                  </a:cubicBezTo>
                  <a:close/>
                  <a:moveTo>
                    <a:pt x="1040" y="1519"/>
                  </a:moveTo>
                  <a:cubicBezTo>
                    <a:pt x="1014" y="1522"/>
                    <a:pt x="988" y="1525"/>
                    <a:pt x="957" y="1528"/>
                  </a:cubicBezTo>
                  <a:cubicBezTo>
                    <a:pt x="958" y="1551"/>
                    <a:pt x="958" y="1563"/>
                    <a:pt x="958" y="1574"/>
                  </a:cubicBezTo>
                  <a:cubicBezTo>
                    <a:pt x="957" y="1603"/>
                    <a:pt x="973" y="1626"/>
                    <a:pt x="997" y="1632"/>
                  </a:cubicBezTo>
                  <a:cubicBezTo>
                    <a:pt x="1019" y="1637"/>
                    <a:pt x="1047" y="1631"/>
                    <a:pt x="1069" y="1622"/>
                  </a:cubicBezTo>
                  <a:cubicBezTo>
                    <a:pt x="1089" y="1614"/>
                    <a:pt x="1098" y="1572"/>
                    <a:pt x="1090" y="1549"/>
                  </a:cubicBezTo>
                  <a:cubicBezTo>
                    <a:pt x="1082" y="1525"/>
                    <a:pt x="1065" y="1516"/>
                    <a:pt x="1040" y="1519"/>
                  </a:cubicBezTo>
                  <a:close/>
                  <a:moveTo>
                    <a:pt x="863" y="2026"/>
                  </a:moveTo>
                  <a:cubicBezTo>
                    <a:pt x="869" y="2049"/>
                    <a:pt x="896" y="2066"/>
                    <a:pt x="922" y="2063"/>
                  </a:cubicBezTo>
                  <a:cubicBezTo>
                    <a:pt x="957" y="2059"/>
                    <a:pt x="968" y="2043"/>
                    <a:pt x="971" y="1991"/>
                  </a:cubicBezTo>
                  <a:cubicBezTo>
                    <a:pt x="959" y="1977"/>
                    <a:pt x="946" y="1962"/>
                    <a:pt x="931" y="1946"/>
                  </a:cubicBezTo>
                  <a:cubicBezTo>
                    <a:pt x="876" y="1968"/>
                    <a:pt x="856" y="1994"/>
                    <a:pt x="863" y="2026"/>
                  </a:cubicBezTo>
                  <a:close/>
                  <a:moveTo>
                    <a:pt x="880" y="1752"/>
                  </a:moveTo>
                  <a:cubicBezTo>
                    <a:pt x="849" y="1702"/>
                    <a:pt x="847" y="1702"/>
                    <a:pt x="798" y="1724"/>
                  </a:cubicBezTo>
                  <a:cubicBezTo>
                    <a:pt x="796" y="1753"/>
                    <a:pt x="804" y="1778"/>
                    <a:pt x="836" y="1785"/>
                  </a:cubicBezTo>
                  <a:cubicBezTo>
                    <a:pt x="861" y="1791"/>
                    <a:pt x="876" y="1777"/>
                    <a:pt x="880" y="1752"/>
                  </a:cubicBezTo>
                  <a:close/>
                  <a:moveTo>
                    <a:pt x="1830" y="61"/>
                  </a:moveTo>
                  <a:cubicBezTo>
                    <a:pt x="1809" y="81"/>
                    <a:pt x="1813" y="101"/>
                    <a:pt x="1827" y="123"/>
                  </a:cubicBezTo>
                  <a:cubicBezTo>
                    <a:pt x="1840" y="145"/>
                    <a:pt x="1860" y="146"/>
                    <a:pt x="1886" y="141"/>
                  </a:cubicBezTo>
                  <a:cubicBezTo>
                    <a:pt x="1905" y="117"/>
                    <a:pt x="1911" y="93"/>
                    <a:pt x="1893" y="70"/>
                  </a:cubicBezTo>
                  <a:cubicBezTo>
                    <a:pt x="1876" y="50"/>
                    <a:pt x="1852" y="52"/>
                    <a:pt x="1830" y="61"/>
                  </a:cubicBezTo>
                  <a:close/>
                  <a:moveTo>
                    <a:pt x="1016" y="1752"/>
                  </a:moveTo>
                  <a:cubicBezTo>
                    <a:pt x="992" y="1750"/>
                    <a:pt x="969" y="1774"/>
                    <a:pt x="964" y="1805"/>
                  </a:cubicBezTo>
                  <a:cubicBezTo>
                    <a:pt x="960" y="1833"/>
                    <a:pt x="977" y="1856"/>
                    <a:pt x="1004" y="1857"/>
                  </a:cubicBezTo>
                  <a:cubicBezTo>
                    <a:pt x="1037" y="1859"/>
                    <a:pt x="1064" y="1839"/>
                    <a:pt x="1067" y="1812"/>
                  </a:cubicBezTo>
                  <a:cubicBezTo>
                    <a:pt x="1069" y="1783"/>
                    <a:pt x="1046" y="1755"/>
                    <a:pt x="1016" y="1752"/>
                  </a:cubicBezTo>
                  <a:close/>
                  <a:moveTo>
                    <a:pt x="2084" y="1966"/>
                  </a:moveTo>
                  <a:cubicBezTo>
                    <a:pt x="2063" y="1975"/>
                    <a:pt x="2039" y="1985"/>
                    <a:pt x="2017" y="1994"/>
                  </a:cubicBezTo>
                  <a:cubicBezTo>
                    <a:pt x="2003" y="2053"/>
                    <a:pt x="2011" y="2076"/>
                    <a:pt x="2049" y="2090"/>
                  </a:cubicBezTo>
                  <a:cubicBezTo>
                    <a:pt x="2083" y="2103"/>
                    <a:pt x="2115" y="2093"/>
                    <a:pt x="2127" y="2065"/>
                  </a:cubicBezTo>
                  <a:cubicBezTo>
                    <a:pt x="2146" y="2023"/>
                    <a:pt x="2137" y="2002"/>
                    <a:pt x="2084" y="1966"/>
                  </a:cubicBezTo>
                  <a:close/>
                  <a:moveTo>
                    <a:pt x="2346" y="1860"/>
                  </a:moveTo>
                  <a:cubicBezTo>
                    <a:pt x="2375" y="1851"/>
                    <a:pt x="2404" y="1817"/>
                    <a:pt x="2398" y="1792"/>
                  </a:cubicBezTo>
                  <a:cubicBezTo>
                    <a:pt x="2387" y="1752"/>
                    <a:pt x="2357" y="1737"/>
                    <a:pt x="2318" y="1740"/>
                  </a:cubicBezTo>
                  <a:cubicBezTo>
                    <a:pt x="2273" y="1781"/>
                    <a:pt x="2267" y="1801"/>
                    <a:pt x="2288" y="1834"/>
                  </a:cubicBezTo>
                  <a:cubicBezTo>
                    <a:pt x="2301" y="1856"/>
                    <a:pt x="2319" y="1868"/>
                    <a:pt x="2346" y="1860"/>
                  </a:cubicBezTo>
                  <a:close/>
                  <a:moveTo>
                    <a:pt x="2314" y="1423"/>
                  </a:moveTo>
                  <a:cubicBezTo>
                    <a:pt x="2308" y="1394"/>
                    <a:pt x="2268" y="1366"/>
                    <a:pt x="2240" y="1372"/>
                  </a:cubicBezTo>
                  <a:cubicBezTo>
                    <a:pt x="2201" y="1379"/>
                    <a:pt x="2180" y="1421"/>
                    <a:pt x="2192" y="1467"/>
                  </a:cubicBezTo>
                  <a:cubicBezTo>
                    <a:pt x="2202" y="1504"/>
                    <a:pt x="2225" y="1516"/>
                    <a:pt x="2261" y="1505"/>
                  </a:cubicBezTo>
                  <a:cubicBezTo>
                    <a:pt x="2296" y="1495"/>
                    <a:pt x="2321" y="1456"/>
                    <a:pt x="2314" y="1423"/>
                  </a:cubicBezTo>
                  <a:close/>
                  <a:moveTo>
                    <a:pt x="2388" y="1991"/>
                  </a:moveTo>
                  <a:cubicBezTo>
                    <a:pt x="2378" y="1974"/>
                    <a:pt x="2360" y="1952"/>
                    <a:pt x="2344" y="1952"/>
                  </a:cubicBezTo>
                  <a:cubicBezTo>
                    <a:pt x="2304" y="1950"/>
                    <a:pt x="2288" y="1979"/>
                    <a:pt x="2287" y="2017"/>
                  </a:cubicBezTo>
                  <a:cubicBezTo>
                    <a:pt x="2309" y="2046"/>
                    <a:pt x="2335" y="2064"/>
                    <a:pt x="2372" y="2045"/>
                  </a:cubicBezTo>
                  <a:cubicBezTo>
                    <a:pt x="2394" y="2034"/>
                    <a:pt x="2400" y="2011"/>
                    <a:pt x="2388" y="1991"/>
                  </a:cubicBezTo>
                  <a:close/>
                  <a:moveTo>
                    <a:pt x="2390" y="2152"/>
                  </a:moveTo>
                  <a:cubicBezTo>
                    <a:pt x="2384" y="2153"/>
                    <a:pt x="2379" y="2155"/>
                    <a:pt x="2373" y="2158"/>
                  </a:cubicBezTo>
                  <a:cubicBezTo>
                    <a:pt x="2437" y="2158"/>
                    <a:pt x="2437" y="2158"/>
                    <a:pt x="2437" y="2158"/>
                  </a:cubicBezTo>
                  <a:cubicBezTo>
                    <a:pt x="2425" y="2149"/>
                    <a:pt x="2410" y="2146"/>
                    <a:pt x="2390" y="2152"/>
                  </a:cubicBezTo>
                  <a:close/>
                  <a:moveTo>
                    <a:pt x="2021" y="155"/>
                  </a:moveTo>
                  <a:cubicBezTo>
                    <a:pt x="2049" y="161"/>
                    <a:pt x="2069" y="129"/>
                    <a:pt x="2080" y="72"/>
                  </a:cubicBezTo>
                  <a:cubicBezTo>
                    <a:pt x="2044" y="35"/>
                    <a:pt x="2030" y="30"/>
                    <a:pt x="2004" y="45"/>
                  </a:cubicBezTo>
                  <a:cubicBezTo>
                    <a:pt x="1984" y="57"/>
                    <a:pt x="1967" y="99"/>
                    <a:pt x="1979" y="123"/>
                  </a:cubicBezTo>
                  <a:cubicBezTo>
                    <a:pt x="1987" y="138"/>
                    <a:pt x="2005" y="152"/>
                    <a:pt x="2021" y="155"/>
                  </a:cubicBezTo>
                  <a:close/>
                  <a:moveTo>
                    <a:pt x="2101" y="311"/>
                  </a:moveTo>
                  <a:cubicBezTo>
                    <a:pt x="2094" y="260"/>
                    <a:pt x="2087" y="249"/>
                    <a:pt x="2054" y="244"/>
                  </a:cubicBezTo>
                  <a:cubicBezTo>
                    <a:pt x="2016" y="238"/>
                    <a:pt x="2004" y="248"/>
                    <a:pt x="1982" y="305"/>
                  </a:cubicBezTo>
                  <a:cubicBezTo>
                    <a:pt x="2024" y="372"/>
                    <a:pt x="2049" y="373"/>
                    <a:pt x="2101" y="311"/>
                  </a:cubicBezTo>
                  <a:close/>
                  <a:moveTo>
                    <a:pt x="2410" y="1556"/>
                  </a:moveTo>
                  <a:cubicBezTo>
                    <a:pt x="2386" y="1564"/>
                    <a:pt x="2370" y="1594"/>
                    <a:pt x="2375" y="1619"/>
                  </a:cubicBezTo>
                  <a:cubicBezTo>
                    <a:pt x="2381" y="1644"/>
                    <a:pt x="2410" y="1665"/>
                    <a:pt x="2433" y="1661"/>
                  </a:cubicBezTo>
                  <a:cubicBezTo>
                    <a:pt x="2462" y="1656"/>
                    <a:pt x="2485" y="1620"/>
                    <a:pt x="2477" y="1591"/>
                  </a:cubicBezTo>
                  <a:cubicBezTo>
                    <a:pt x="2470" y="1565"/>
                    <a:pt x="2436" y="1547"/>
                    <a:pt x="2410" y="1556"/>
                  </a:cubicBezTo>
                  <a:close/>
                  <a:moveTo>
                    <a:pt x="2228" y="67"/>
                  </a:moveTo>
                  <a:cubicBezTo>
                    <a:pt x="2243" y="49"/>
                    <a:pt x="2248" y="29"/>
                    <a:pt x="2232" y="10"/>
                  </a:cubicBezTo>
                  <a:cubicBezTo>
                    <a:pt x="2229" y="6"/>
                    <a:pt x="2226" y="3"/>
                    <a:pt x="2223" y="0"/>
                  </a:cubicBezTo>
                  <a:cubicBezTo>
                    <a:pt x="2154" y="0"/>
                    <a:pt x="2154" y="0"/>
                    <a:pt x="2154" y="0"/>
                  </a:cubicBezTo>
                  <a:cubicBezTo>
                    <a:pt x="2147" y="48"/>
                    <a:pt x="2154" y="67"/>
                    <a:pt x="2182" y="78"/>
                  </a:cubicBezTo>
                  <a:cubicBezTo>
                    <a:pt x="2200" y="85"/>
                    <a:pt x="2216" y="83"/>
                    <a:pt x="2228" y="67"/>
                  </a:cubicBezTo>
                  <a:close/>
                  <a:moveTo>
                    <a:pt x="2088" y="1653"/>
                  </a:moveTo>
                  <a:cubicBezTo>
                    <a:pt x="2057" y="1652"/>
                    <a:pt x="2030" y="1675"/>
                    <a:pt x="2024" y="1708"/>
                  </a:cubicBezTo>
                  <a:cubicBezTo>
                    <a:pt x="2018" y="1742"/>
                    <a:pt x="2027" y="1769"/>
                    <a:pt x="2058" y="1786"/>
                  </a:cubicBezTo>
                  <a:cubicBezTo>
                    <a:pt x="2094" y="1807"/>
                    <a:pt x="2116" y="1798"/>
                    <a:pt x="2167" y="1742"/>
                  </a:cubicBezTo>
                  <a:cubicBezTo>
                    <a:pt x="2148" y="1678"/>
                    <a:pt x="2127" y="1654"/>
                    <a:pt x="2088" y="1653"/>
                  </a:cubicBezTo>
                  <a:close/>
                </a:path>
              </a:pathLst>
            </a:custGeom>
            <a:solidFill>
              <a:schemeClr val="accent1"/>
            </a:solidFill>
            <a:ln>
              <a:noFill/>
            </a:ln>
          </p:spPr>
        </p:sp>
        <p:sp>
          <p:nvSpPr>
            <p:cNvPr id="14" name="Freeform 5"/>
            <p:cNvSpPr>
              <a:spLocks noEditPoints="1"/>
            </p:cNvSpPr>
            <p:nvPr/>
          </p:nvSpPr>
          <p:spPr bwMode="auto">
            <a:xfrm>
              <a:off x="-3175" y="0"/>
              <a:ext cx="12201525" cy="4895850"/>
            </a:xfrm>
            <a:custGeom>
              <a:avLst/>
              <a:gdLst/>
              <a:ahLst/>
              <a:cxnLst/>
              <a:rect l="0" t="0" r="r" b="b"/>
              <a:pathLst>
                <a:path w="3843" h="1540">
                  <a:moveTo>
                    <a:pt x="263" y="102"/>
                  </a:moveTo>
                  <a:cubicBezTo>
                    <a:pt x="285" y="93"/>
                    <a:pt x="295" y="65"/>
                    <a:pt x="285" y="38"/>
                  </a:cubicBezTo>
                  <a:cubicBezTo>
                    <a:pt x="278" y="17"/>
                    <a:pt x="247" y="3"/>
                    <a:pt x="226" y="11"/>
                  </a:cubicBezTo>
                  <a:cubicBezTo>
                    <a:pt x="207" y="18"/>
                    <a:pt x="193" y="58"/>
                    <a:pt x="202" y="80"/>
                  </a:cubicBezTo>
                  <a:cubicBezTo>
                    <a:pt x="210" y="99"/>
                    <a:pt x="240" y="110"/>
                    <a:pt x="263" y="102"/>
                  </a:cubicBezTo>
                  <a:close/>
                  <a:moveTo>
                    <a:pt x="1265" y="813"/>
                  </a:moveTo>
                  <a:cubicBezTo>
                    <a:pt x="1291" y="808"/>
                    <a:pt x="1313" y="801"/>
                    <a:pt x="1314" y="771"/>
                  </a:cubicBezTo>
                  <a:cubicBezTo>
                    <a:pt x="1315" y="752"/>
                    <a:pt x="1301" y="735"/>
                    <a:pt x="1282" y="733"/>
                  </a:cubicBezTo>
                  <a:cubicBezTo>
                    <a:pt x="1263" y="730"/>
                    <a:pt x="1244" y="732"/>
                    <a:pt x="1233" y="751"/>
                  </a:cubicBezTo>
                  <a:cubicBezTo>
                    <a:pt x="1223" y="770"/>
                    <a:pt x="1230" y="784"/>
                    <a:pt x="1265" y="813"/>
                  </a:cubicBezTo>
                  <a:close/>
                  <a:moveTo>
                    <a:pt x="130" y="169"/>
                  </a:moveTo>
                  <a:cubicBezTo>
                    <a:pt x="146" y="162"/>
                    <a:pt x="154" y="138"/>
                    <a:pt x="146" y="119"/>
                  </a:cubicBezTo>
                  <a:cubicBezTo>
                    <a:pt x="138" y="98"/>
                    <a:pt x="115" y="89"/>
                    <a:pt x="94" y="97"/>
                  </a:cubicBezTo>
                  <a:cubicBezTo>
                    <a:pt x="74" y="105"/>
                    <a:pt x="64" y="129"/>
                    <a:pt x="72" y="149"/>
                  </a:cubicBezTo>
                  <a:cubicBezTo>
                    <a:pt x="81" y="168"/>
                    <a:pt x="110" y="179"/>
                    <a:pt x="130" y="169"/>
                  </a:cubicBezTo>
                  <a:close/>
                  <a:moveTo>
                    <a:pt x="72" y="470"/>
                  </a:moveTo>
                  <a:cubicBezTo>
                    <a:pt x="87" y="481"/>
                    <a:pt x="101" y="494"/>
                    <a:pt x="114" y="477"/>
                  </a:cubicBezTo>
                  <a:cubicBezTo>
                    <a:pt x="121" y="467"/>
                    <a:pt x="124" y="450"/>
                    <a:pt x="121" y="439"/>
                  </a:cubicBezTo>
                  <a:cubicBezTo>
                    <a:pt x="115" y="418"/>
                    <a:pt x="96" y="421"/>
                    <a:pt x="73" y="426"/>
                  </a:cubicBezTo>
                  <a:cubicBezTo>
                    <a:pt x="73" y="442"/>
                    <a:pt x="72" y="457"/>
                    <a:pt x="72" y="470"/>
                  </a:cubicBezTo>
                  <a:close/>
                  <a:moveTo>
                    <a:pt x="107" y="240"/>
                  </a:moveTo>
                  <a:cubicBezTo>
                    <a:pt x="130" y="276"/>
                    <a:pt x="135" y="276"/>
                    <a:pt x="166" y="246"/>
                  </a:cubicBezTo>
                  <a:cubicBezTo>
                    <a:pt x="163" y="235"/>
                    <a:pt x="160" y="224"/>
                    <a:pt x="157" y="214"/>
                  </a:cubicBezTo>
                  <a:cubicBezTo>
                    <a:pt x="133" y="210"/>
                    <a:pt x="115" y="213"/>
                    <a:pt x="107" y="240"/>
                  </a:cubicBezTo>
                  <a:close/>
                  <a:moveTo>
                    <a:pt x="1360" y="997"/>
                  </a:moveTo>
                  <a:cubicBezTo>
                    <a:pt x="1383" y="1003"/>
                    <a:pt x="1408" y="988"/>
                    <a:pt x="1414" y="966"/>
                  </a:cubicBezTo>
                  <a:cubicBezTo>
                    <a:pt x="1419" y="943"/>
                    <a:pt x="1400" y="915"/>
                    <a:pt x="1377" y="910"/>
                  </a:cubicBezTo>
                  <a:cubicBezTo>
                    <a:pt x="1357" y="906"/>
                    <a:pt x="1334" y="922"/>
                    <a:pt x="1329" y="943"/>
                  </a:cubicBezTo>
                  <a:cubicBezTo>
                    <a:pt x="1322" y="967"/>
                    <a:pt x="1336" y="990"/>
                    <a:pt x="1360" y="997"/>
                  </a:cubicBezTo>
                  <a:close/>
                  <a:moveTo>
                    <a:pt x="1530" y="594"/>
                  </a:moveTo>
                  <a:cubicBezTo>
                    <a:pt x="1550" y="599"/>
                    <a:pt x="1580" y="583"/>
                    <a:pt x="1586" y="564"/>
                  </a:cubicBezTo>
                  <a:cubicBezTo>
                    <a:pt x="1591" y="545"/>
                    <a:pt x="1573" y="517"/>
                    <a:pt x="1551" y="511"/>
                  </a:cubicBezTo>
                  <a:cubicBezTo>
                    <a:pt x="1531" y="506"/>
                    <a:pt x="1512" y="518"/>
                    <a:pt x="1507" y="540"/>
                  </a:cubicBezTo>
                  <a:cubicBezTo>
                    <a:pt x="1501" y="564"/>
                    <a:pt x="1511" y="589"/>
                    <a:pt x="1530" y="594"/>
                  </a:cubicBezTo>
                  <a:close/>
                  <a:moveTo>
                    <a:pt x="1395" y="819"/>
                  </a:moveTo>
                  <a:cubicBezTo>
                    <a:pt x="1391" y="830"/>
                    <a:pt x="1386" y="842"/>
                    <a:pt x="1382" y="853"/>
                  </a:cubicBezTo>
                  <a:cubicBezTo>
                    <a:pt x="1401" y="872"/>
                    <a:pt x="1418" y="881"/>
                    <a:pt x="1443" y="863"/>
                  </a:cubicBezTo>
                  <a:cubicBezTo>
                    <a:pt x="1447" y="816"/>
                    <a:pt x="1443" y="812"/>
                    <a:pt x="1395" y="819"/>
                  </a:cubicBezTo>
                  <a:close/>
                  <a:moveTo>
                    <a:pt x="1425" y="678"/>
                  </a:moveTo>
                  <a:cubicBezTo>
                    <a:pt x="1434" y="635"/>
                    <a:pt x="1428" y="621"/>
                    <a:pt x="1399" y="608"/>
                  </a:cubicBezTo>
                  <a:cubicBezTo>
                    <a:pt x="1381" y="601"/>
                    <a:pt x="1366" y="605"/>
                    <a:pt x="1354" y="620"/>
                  </a:cubicBezTo>
                  <a:cubicBezTo>
                    <a:pt x="1342" y="637"/>
                    <a:pt x="1343" y="669"/>
                    <a:pt x="1357" y="685"/>
                  </a:cubicBezTo>
                  <a:cubicBezTo>
                    <a:pt x="1371" y="702"/>
                    <a:pt x="1384" y="701"/>
                    <a:pt x="1425" y="678"/>
                  </a:cubicBezTo>
                  <a:close/>
                  <a:moveTo>
                    <a:pt x="1514" y="777"/>
                  </a:moveTo>
                  <a:cubicBezTo>
                    <a:pt x="1529" y="765"/>
                    <a:pt x="1533" y="750"/>
                    <a:pt x="1524" y="733"/>
                  </a:cubicBezTo>
                  <a:cubicBezTo>
                    <a:pt x="1513" y="710"/>
                    <a:pt x="1492" y="705"/>
                    <a:pt x="1456" y="717"/>
                  </a:cubicBezTo>
                  <a:cubicBezTo>
                    <a:pt x="1454" y="730"/>
                    <a:pt x="1451" y="745"/>
                    <a:pt x="1448" y="761"/>
                  </a:cubicBezTo>
                  <a:cubicBezTo>
                    <a:pt x="1486" y="792"/>
                    <a:pt x="1494" y="794"/>
                    <a:pt x="1514" y="777"/>
                  </a:cubicBezTo>
                  <a:close/>
                  <a:moveTo>
                    <a:pt x="159" y="317"/>
                  </a:moveTo>
                  <a:cubicBezTo>
                    <a:pt x="115" y="315"/>
                    <a:pt x="108" y="318"/>
                    <a:pt x="102" y="341"/>
                  </a:cubicBezTo>
                  <a:cubicBezTo>
                    <a:pt x="98" y="358"/>
                    <a:pt x="103" y="371"/>
                    <a:pt x="119" y="379"/>
                  </a:cubicBezTo>
                  <a:cubicBezTo>
                    <a:pt x="140" y="389"/>
                    <a:pt x="158" y="381"/>
                    <a:pt x="177" y="353"/>
                  </a:cubicBezTo>
                  <a:cubicBezTo>
                    <a:pt x="172" y="342"/>
                    <a:pt x="166" y="330"/>
                    <a:pt x="159" y="317"/>
                  </a:cubicBezTo>
                  <a:close/>
                  <a:moveTo>
                    <a:pt x="267" y="322"/>
                  </a:moveTo>
                  <a:cubicBezTo>
                    <a:pt x="247" y="318"/>
                    <a:pt x="238" y="325"/>
                    <a:pt x="221" y="364"/>
                  </a:cubicBezTo>
                  <a:cubicBezTo>
                    <a:pt x="238" y="400"/>
                    <a:pt x="250" y="407"/>
                    <a:pt x="278" y="401"/>
                  </a:cubicBezTo>
                  <a:cubicBezTo>
                    <a:pt x="296" y="396"/>
                    <a:pt x="304" y="385"/>
                    <a:pt x="304" y="367"/>
                  </a:cubicBezTo>
                  <a:cubicBezTo>
                    <a:pt x="304" y="348"/>
                    <a:pt x="286" y="326"/>
                    <a:pt x="267" y="322"/>
                  </a:cubicBezTo>
                  <a:close/>
                  <a:moveTo>
                    <a:pt x="45" y="51"/>
                  </a:moveTo>
                  <a:cubicBezTo>
                    <a:pt x="60" y="46"/>
                    <a:pt x="70" y="25"/>
                    <a:pt x="64" y="10"/>
                  </a:cubicBezTo>
                  <a:cubicBezTo>
                    <a:pt x="62" y="6"/>
                    <a:pt x="60" y="3"/>
                    <a:pt x="57" y="0"/>
                  </a:cubicBezTo>
                  <a:cubicBezTo>
                    <a:pt x="12" y="0"/>
                    <a:pt x="12" y="0"/>
                    <a:pt x="12" y="0"/>
                  </a:cubicBezTo>
                  <a:cubicBezTo>
                    <a:pt x="4" y="7"/>
                    <a:pt x="0" y="18"/>
                    <a:pt x="2" y="27"/>
                  </a:cubicBezTo>
                  <a:cubicBezTo>
                    <a:pt x="6" y="44"/>
                    <a:pt x="28" y="56"/>
                    <a:pt x="45" y="51"/>
                  </a:cubicBezTo>
                  <a:close/>
                  <a:moveTo>
                    <a:pt x="264" y="179"/>
                  </a:moveTo>
                  <a:cubicBezTo>
                    <a:pt x="247" y="196"/>
                    <a:pt x="235" y="214"/>
                    <a:pt x="251" y="236"/>
                  </a:cubicBezTo>
                  <a:cubicBezTo>
                    <a:pt x="261" y="251"/>
                    <a:pt x="280" y="255"/>
                    <a:pt x="295" y="246"/>
                  </a:cubicBezTo>
                  <a:cubicBezTo>
                    <a:pt x="310" y="237"/>
                    <a:pt x="323" y="226"/>
                    <a:pt x="320" y="206"/>
                  </a:cubicBezTo>
                  <a:cubicBezTo>
                    <a:pt x="318" y="187"/>
                    <a:pt x="305" y="181"/>
                    <a:pt x="264" y="179"/>
                  </a:cubicBezTo>
                  <a:close/>
                  <a:moveTo>
                    <a:pt x="191" y="483"/>
                  </a:moveTo>
                  <a:cubicBezTo>
                    <a:pt x="174" y="489"/>
                    <a:pt x="160" y="518"/>
                    <a:pt x="167" y="535"/>
                  </a:cubicBezTo>
                  <a:cubicBezTo>
                    <a:pt x="173" y="552"/>
                    <a:pt x="202" y="562"/>
                    <a:pt x="221" y="554"/>
                  </a:cubicBezTo>
                  <a:cubicBezTo>
                    <a:pt x="238" y="547"/>
                    <a:pt x="245" y="528"/>
                    <a:pt x="237" y="509"/>
                  </a:cubicBezTo>
                  <a:cubicBezTo>
                    <a:pt x="229" y="488"/>
                    <a:pt x="207" y="476"/>
                    <a:pt x="191" y="483"/>
                  </a:cubicBezTo>
                  <a:close/>
                  <a:moveTo>
                    <a:pt x="29" y="208"/>
                  </a:moveTo>
                  <a:cubicBezTo>
                    <a:pt x="35" y="186"/>
                    <a:pt x="23" y="171"/>
                    <a:pt x="1" y="162"/>
                  </a:cubicBezTo>
                  <a:cubicBezTo>
                    <a:pt x="1" y="233"/>
                    <a:pt x="1" y="233"/>
                    <a:pt x="1" y="233"/>
                  </a:cubicBezTo>
                  <a:cubicBezTo>
                    <a:pt x="15" y="233"/>
                    <a:pt x="25" y="221"/>
                    <a:pt x="29" y="208"/>
                  </a:cubicBezTo>
                  <a:close/>
                  <a:moveTo>
                    <a:pt x="96" y="590"/>
                  </a:moveTo>
                  <a:cubicBezTo>
                    <a:pt x="82" y="598"/>
                    <a:pt x="75" y="602"/>
                    <a:pt x="67" y="605"/>
                  </a:cubicBezTo>
                  <a:cubicBezTo>
                    <a:pt x="48" y="614"/>
                    <a:pt x="39" y="632"/>
                    <a:pt x="43" y="649"/>
                  </a:cubicBezTo>
                  <a:cubicBezTo>
                    <a:pt x="47" y="665"/>
                    <a:pt x="60" y="681"/>
                    <a:pt x="72" y="692"/>
                  </a:cubicBezTo>
                  <a:cubicBezTo>
                    <a:pt x="84" y="703"/>
                    <a:pt x="114" y="695"/>
                    <a:pt x="127" y="682"/>
                  </a:cubicBezTo>
                  <a:cubicBezTo>
                    <a:pt x="139" y="669"/>
                    <a:pt x="140" y="655"/>
                    <a:pt x="129" y="640"/>
                  </a:cubicBezTo>
                  <a:cubicBezTo>
                    <a:pt x="119" y="625"/>
                    <a:pt x="109" y="609"/>
                    <a:pt x="96" y="590"/>
                  </a:cubicBezTo>
                  <a:close/>
                  <a:moveTo>
                    <a:pt x="28" y="361"/>
                  </a:moveTo>
                  <a:cubicBezTo>
                    <a:pt x="44" y="367"/>
                    <a:pt x="55" y="359"/>
                    <a:pt x="62" y="346"/>
                  </a:cubicBezTo>
                  <a:cubicBezTo>
                    <a:pt x="71" y="327"/>
                    <a:pt x="57" y="311"/>
                    <a:pt x="25" y="302"/>
                  </a:cubicBezTo>
                  <a:cubicBezTo>
                    <a:pt x="7" y="339"/>
                    <a:pt x="9" y="353"/>
                    <a:pt x="28" y="361"/>
                  </a:cubicBezTo>
                  <a:close/>
                  <a:moveTo>
                    <a:pt x="1" y="497"/>
                  </a:moveTo>
                  <a:cubicBezTo>
                    <a:pt x="1" y="559"/>
                    <a:pt x="1" y="559"/>
                    <a:pt x="1" y="559"/>
                  </a:cubicBezTo>
                  <a:cubicBezTo>
                    <a:pt x="28" y="556"/>
                    <a:pt x="40" y="545"/>
                    <a:pt x="41" y="524"/>
                  </a:cubicBezTo>
                  <a:cubicBezTo>
                    <a:pt x="41" y="505"/>
                    <a:pt x="32" y="499"/>
                    <a:pt x="1" y="497"/>
                  </a:cubicBezTo>
                  <a:close/>
                  <a:moveTo>
                    <a:pt x="3788" y="1004"/>
                  </a:moveTo>
                  <a:cubicBezTo>
                    <a:pt x="3779" y="1017"/>
                    <a:pt x="3783" y="1028"/>
                    <a:pt x="3802" y="1041"/>
                  </a:cubicBezTo>
                  <a:cubicBezTo>
                    <a:pt x="3820" y="1038"/>
                    <a:pt x="3828" y="1026"/>
                    <a:pt x="3828" y="1008"/>
                  </a:cubicBezTo>
                  <a:cubicBezTo>
                    <a:pt x="3805" y="993"/>
                    <a:pt x="3795" y="992"/>
                    <a:pt x="3788" y="1004"/>
                  </a:cubicBezTo>
                  <a:close/>
                  <a:moveTo>
                    <a:pt x="3744" y="975"/>
                  </a:moveTo>
                  <a:cubicBezTo>
                    <a:pt x="3769" y="963"/>
                    <a:pt x="3778" y="953"/>
                    <a:pt x="3772" y="941"/>
                  </a:cubicBezTo>
                  <a:cubicBezTo>
                    <a:pt x="3767" y="932"/>
                    <a:pt x="3756" y="924"/>
                    <a:pt x="3746" y="921"/>
                  </a:cubicBezTo>
                  <a:cubicBezTo>
                    <a:pt x="3734" y="917"/>
                    <a:pt x="3728" y="930"/>
                    <a:pt x="3724" y="939"/>
                  </a:cubicBezTo>
                  <a:cubicBezTo>
                    <a:pt x="3719" y="951"/>
                    <a:pt x="3726" y="963"/>
                    <a:pt x="3744" y="975"/>
                  </a:cubicBezTo>
                  <a:close/>
                  <a:moveTo>
                    <a:pt x="3684" y="983"/>
                  </a:moveTo>
                  <a:cubicBezTo>
                    <a:pt x="3671" y="987"/>
                    <a:pt x="3669" y="997"/>
                    <a:pt x="3669" y="1010"/>
                  </a:cubicBezTo>
                  <a:cubicBezTo>
                    <a:pt x="3678" y="1022"/>
                    <a:pt x="3690" y="1028"/>
                    <a:pt x="3703" y="1021"/>
                  </a:cubicBezTo>
                  <a:cubicBezTo>
                    <a:pt x="3714" y="1015"/>
                    <a:pt x="3716" y="1003"/>
                    <a:pt x="3714" y="991"/>
                  </a:cubicBezTo>
                  <a:cubicBezTo>
                    <a:pt x="3707" y="979"/>
                    <a:pt x="3696" y="978"/>
                    <a:pt x="3684" y="983"/>
                  </a:cubicBezTo>
                  <a:close/>
                  <a:moveTo>
                    <a:pt x="3716" y="871"/>
                  </a:moveTo>
                  <a:cubicBezTo>
                    <a:pt x="3715" y="854"/>
                    <a:pt x="3704" y="846"/>
                    <a:pt x="3688" y="844"/>
                  </a:cubicBezTo>
                  <a:cubicBezTo>
                    <a:pt x="3667" y="842"/>
                    <a:pt x="3659" y="855"/>
                    <a:pt x="3648" y="878"/>
                  </a:cubicBezTo>
                  <a:cubicBezTo>
                    <a:pt x="3652" y="883"/>
                    <a:pt x="3657" y="892"/>
                    <a:pt x="3660" y="898"/>
                  </a:cubicBezTo>
                  <a:cubicBezTo>
                    <a:pt x="3694" y="907"/>
                    <a:pt x="3708" y="894"/>
                    <a:pt x="3716" y="871"/>
                  </a:cubicBezTo>
                  <a:close/>
                  <a:moveTo>
                    <a:pt x="3682" y="1113"/>
                  </a:moveTo>
                  <a:cubicBezTo>
                    <a:pt x="3704" y="1099"/>
                    <a:pt x="3708" y="1093"/>
                    <a:pt x="3703" y="1078"/>
                  </a:cubicBezTo>
                  <a:cubicBezTo>
                    <a:pt x="3699" y="1067"/>
                    <a:pt x="3680" y="1054"/>
                    <a:pt x="3667" y="1058"/>
                  </a:cubicBezTo>
                  <a:cubicBezTo>
                    <a:pt x="3659" y="1060"/>
                    <a:pt x="3650" y="1067"/>
                    <a:pt x="3647" y="1075"/>
                  </a:cubicBezTo>
                  <a:cubicBezTo>
                    <a:pt x="3641" y="1088"/>
                    <a:pt x="3655" y="1101"/>
                    <a:pt x="3682" y="1113"/>
                  </a:cubicBezTo>
                  <a:close/>
                  <a:moveTo>
                    <a:pt x="3764" y="1065"/>
                  </a:moveTo>
                  <a:cubicBezTo>
                    <a:pt x="3752" y="1061"/>
                    <a:pt x="3736" y="1068"/>
                    <a:pt x="3732" y="1079"/>
                  </a:cubicBezTo>
                  <a:cubicBezTo>
                    <a:pt x="3728" y="1091"/>
                    <a:pt x="3738" y="1109"/>
                    <a:pt x="3752" y="1114"/>
                  </a:cubicBezTo>
                  <a:cubicBezTo>
                    <a:pt x="3764" y="1118"/>
                    <a:pt x="3771" y="1112"/>
                    <a:pt x="3776" y="1096"/>
                  </a:cubicBezTo>
                  <a:cubicBezTo>
                    <a:pt x="3781" y="1080"/>
                    <a:pt x="3777" y="1069"/>
                    <a:pt x="3764" y="1065"/>
                  </a:cubicBezTo>
                  <a:close/>
                  <a:moveTo>
                    <a:pt x="1562" y="679"/>
                  </a:moveTo>
                  <a:cubicBezTo>
                    <a:pt x="1554" y="701"/>
                    <a:pt x="1573" y="710"/>
                    <a:pt x="1596" y="722"/>
                  </a:cubicBezTo>
                  <a:cubicBezTo>
                    <a:pt x="1607" y="707"/>
                    <a:pt x="1617" y="695"/>
                    <a:pt x="1626" y="683"/>
                  </a:cubicBezTo>
                  <a:cubicBezTo>
                    <a:pt x="1620" y="664"/>
                    <a:pt x="1616" y="643"/>
                    <a:pt x="1594" y="650"/>
                  </a:cubicBezTo>
                  <a:cubicBezTo>
                    <a:pt x="1581" y="654"/>
                    <a:pt x="1567" y="667"/>
                    <a:pt x="1562" y="679"/>
                  </a:cubicBezTo>
                  <a:close/>
                  <a:moveTo>
                    <a:pt x="1222" y="1098"/>
                  </a:moveTo>
                  <a:cubicBezTo>
                    <a:pt x="1204" y="1090"/>
                    <a:pt x="1175" y="1102"/>
                    <a:pt x="1167" y="1119"/>
                  </a:cubicBezTo>
                  <a:cubicBezTo>
                    <a:pt x="1157" y="1143"/>
                    <a:pt x="1173" y="1170"/>
                    <a:pt x="1202" y="1180"/>
                  </a:cubicBezTo>
                  <a:cubicBezTo>
                    <a:pt x="1225" y="1188"/>
                    <a:pt x="1241" y="1180"/>
                    <a:pt x="1248" y="1156"/>
                  </a:cubicBezTo>
                  <a:cubicBezTo>
                    <a:pt x="1255" y="1133"/>
                    <a:pt x="1243" y="1106"/>
                    <a:pt x="1222" y="1098"/>
                  </a:cubicBezTo>
                  <a:close/>
                  <a:moveTo>
                    <a:pt x="3808" y="834"/>
                  </a:moveTo>
                  <a:cubicBezTo>
                    <a:pt x="3823" y="823"/>
                    <a:pt x="3825" y="816"/>
                    <a:pt x="3815" y="787"/>
                  </a:cubicBezTo>
                  <a:cubicBezTo>
                    <a:pt x="3790" y="780"/>
                    <a:pt x="3782" y="782"/>
                    <a:pt x="3774" y="798"/>
                  </a:cubicBezTo>
                  <a:cubicBezTo>
                    <a:pt x="3767" y="810"/>
                    <a:pt x="3767" y="826"/>
                    <a:pt x="3776" y="833"/>
                  </a:cubicBezTo>
                  <a:cubicBezTo>
                    <a:pt x="3786" y="840"/>
                    <a:pt x="3797" y="842"/>
                    <a:pt x="3808" y="834"/>
                  </a:cubicBezTo>
                  <a:close/>
                  <a:moveTo>
                    <a:pt x="3810" y="1116"/>
                  </a:moveTo>
                  <a:cubicBezTo>
                    <a:pt x="3815" y="1119"/>
                    <a:pt x="3823" y="1121"/>
                    <a:pt x="3828" y="1119"/>
                  </a:cubicBezTo>
                  <a:cubicBezTo>
                    <a:pt x="3843" y="1113"/>
                    <a:pt x="3842" y="1100"/>
                    <a:pt x="3838" y="1084"/>
                  </a:cubicBezTo>
                  <a:cubicBezTo>
                    <a:pt x="3829" y="1083"/>
                    <a:pt x="3820" y="1082"/>
                    <a:pt x="3813" y="1082"/>
                  </a:cubicBezTo>
                  <a:cubicBezTo>
                    <a:pt x="3805" y="1095"/>
                    <a:pt x="3799" y="1106"/>
                    <a:pt x="3810" y="1116"/>
                  </a:cubicBezTo>
                  <a:close/>
                  <a:moveTo>
                    <a:pt x="2155" y="868"/>
                  </a:moveTo>
                  <a:cubicBezTo>
                    <a:pt x="2184" y="881"/>
                    <a:pt x="2204" y="864"/>
                    <a:pt x="2226" y="843"/>
                  </a:cubicBezTo>
                  <a:cubicBezTo>
                    <a:pt x="2219" y="825"/>
                    <a:pt x="2212" y="807"/>
                    <a:pt x="2205" y="789"/>
                  </a:cubicBezTo>
                  <a:cubicBezTo>
                    <a:pt x="2157" y="788"/>
                    <a:pt x="2141" y="793"/>
                    <a:pt x="2134" y="812"/>
                  </a:cubicBezTo>
                  <a:cubicBezTo>
                    <a:pt x="2128" y="830"/>
                    <a:pt x="2138" y="860"/>
                    <a:pt x="2155" y="868"/>
                  </a:cubicBezTo>
                  <a:close/>
                  <a:moveTo>
                    <a:pt x="1795" y="1157"/>
                  </a:moveTo>
                  <a:cubicBezTo>
                    <a:pt x="1832" y="1180"/>
                    <a:pt x="1847" y="1181"/>
                    <a:pt x="1859" y="1162"/>
                  </a:cubicBezTo>
                  <a:cubicBezTo>
                    <a:pt x="1872" y="1141"/>
                    <a:pt x="1864" y="1124"/>
                    <a:pt x="1834" y="1103"/>
                  </a:cubicBezTo>
                  <a:cubicBezTo>
                    <a:pt x="1805" y="1110"/>
                    <a:pt x="1794" y="1129"/>
                    <a:pt x="1795" y="1157"/>
                  </a:cubicBezTo>
                  <a:close/>
                  <a:moveTo>
                    <a:pt x="1868" y="692"/>
                  </a:moveTo>
                  <a:cubicBezTo>
                    <a:pt x="1876" y="674"/>
                    <a:pt x="1867" y="660"/>
                    <a:pt x="1848" y="653"/>
                  </a:cubicBezTo>
                  <a:cubicBezTo>
                    <a:pt x="1805" y="670"/>
                    <a:pt x="1804" y="672"/>
                    <a:pt x="1815" y="713"/>
                  </a:cubicBezTo>
                  <a:cubicBezTo>
                    <a:pt x="1837" y="718"/>
                    <a:pt x="1857" y="716"/>
                    <a:pt x="1868" y="692"/>
                  </a:cubicBezTo>
                  <a:close/>
                  <a:moveTo>
                    <a:pt x="1843" y="900"/>
                  </a:moveTo>
                  <a:cubicBezTo>
                    <a:pt x="1853" y="892"/>
                    <a:pt x="1864" y="884"/>
                    <a:pt x="1873" y="877"/>
                  </a:cubicBezTo>
                  <a:cubicBezTo>
                    <a:pt x="1875" y="846"/>
                    <a:pt x="1859" y="834"/>
                    <a:pt x="1835" y="833"/>
                  </a:cubicBezTo>
                  <a:cubicBezTo>
                    <a:pt x="1818" y="832"/>
                    <a:pt x="1812" y="846"/>
                    <a:pt x="1809" y="860"/>
                  </a:cubicBezTo>
                  <a:cubicBezTo>
                    <a:pt x="1804" y="887"/>
                    <a:pt x="1819" y="896"/>
                    <a:pt x="1843" y="900"/>
                  </a:cubicBezTo>
                  <a:close/>
                  <a:moveTo>
                    <a:pt x="1695" y="1224"/>
                  </a:moveTo>
                  <a:cubicBezTo>
                    <a:pt x="1704" y="1223"/>
                    <a:pt x="1719" y="1211"/>
                    <a:pt x="1719" y="1203"/>
                  </a:cubicBezTo>
                  <a:cubicBezTo>
                    <a:pt x="1720" y="1190"/>
                    <a:pt x="1716" y="1171"/>
                    <a:pt x="1707" y="1164"/>
                  </a:cubicBezTo>
                  <a:cubicBezTo>
                    <a:pt x="1690" y="1150"/>
                    <a:pt x="1677" y="1167"/>
                    <a:pt x="1663" y="1182"/>
                  </a:cubicBezTo>
                  <a:cubicBezTo>
                    <a:pt x="1668" y="1202"/>
                    <a:pt x="1667" y="1226"/>
                    <a:pt x="1695" y="1224"/>
                  </a:cubicBezTo>
                  <a:close/>
                  <a:moveTo>
                    <a:pt x="1891" y="758"/>
                  </a:moveTo>
                  <a:cubicBezTo>
                    <a:pt x="1897" y="772"/>
                    <a:pt x="1904" y="788"/>
                    <a:pt x="1910" y="801"/>
                  </a:cubicBezTo>
                  <a:cubicBezTo>
                    <a:pt x="1948" y="808"/>
                    <a:pt x="1963" y="802"/>
                    <a:pt x="1973" y="778"/>
                  </a:cubicBezTo>
                  <a:cubicBezTo>
                    <a:pt x="1981" y="759"/>
                    <a:pt x="1975" y="744"/>
                    <a:pt x="1959" y="735"/>
                  </a:cubicBezTo>
                  <a:cubicBezTo>
                    <a:pt x="1939" y="722"/>
                    <a:pt x="1914" y="731"/>
                    <a:pt x="1891" y="758"/>
                  </a:cubicBezTo>
                  <a:close/>
                  <a:moveTo>
                    <a:pt x="1901" y="595"/>
                  </a:moveTo>
                  <a:cubicBezTo>
                    <a:pt x="1922" y="602"/>
                    <a:pt x="1942" y="592"/>
                    <a:pt x="1947" y="571"/>
                  </a:cubicBezTo>
                  <a:cubicBezTo>
                    <a:pt x="1953" y="546"/>
                    <a:pt x="1941" y="522"/>
                    <a:pt x="1920" y="516"/>
                  </a:cubicBezTo>
                  <a:cubicBezTo>
                    <a:pt x="1898" y="510"/>
                    <a:pt x="1873" y="524"/>
                    <a:pt x="1867" y="547"/>
                  </a:cubicBezTo>
                  <a:cubicBezTo>
                    <a:pt x="1862" y="565"/>
                    <a:pt x="1877" y="587"/>
                    <a:pt x="1901" y="595"/>
                  </a:cubicBezTo>
                  <a:close/>
                  <a:moveTo>
                    <a:pt x="1987" y="1039"/>
                  </a:moveTo>
                  <a:cubicBezTo>
                    <a:pt x="1994" y="1056"/>
                    <a:pt x="2024" y="1075"/>
                    <a:pt x="2044" y="1069"/>
                  </a:cubicBezTo>
                  <a:cubicBezTo>
                    <a:pt x="2057" y="1065"/>
                    <a:pt x="2071" y="1053"/>
                    <a:pt x="2075" y="1041"/>
                  </a:cubicBezTo>
                  <a:cubicBezTo>
                    <a:pt x="2083" y="1020"/>
                    <a:pt x="2062" y="1000"/>
                    <a:pt x="2018" y="984"/>
                  </a:cubicBezTo>
                  <a:cubicBezTo>
                    <a:pt x="1984" y="1006"/>
                    <a:pt x="1979" y="1017"/>
                    <a:pt x="1987" y="1039"/>
                  </a:cubicBezTo>
                  <a:close/>
                  <a:moveTo>
                    <a:pt x="1908" y="986"/>
                  </a:moveTo>
                  <a:cubicBezTo>
                    <a:pt x="1889" y="981"/>
                    <a:pt x="1878" y="990"/>
                    <a:pt x="1871" y="1016"/>
                  </a:cubicBezTo>
                  <a:cubicBezTo>
                    <a:pt x="1864" y="1041"/>
                    <a:pt x="1871" y="1058"/>
                    <a:pt x="1892" y="1064"/>
                  </a:cubicBezTo>
                  <a:cubicBezTo>
                    <a:pt x="1910" y="1070"/>
                    <a:pt x="1936" y="1057"/>
                    <a:pt x="1941" y="1040"/>
                  </a:cubicBezTo>
                  <a:cubicBezTo>
                    <a:pt x="1947" y="1021"/>
                    <a:pt x="1929" y="992"/>
                    <a:pt x="1908" y="986"/>
                  </a:cubicBezTo>
                  <a:close/>
                  <a:moveTo>
                    <a:pt x="2059" y="704"/>
                  </a:moveTo>
                  <a:cubicBezTo>
                    <a:pt x="2078" y="703"/>
                    <a:pt x="2095" y="684"/>
                    <a:pt x="2096" y="663"/>
                  </a:cubicBezTo>
                  <a:cubicBezTo>
                    <a:pt x="2098" y="636"/>
                    <a:pt x="2087" y="625"/>
                    <a:pt x="2047" y="615"/>
                  </a:cubicBezTo>
                  <a:cubicBezTo>
                    <a:pt x="2034" y="623"/>
                    <a:pt x="2021" y="631"/>
                    <a:pt x="2006" y="640"/>
                  </a:cubicBezTo>
                  <a:cubicBezTo>
                    <a:pt x="2016" y="686"/>
                    <a:pt x="2033" y="705"/>
                    <a:pt x="2059" y="704"/>
                  </a:cubicBezTo>
                  <a:close/>
                  <a:moveTo>
                    <a:pt x="2146" y="1175"/>
                  </a:moveTo>
                  <a:cubicBezTo>
                    <a:pt x="2124" y="1170"/>
                    <a:pt x="2099" y="1185"/>
                    <a:pt x="2093" y="1208"/>
                  </a:cubicBezTo>
                  <a:cubicBezTo>
                    <a:pt x="2087" y="1228"/>
                    <a:pt x="2100" y="1246"/>
                    <a:pt x="2123" y="1252"/>
                  </a:cubicBezTo>
                  <a:cubicBezTo>
                    <a:pt x="2150" y="1259"/>
                    <a:pt x="2169" y="1250"/>
                    <a:pt x="2173" y="1227"/>
                  </a:cubicBezTo>
                  <a:cubicBezTo>
                    <a:pt x="2178" y="1205"/>
                    <a:pt x="2165" y="1180"/>
                    <a:pt x="2146" y="1175"/>
                  </a:cubicBezTo>
                  <a:close/>
                  <a:moveTo>
                    <a:pt x="3600" y="1081"/>
                  </a:moveTo>
                  <a:cubicBezTo>
                    <a:pt x="3607" y="1063"/>
                    <a:pt x="3603" y="1056"/>
                    <a:pt x="3577" y="1040"/>
                  </a:cubicBezTo>
                  <a:cubicBezTo>
                    <a:pt x="3540" y="1053"/>
                    <a:pt x="3537" y="1065"/>
                    <a:pt x="3562" y="1097"/>
                  </a:cubicBezTo>
                  <a:cubicBezTo>
                    <a:pt x="3588" y="1099"/>
                    <a:pt x="3594" y="1097"/>
                    <a:pt x="3600" y="1081"/>
                  </a:cubicBezTo>
                  <a:close/>
                  <a:moveTo>
                    <a:pt x="2149" y="1027"/>
                  </a:moveTo>
                  <a:cubicBezTo>
                    <a:pt x="2139" y="1056"/>
                    <a:pt x="2145" y="1067"/>
                    <a:pt x="2187" y="1092"/>
                  </a:cubicBezTo>
                  <a:cubicBezTo>
                    <a:pt x="2245" y="1068"/>
                    <a:pt x="2249" y="1049"/>
                    <a:pt x="2208" y="1000"/>
                  </a:cubicBezTo>
                  <a:cubicBezTo>
                    <a:pt x="2167" y="998"/>
                    <a:pt x="2157" y="1003"/>
                    <a:pt x="2149" y="1027"/>
                  </a:cubicBezTo>
                  <a:close/>
                  <a:moveTo>
                    <a:pt x="3592" y="1183"/>
                  </a:moveTo>
                  <a:cubicBezTo>
                    <a:pt x="3574" y="1174"/>
                    <a:pt x="3561" y="1183"/>
                    <a:pt x="3546" y="1197"/>
                  </a:cubicBezTo>
                  <a:cubicBezTo>
                    <a:pt x="3550" y="1208"/>
                    <a:pt x="3554" y="1220"/>
                    <a:pt x="3558" y="1231"/>
                  </a:cubicBezTo>
                  <a:cubicBezTo>
                    <a:pt x="3589" y="1233"/>
                    <a:pt x="3599" y="1230"/>
                    <a:pt x="3603" y="1218"/>
                  </a:cubicBezTo>
                  <a:cubicBezTo>
                    <a:pt x="3608" y="1207"/>
                    <a:pt x="3603" y="1188"/>
                    <a:pt x="3592" y="1183"/>
                  </a:cubicBezTo>
                  <a:close/>
                  <a:moveTo>
                    <a:pt x="1215" y="881"/>
                  </a:moveTo>
                  <a:cubicBezTo>
                    <a:pt x="1190" y="874"/>
                    <a:pt x="1163" y="892"/>
                    <a:pt x="1153" y="923"/>
                  </a:cubicBezTo>
                  <a:cubicBezTo>
                    <a:pt x="1146" y="946"/>
                    <a:pt x="1164" y="979"/>
                    <a:pt x="1187" y="985"/>
                  </a:cubicBezTo>
                  <a:cubicBezTo>
                    <a:pt x="1208" y="992"/>
                    <a:pt x="1247" y="966"/>
                    <a:pt x="1254" y="941"/>
                  </a:cubicBezTo>
                  <a:cubicBezTo>
                    <a:pt x="1260" y="919"/>
                    <a:pt x="1241" y="889"/>
                    <a:pt x="1215" y="881"/>
                  </a:cubicBezTo>
                  <a:close/>
                  <a:moveTo>
                    <a:pt x="2037" y="905"/>
                  </a:moveTo>
                  <a:cubicBezTo>
                    <a:pt x="2045" y="892"/>
                    <a:pt x="2046" y="879"/>
                    <a:pt x="2035" y="867"/>
                  </a:cubicBezTo>
                  <a:cubicBezTo>
                    <a:pt x="2023" y="853"/>
                    <a:pt x="2008" y="846"/>
                    <a:pt x="1991" y="856"/>
                  </a:cubicBezTo>
                  <a:cubicBezTo>
                    <a:pt x="1968" y="869"/>
                    <a:pt x="1959" y="888"/>
                    <a:pt x="1971" y="916"/>
                  </a:cubicBezTo>
                  <a:cubicBezTo>
                    <a:pt x="2009" y="928"/>
                    <a:pt x="2025" y="925"/>
                    <a:pt x="2037" y="905"/>
                  </a:cubicBezTo>
                  <a:close/>
                  <a:moveTo>
                    <a:pt x="3640" y="968"/>
                  </a:moveTo>
                  <a:cubicBezTo>
                    <a:pt x="3644" y="956"/>
                    <a:pt x="3637" y="944"/>
                    <a:pt x="3622" y="940"/>
                  </a:cubicBezTo>
                  <a:cubicBezTo>
                    <a:pt x="3605" y="935"/>
                    <a:pt x="3593" y="940"/>
                    <a:pt x="3590" y="954"/>
                  </a:cubicBezTo>
                  <a:cubicBezTo>
                    <a:pt x="3586" y="968"/>
                    <a:pt x="3594" y="984"/>
                    <a:pt x="3606" y="987"/>
                  </a:cubicBezTo>
                  <a:cubicBezTo>
                    <a:pt x="3619" y="992"/>
                    <a:pt x="3636" y="982"/>
                    <a:pt x="3640" y="968"/>
                  </a:cubicBezTo>
                  <a:close/>
                  <a:moveTo>
                    <a:pt x="2023" y="1188"/>
                  </a:moveTo>
                  <a:cubicBezTo>
                    <a:pt x="2042" y="1180"/>
                    <a:pt x="2046" y="1165"/>
                    <a:pt x="2045" y="1144"/>
                  </a:cubicBezTo>
                  <a:cubicBezTo>
                    <a:pt x="2029" y="1126"/>
                    <a:pt x="2011" y="1118"/>
                    <a:pt x="1991" y="1129"/>
                  </a:cubicBezTo>
                  <a:cubicBezTo>
                    <a:pt x="1973" y="1139"/>
                    <a:pt x="1971" y="1158"/>
                    <a:pt x="1975" y="1177"/>
                  </a:cubicBezTo>
                  <a:cubicBezTo>
                    <a:pt x="1988" y="1195"/>
                    <a:pt x="2004" y="1195"/>
                    <a:pt x="2023" y="1188"/>
                  </a:cubicBezTo>
                  <a:close/>
                  <a:moveTo>
                    <a:pt x="1888" y="1430"/>
                  </a:moveTo>
                  <a:cubicBezTo>
                    <a:pt x="1872" y="1419"/>
                    <a:pt x="1855" y="1417"/>
                    <a:pt x="1837" y="1430"/>
                  </a:cubicBezTo>
                  <a:cubicBezTo>
                    <a:pt x="1814" y="1448"/>
                    <a:pt x="1812" y="1460"/>
                    <a:pt x="1830" y="1505"/>
                  </a:cubicBezTo>
                  <a:cubicBezTo>
                    <a:pt x="1869" y="1514"/>
                    <a:pt x="1881" y="1510"/>
                    <a:pt x="1893" y="1485"/>
                  </a:cubicBezTo>
                  <a:cubicBezTo>
                    <a:pt x="1903" y="1465"/>
                    <a:pt x="1902" y="1440"/>
                    <a:pt x="1888" y="1430"/>
                  </a:cubicBezTo>
                  <a:close/>
                  <a:moveTo>
                    <a:pt x="1979" y="1365"/>
                  </a:moveTo>
                  <a:cubicBezTo>
                    <a:pt x="1983" y="1392"/>
                    <a:pt x="2000" y="1404"/>
                    <a:pt x="2026" y="1406"/>
                  </a:cubicBezTo>
                  <a:cubicBezTo>
                    <a:pt x="2058" y="1409"/>
                    <a:pt x="2071" y="1387"/>
                    <a:pt x="2086" y="1350"/>
                  </a:cubicBezTo>
                  <a:cubicBezTo>
                    <a:pt x="2080" y="1342"/>
                    <a:pt x="2071" y="1328"/>
                    <a:pt x="2066" y="1319"/>
                  </a:cubicBezTo>
                  <a:cubicBezTo>
                    <a:pt x="2012" y="1307"/>
                    <a:pt x="1991" y="1329"/>
                    <a:pt x="1979" y="1365"/>
                  </a:cubicBezTo>
                  <a:close/>
                  <a:moveTo>
                    <a:pt x="3841" y="1327"/>
                  </a:moveTo>
                  <a:cubicBezTo>
                    <a:pt x="3841" y="1307"/>
                    <a:pt x="3841" y="1307"/>
                    <a:pt x="3841" y="1307"/>
                  </a:cubicBezTo>
                  <a:cubicBezTo>
                    <a:pt x="3839" y="1311"/>
                    <a:pt x="3839" y="1317"/>
                    <a:pt x="3839" y="1326"/>
                  </a:cubicBezTo>
                  <a:cubicBezTo>
                    <a:pt x="3839" y="1326"/>
                    <a:pt x="3840" y="1326"/>
                    <a:pt x="3841" y="1327"/>
                  </a:cubicBezTo>
                  <a:close/>
                  <a:moveTo>
                    <a:pt x="3648" y="1289"/>
                  </a:moveTo>
                  <a:cubicBezTo>
                    <a:pt x="3636" y="1289"/>
                    <a:pt x="3625" y="1300"/>
                    <a:pt x="3624" y="1314"/>
                  </a:cubicBezTo>
                  <a:cubicBezTo>
                    <a:pt x="3622" y="1331"/>
                    <a:pt x="3629" y="1338"/>
                    <a:pt x="3654" y="1346"/>
                  </a:cubicBezTo>
                  <a:cubicBezTo>
                    <a:pt x="3662" y="1341"/>
                    <a:pt x="3671" y="1336"/>
                    <a:pt x="3680" y="1331"/>
                  </a:cubicBezTo>
                  <a:cubicBezTo>
                    <a:pt x="3675" y="1302"/>
                    <a:pt x="3665" y="1289"/>
                    <a:pt x="3648" y="1289"/>
                  </a:cubicBezTo>
                  <a:close/>
                  <a:moveTo>
                    <a:pt x="3835" y="888"/>
                  </a:moveTo>
                  <a:cubicBezTo>
                    <a:pt x="3825" y="885"/>
                    <a:pt x="3815" y="885"/>
                    <a:pt x="3809" y="896"/>
                  </a:cubicBezTo>
                  <a:cubicBezTo>
                    <a:pt x="3803" y="910"/>
                    <a:pt x="3808" y="920"/>
                    <a:pt x="3822" y="929"/>
                  </a:cubicBezTo>
                  <a:cubicBezTo>
                    <a:pt x="3828" y="927"/>
                    <a:pt x="3834" y="925"/>
                    <a:pt x="3841" y="922"/>
                  </a:cubicBezTo>
                  <a:cubicBezTo>
                    <a:pt x="3841" y="890"/>
                    <a:pt x="3841" y="890"/>
                    <a:pt x="3841" y="890"/>
                  </a:cubicBezTo>
                  <a:cubicBezTo>
                    <a:pt x="3839" y="889"/>
                    <a:pt x="3837" y="888"/>
                    <a:pt x="3835" y="888"/>
                  </a:cubicBezTo>
                  <a:close/>
                  <a:moveTo>
                    <a:pt x="3791" y="1170"/>
                  </a:moveTo>
                  <a:cubicBezTo>
                    <a:pt x="3784" y="1175"/>
                    <a:pt x="3777" y="1180"/>
                    <a:pt x="3771" y="1184"/>
                  </a:cubicBezTo>
                  <a:cubicBezTo>
                    <a:pt x="3769" y="1204"/>
                    <a:pt x="3779" y="1212"/>
                    <a:pt x="3794" y="1213"/>
                  </a:cubicBezTo>
                  <a:cubicBezTo>
                    <a:pt x="3805" y="1214"/>
                    <a:pt x="3809" y="1206"/>
                    <a:pt x="3811" y="1196"/>
                  </a:cubicBezTo>
                  <a:cubicBezTo>
                    <a:pt x="3815" y="1179"/>
                    <a:pt x="3806" y="1174"/>
                    <a:pt x="3791" y="1170"/>
                  </a:cubicBezTo>
                  <a:close/>
                  <a:moveTo>
                    <a:pt x="3828" y="1397"/>
                  </a:moveTo>
                  <a:cubicBezTo>
                    <a:pt x="3823" y="1408"/>
                    <a:pt x="3823" y="1422"/>
                    <a:pt x="3824" y="1434"/>
                  </a:cubicBezTo>
                  <a:cubicBezTo>
                    <a:pt x="3825" y="1440"/>
                    <a:pt x="3832" y="1446"/>
                    <a:pt x="3841" y="1449"/>
                  </a:cubicBezTo>
                  <a:cubicBezTo>
                    <a:pt x="3841" y="1385"/>
                    <a:pt x="3841" y="1385"/>
                    <a:pt x="3841" y="1385"/>
                  </a:cubicBezTo>
                  <a:cubicBezTo>
                    <a:pt x="3835" y="1388"/>
                    <a:pt x="3830" y="1392"/>
                    <a:pt x="3828" y="1397"/>
                  </a:cubicBezTo>
                  <a:close/>
                  <a:moveTo>
                    <a:pt x="3710" y="1157"/>
                  </a:moveTo>
                  <a:cubicBezTo>
                    <a:pt x="3686" y="1148"/>
                    <a:pt x="3676" y="1150"/>
                    <a:pt x="3667" y="1162"/>
                  </a:cubicBezTo>
                  <a:cubicBezTo>
                    <a:pt x="3662" y="1170"/>
                    <a:pt x="3661" y="1178"/>
                    <a:pt x="3668" y="1186"/>
                  </a:cubicBezTo>
                  <a:cubicBezTo>
                    <a:pt x="3675" y="1195"/>
                    <a:pt x="3684" y="1200"/>
                    <a:pt x="3696" y="1194"/>
                  </a:cubicBezTo>
                  <a:cubicBezTo>
                    <a:pt x="3711" y="1187"/>
                    <a:pt x="3716" y="1175"/>
                    <a:pt x="3710" y="1157"/>
                  </a:cubicBezTo>
                  <a:close/>
                  <a:moveTo>
                    <a:pt x="3756" y="1259"/>
                  </a:moveTo>
                  <a:cubicBezTo>
                    <a:pt x="3753" y="1250"/>
                    <a:pt x="3749" y="1240"/>
                    <a:pt x="3745" y="1231"/>
                  </a:cubicBezTo>
                  <a:cubicBezTo>
                    <a:pt x="3722" y="1226"/>
                    <a:pt x="3712" y="1229"/>
                    <a:pt x="3705" y="1244"/>
                  </a:cubicBezTo>
                  <a:cubicBezTo>
                    <a:pt x="3699" y="1256"/>
                    <a:pt x="3703" y="1266"/>
                    <a:pt x="3713" y="1272"/>
                  </a:cubicBezTo>
                  <a:cubicBezTo>
                    <a:pt x="3725" y="1280"/>
                    <a:pt x="3741" y="1275"/>
                    <a:pt x="3756" y="1259"/>
                  </a:cubicBezTo>
                  <a:close/>
                  <a:moveTo>
                    <a:pt x="3770" y="1301"/>
                  </a:moveTo>
                  <a:cubicBezTo>
                    <a:pt x="3764" y="1313"/>
                    <a:pt x="3769" y="1322"/>
                    <a:pt x="3781" y="1327"/>
                  </a:cubicBezTo>
                  <a:cubicBezTo>
                    <a:pt x="3809" y="1317"/>
                    <a:pt x="3810" y="1316"/>
                    <a:pt x="3804" y="1290"/>
                  </a:cubicBezTo>
                  <a:cubicBezTo>
                    <a:pt x="3790" y="1286"/>
                    <a:pt x="3777" y="1287"/>
                    <a:pt x="3770" y="1301"/>
                  </a:cubicBezTo>
                  <a:close/>
                  <a:moveTo>
                    <a:pt x="3746" y="1363"/>
                  </a:moveTo>
                  <a:cubicBezTo>
                    <a:pt x="3733" y="1357"/>
                    <a:pt x="3720" y="1363"/>
                    <a:pt x="3716" y="1376"/>
                  </a:cubicBezTo>
                  <a:cubicBezTo>
                    <a:pt x="3711" y="1392"/>
                    <a:pt x="3718" y="1408"/>
                    <a:pt x="3732" y="1412"/>
                  </a:cubicBezTo>
                  <a:cubicBezTo>
                    <a:pt x="3745" y="1417"/>
                    <a:pt x="3762" y="1408"/>
                    <a:pt x="3766" y="1394"/>
                  </a:cubicBezTo>
                  <a:cubicBezTo>
                    <a:pt x="3770" y="1382"/>
                    <a:pt x="3761" y="1368"/>
                    <a:pt x="3746" y="1363"/>
                  </a:cubicBezTo>
                  <a:close/>
                  <a:moveTo>
                    <a:pt x="1928" y="1203"/>
                  </a:moveTo>
                  <a:cubicBezTo>
                    <a:pt x="1891" y="1225"/>
                    <a:pt x="1877" y="1241"/>
                    <a:pt x="1888" y="1259"/>
                  </a:cubicBezTo>
                  <a:cubicBezTo>
                    <a:pt x="1896" y="1273"/>
                    <a:pt x="1913" y="1285"/>
                    <a:pt x="1929" y="1289"/>
                  </a:cubicBezTo>
                  <a:cubicBezTo>
                    <a:pt x="1948" y="1294"/>
                    <a:pt x="1957" y="1274"/>
                    <a:pt x="1963" y="1259"/>
                  </a:cubicBezTo>
                  <a:cubicBezTo>
                    <a:pt x="1971" y="1240"/>
                    <a:pt x="1957" y="1221"/>
                    <a:pt x="1928" y="1203"/>
                  </a:cubicBezTo>
                  <a:close/>
                  <a:moveTo>
                    <a:pt x="1546" y="980"/>
                  </a:moveTo>
                  <a:cubicBezTo>
                    <a:pt x="1549" y="970"/>
                    <a:pt x="1543" y="953"/>
                    <a:pt x="1536" y="944"/>
                  </a:cubicBezTo>
                  <a:cubicBezTo>
                    <a:pt x="1524" y="928"/>
                    <a:pt x="1504" y="933"/>
                    <a:pt x="1491" y="943"/>
                  </a:cubicBezTo>
                  <a:cubicBezTo>
                    <a:pt x="1471" y="958"/>
                    <a:pt x="1472" y="979"/>
                    <a:pt x="1486" y="1002"/>
                  </a:cubicBezTo>
                  <a:cubicBezTo>
                    <a:pt x="1513" y="1008"/>
                    <a:pt x="1536" y="1007"/>
                    <a:pt x="1546" y="980"/>
                  </a:cubicBezTo>
                  <a:close/>
                  <a:moveTo>
                    <a:pt x="1517" y="1108"/>
                  </a:moveTo>
                  <a:cubicBezTo>
                    <a:pt x="1518" y="1155"/>
                    <a:pt x="1523" y="1166"/>
                    <a:pt x="1545" y="1165"/>
                  </a:cubicBezTo>
                  <a:cubicBezTo>
                    <a:pt x="1569" y="1165"/>
                    <a:pt x="1577" y="1147"/>
                    <a:pt x="1573" y="1097"/>
                  </a:cubicBezTo>
                  <a:cubicBezTo>
                    <a:pt x="1551" y="1095"/>
                    <a:pt x="1531" y="1086"/>
                    <a:pt x="1517" y="1108"/>
                  </a:cubicBezTo>
                  <a:close/>
                  <a:moveTo>
                    <a:pt x="1603" y="977"/>
                  </a:moveTo>
                  <a:cubicBezTo>
                    <a:pt x="1606" y="992"/>
                    <a:pt x="1609" y="1007"/>
                    <a:pt x="1613" y="1028"/>
                  </a:cubicBezTo>
                  <a:cubicBezTo>
                    <a:pt x="1632" y="1019"/>
                    <a:pt x="1647" y="1013"/>
                    <a:pt x="1660" y="1006"/>
                  </a:cubicBezTo>
                  <a:cubicBezTo>
                    <a:pt x="1648" y="956"/>
                    <a:pt x="1642" y="953"/>
                    <a:pt x="1603" y="977"/>
                  </a:cubicBezTo>
                  <a:close/>
                  <a:moveTo>
                    <a:pt x="1553" y="799"/>
                  </a:moveTo>
                  <a:cubicBezTo>
                    <a:pt x="1533" y="810"/>
                    <a:pt x="1534" y="833"/>
                    <a:pt x="1557" y="862"/>
                  </a:cubicBezTo>
                  <a:cubicBezTo>
                    <a:pt x="1596" y="842"/>
                    <a:pt x="1605" y="828"/>
                    <a:pt x="1593" y="809"/>
                  </a:cubicBezTo>
                  <a:cubicBezTo>
                    <a:pt x="1582" y="793"/>
                    <a:pt x="1568" y="792"/>
                    <a:pt x="1553" y="799"/>
                  </a:cubicBezTo>
                  <a:close/>
                  <a:moveTo>
                    <a:pt x="1557" y="1264"/>
                  </a:moveTo>
                  <a:cubicBezTo>
                    <a:pt x="1545" y="1263"/>
                    <a:pt x="1526" y="1265"/>
                    <a:pt x="1520" y="1273"/>
                  </a:cubicBezTo>
                  <a:cubicBezTo>
                    <a:pt x="1504" y="1294"/>
                    <a:pt x="1514" y="1313"/>
                    <a:pt x="1534" y="1328"/>
                  </a:cubicBezTo>
                  <a:cubicBezTo>
                    <a:pt x="1558" y="1327"/>
                    <a:pt x="1578" y="1318"/>
                    <a:pt x="1581" y="1292"/>
                  </a:cubicBezTo>
                  <a:cubicBezTo>
                    <a:pt x="1583" y="1276"/>
                    <a:pt x="1572" y="1264"/>
                    <a:pt x="1557" y="1264"/>
                  </a:cubicBezTo>
                  <a:close/>
                  <a:moveTo>
                    <a:pt x="1265" y="1304"/>
                  </a:moveTo>
                  <a:cubicBezTo>
                    <a:pt x="1253" y="1320"/>
                    <a:pt x="1256" y="1343"/>
                    <a:pt x="1272" y="1358"/>
                  </a:cubicBezTo>
                  <a:cubicBezTo>
                    <a:pt x="1288" y="1374"/>
                    <a:pt x="1306" y="1379"/>
                    <a:pt x="1327" y="1368"/>
                  </a:cubicBezTo>
                  <a:cubicBezTo>
                    <a:pt x="1351" y="1356"/>
                    <a:pt x="1354" y="1341"/>
                    <a:pt x="1342" y="1293"/>
                  </a:cubicBezTo>
                  <a:cubicBezTo>
                    <a:pt x="1300" y="1280"/>
                    <a:pt x="1280" y="1283"/>
                    <a:pt x="1265" y="1304"/>
                  </a:cubicBezTo>
                  <a:close/>
                  <a:moveTo>
                    <a:pt x="1433" y="1419"/>
                  </a:moveTo>
                  <a:cubicBezTo>
                    <a:pt x="1431" y="1434"/>
                    <a:pt x="1427" y="1451"/>
                    <a:pt x="1425" y="1466"/>
                  </a:cubicBezTo>
                  <a:cubicBezTo>
                    <a:pt x="1451" y="1495"/>
                    <a:pt x="1466" y="1499"/>
                    <a:pt x="1488" y="1483"/>
                  </a:cubicBezTo>
                  <a:cubicBezTo>
                    <a:pt x="1508" y="1470"/>
                    <a:pt x="1514" y="1449"/>
                    <a:pt x="1503" y="1432"/>
                  </a:cubicBezTo>
                  <a:cubicBezTo>
                    <a:pt x="1487" y="1406"/>
                    <a:pt x="1472" y="1403"/>
                    <a:pt x="1433" y="1419"/>
                  </a:cubicBezTo>
                  <a:close/>
                  <a:moveTo>
                    <a:pt x="1373" y="1070"/>
                  </a:moveTo>
                  <a:cubicBezTo>
                    <a:pt x="1356" y="1064"/>
                    <a:pt x="1334" y="1077"/>
                    <a:pt x="1329" y="1094"/>
                  </a:cubicBezTo>
                  <a:cubicBezTo>
                    <a:pt x="1325" y="1110"/>
                    <a:pt x="1335" y="1129"/>
                    <a:pt x="1351" y="1135"/>
                  </a:cubicBezTo>
                  <a:cubicBezTo>
                    <a:pt x="1367" y="1141"/>
                    <a:pt x="1388" y="1134"/>
                    <a:pt x="1394" y="1120"/>
                  </a:cubicBezTo>
                  <a:cubicBezTo>
                    <a:pt x="1402" y="1102"/>
                    <a:pt x="1391" y="1076"/>
                    <a:pt x="1373" y="1070"/>
                  </a:cubicBezTo>
                  <a:close/>
                  <a:moveTo>
                    <a:pt x="1471" y="1239"/>
                  </a:moveTo>
                  <a:cubicBezTo>
                    <a:pt x="1477" y="1220"/>
                    <a:pt x="1469" y="1192"/>
                    <a:pt x="1453" y="1186"/>
                  </a:cubicBezTo>
                  <a:cubicBezTo>
                    <a:pt x="1427" y="1177"/>
                    <a:pt x="1408" y="1188"/>
                    <a:pt x="1396" y="1211"/>
                  </a:cubicBezTo>
                  <a:cubicBezTo>
                    <a:pt x="1402" y="1249"/>
                    <a:pt x="1410" y="1260"/>
                    <a:pt x="1435" y="1261"/>
                  </a:cubicBezTo>
                  <a:cubicBezTo>
                    <a:pt x="1452" y="1262"/>
                    <a:pt x="1465" y="1256"/>
                    <a:pt x="1471" y="1239"/>
                  </a:cubicBezTo>
                  <a:close/>
                  <a:moveTo>
                    <a:pt x="1645" y="1321"/>
                  </a:moveTo>
                  <a:cubicBezTo>
                    <a:pt x="1639" y="1338"/>
                    <a:pt x="1640" y="1357"/>
                    <a:pt x="1660" y="1369"/>
                  </a:cubicBezTo>
                  <a:cubicBezTo>
                    <a:pt x="1675" y="1377"/>
                    <a:pt x="1691" y="1388"/>
                    <a:pt x="1706" y="1373"/>
                  </a:cubicBezTo>
                  <a:cubicBezTo>
                    <a:pt x="1730" y="1349"/>
                    <a:pt x="1718" y="1323"/>
                    <a:pt x="1705" y="1295"/>
                  </a:cubicBezTo>
                  <a:cubicBezTo>
                    <a:pt x="1677" y="1292"/>
                    <a:pt x="1654" y="1293"/>
                    <a:pt x="1645" y="1321"/>
                  </a:cubicBezTo>
                  <a:close/>
                  <a:moveTo>
                    <a:pt x="1723" y="758"/>
                  </a:moveTo>
                  <a:cubicBezTo>
                    <a:pt x="1706" y="754"/>
                    <a:pt x="1688" y="766"/>
                    <a:pt x="1681" y="786"/>
                  </a:cubicBezTo>
                  <a:cubicBezTo>
                    <a:pt x="1676" y="805"/>
                    <a:pt x="1686" y="822"/>
                    <a:pt x="1707" y="828"/>
                  </a:cubicBezTo>
                  <a:cubicBezTo>
                    <a:pt x="1724" y="833"/>
                    <a:pt x="1744" y="820"/>
                    <a:pt x="1748" y="801"/>
                  </a:cubicBezTo>
                  <a:cubicBezTo>
                    <a:pt x="1752" y="785"/>
                    <a:pt x="1738" y="762"/>
                    <a:pt x="1723" y="758"/>
                  </a:cubicBezTo>
                  <a:close/>
                  <a:moveTo>
                    <a:pt x="1690" y="657"/>
                  </a:moveTo>
                  <a:cubicBezTo>
                    <a:pt x="1675" y="674"/>
                    <a:pt x="1681" y="687"/>
                    <a:pt x="1715" y="714"/>
                  </a:cubicBezTo>
                  <a:cubicBezTo>
                    <a:pt x="1756" y="703"/>
                    <a:pt x="1758" y="701"/>
                    <a:pt x="1758" y="659"/>
                  </a:cubicBezTo>
                  <a:cubicBezTo>
                    <a:pt x="1725" y="637"/>
                    <a:pt x="1706" y="636"/>
                    <a:pt x="1690" y="657"/>
                  </a:cubicBezTo>
                  <a:close/>
                  <a:moveTo>
                    <a:pt x="1773" y="488"/>
                  </a:moveTo>
                  <a:cubicBezTo>
                    <a:pt x="1769" y="471"/>
                    <a:pt x="1738" y="458"/>
                    <a:pt x="1718" y="461"/>
                  </a:cubicBezTo>
                  <a:cubicBezTo>
                    <a:pt x="1699" y="464"/>
                    <a:pt x="1689" y="476"/>
                    <a:pt x="1688" y="496"/>
                  </a:cubicBezTo>
                  <a:cubicBezTo>
                    <a:pt x="1687" y="516"/>
                    <a:pt x="1686" y="537"/>
                    <a:pt x="1684" y="562"/>
                  </a:cubicBezTo>
                  <a:cubicBezTo>
                    <a:pt x="1702" y="565"/>
                    <a:pt x="1711" y="566"/>
                    <a:pt x="1720" y="568"/>
                  </a:cubicBezTo>
                  <a:cubicBezTo>
                    <a:pt x="1742" y="572"/>
                    <a:pt x="1762" y="563"/>
                    <a:pt x="1770" y="545"/>
                  </a:cubicBezTo>
                  <a:cubicBezTo>
                    <a:pt x="1777" y="529"/>
                    <a:pt x="1776" y="506"/>
                    <a:pt x="1773" y="488"/>
                  </a:cubicBezTo>
                  <a:close/>
                  <a:moveTo>
                    <a:pt x="1814" y="1041"/>
                  </a:moveTo>
                  <a:cubicBezTo>
                    <a:pt x="1825" y="1019"/>
                    <a:pt x="1834" y="1002"/>
                    <a:pt x="1816" y="987"/>
                  </a:cubicBezTo>
                  <a:cubicBezTo>
                    <a:pt x="1809" y="982"/>
                    <a:pt x="1795" y="980"/>
                    <a:pt x="1787" y="983"/>
                  </a:cubicBezTo>
                  <a:cubicBezTo>
                    <a:pt x="1764" y="994"/>
                    <a:pt x="1767" y="1014"/>
                    <a:pt x="1774" y="1038"/>
                  </a:cubicBezTo>
                  <a:cubicBezTo>
                    <a:pt x="1788" y="1039"/>
                    <a:pt x="1802" y="1040"/>
                    <a:pt x="1814" y="1041"/>
                  </a:cubicBezTo>
                  <a:close/>
                  <a:moveTo>
                    <a:pt x="1711" y="1062"/>
                  </a:moveTo>
                  <a:cubicBezTo>
                    <a:pt x="1697" y="1056"/>
                    <a:pt x="1684" y="1062"/>
                    <a:pt x="1679" y="1079"/>
                  </a:cubicBezTo>
                  <a:cubicBezTo>
                    <a:pt x="1675" y="1093"/>
                    <a:pt x="1679" y="1105"/>
                    <a:pt x="1694" y="1107"/>
                  </a:cubicBezTo>
                  <a:cubicBezTo>
                    <a:pt x="1704" y="1108"/>
                    <a:pt x="1715" y="1101"/>
                    <a:pt x="1733" y="1096"/>
                  </a:cubicBezTo>
                  <a:cubicBezTo>
                    <a:pt x="1723" y="1080"/>
                    <a:pt x="1719" y="1066"/>
                    <a:pt x="1711" y="1062"/>
                  </a:cubicBezTo>
                  <a:close/>
                  <a:moveTo>
                    <a:pt x="1831" y="1332"/>
                  </a:moveTo>
                  <a:cubicBezTo>
                    <a:pt x="1841" y="1310"/>
                    <a:pt x="1831" y="1294"/>
                    <a:pt x="1809" y="1281"/>
                  </a:cubicBezTo>
                  <a:cubicBezTo>
                    <a:pt x="1798" y="1286"/>
                    <a:pt x="1786" y="1291"/>
                    <a:pt x="1772" y="1297"/>
                  </a:cubicBezTo>
                  <a:cubicBezTo>
                    <a:pt x="1774" y="1317"/>
                    <a:pt x="1764" y="1341"/>
                    <a:pt x="1792" y="1347"/>
                  </a:cubicBezTo>
                  <a:cubicBezTo>
                    <a:pt x="1807" y="1351"/>
                    <a:pt x="1824" y="1350"/>
                    <a:pt x="1831" y="1332"/>
                  </a:cubicBezTo>
                  <a:close/>
                  <a:moveTo>
                    <a:pt x="1732" y="904"/>
                  </a:moveTo>
                  <a:cubicBezTo>
                    <a:pt x="1725" y="897"/>
                    <a:pt x="1706" y="896"/>
                    <a:pt x="1697" y="900"/>
                  </a:cubicBezTo>
                  <a:cubicBezTo>
                    <a:pt x="1682" y="908"/>
                    <a:pt x="1686" y="925"/>
                    <a:pt x="1708" y="950"/>
                  </a:cubicBezTo>
                  <a:cubicBezTo>
                    <a:pt x="1737" y="935"/>
                    <a:pt x="1747" y="916"/>
                    <a:pt x="1732" y="904"/>
                  </a:cubicBezTo>
                  <a:close/>
                  <a:moveTo>
                    <a:pt x="1688" y="1437"/>
                  </a:moveTo>
                  <a:cubicBezTo>
                    <a:pt x="1674" y="1437"/>
                    <a:pt x="1660" y="1438"/>
                    <a:pt x="1640" y="1439"/>
                  </a:cubicBezTo>
                  <a:cubicBezTo>
                    <a:pt x="1635" y="1455"/>
                    <a:pt x="1626" y="1471"/>
                    <a:pt x="1624" y="1488"/>
                  </a:cubicBezTo>
                  <a:cubicBezTo>
                    <a:pt x="1622" y="1516"/>
                    <a:pt x="1647" y="1540"/>
                    <a:pt x="1673" y="1539"/>
                  </a:cubicBezTo>
                  <a:cubicBezTo>
                    <a:pt x="1696" y="1539"/>
                    <a:pt x="1715" y="1515"/>
                    <a:pt x="1714" y="1487"/>
                  </a:cubicBezTo>
                  <a:cubicBezTo>
                    <a:pt x="1714" y="1466"/>
                    <a:pt x="1707" y="1448"/>
                    <a:pt x="1688" y="1437"/>
                  </a:cubicBezTo>
                  <a:close/>
                </a:path>
              </a:pathLst>
            </a:custGeom>
            <a:solidFill>
              <a:schemeClr val="accent3"/>
            </a:solidFill>
            <a:ln>
              <a:noFill/>
            </a:ln>
          </p:spPr>
        </p:sp>
      </p:grpSp>
      <p:sp>
        <p:nvSpPr>
          <p:cNvPr id="4" name="Date Placeholder 3"/>
          <p:cNvSpPr>
            <a:spLocks noGrp="1"/>
          </p:cNvSpPr>
          <p:nvPr>
            <p:ph type="dt" sz="half" idx="10"/>
          </p:nvPr>
        </p:nvSpPr>
        <p:spPr>
          <a:xfrm>
            <a:off x="8973319" y="6442524"/>
            <a:ext cx="2743200" cy="365125"/>
          </a:xfrm>
        </p:spPr>
        <p:txBody>
          <a:bodyPr/>
          <a:lstStyle/>
          <a:p>
            <a:fld id="{83BADF5D-48C5-4A06-93C6-9196FB370F3E}" type="datetimeFigureOut">
              <a:rPr lang="en-US" smtClean="0"/>
              <a:t>3/24/2020</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62BBA738-7001-4999-9568-CB8AA22DD94E}" type="slidenum">
              <a:rPr lang="en-US" smtClean="0"/>
              <a:t>‹#›</a:t>
            </a:fld>
            <a:endParaRPr lang="en-US"/>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5401338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BADF5D-48C5-4A06-93C6-9196FB370F3E}"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BBA738-7001-4999-9568-CB8AA22DD94E}" type="slidenum">
              <a:rPr lang="en-US" smtClean="0"/>
              <a:t>‹#›</a:t>
            </a:fld>
            <a:endParaRPr lang="en-US"/>
          </a:p>
        </p:txBody>
      </p:sp>
    </p:spTree>
    <p:extLst>
      <p:ext uri="{BB962C8B-B14F-4D97-AF65-F5344CB8AC3E}">
        <p14:creationId xmlns:p14="http://schemas.microsoft.com/office/powerpoint/2010/main" val="284406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83BADF5D-48C5-4A06-93C6-9196FB370F3E}" type="datetimeFigureOut">
              <a:rPr lang="en-US" smtClean="0"/>
              <a:t>3/24/2020</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62BBA738-7001-4999-9568-CB8AA22DD94E}"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87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BADF5D-48C5-4A06-93C6-9196FB370F3E}"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BBA738-7001-4999-9568-CB8AA22DD94E}" type="slidenum">
              <a:rPr lang="en-US" smtClean="0"/>
              <a:t>‹#›</a:t>
            </a:fld>
            <a:endParaRPr lang="en-US"/>
          </a:p>
        </p:txBody>
      </p:sp>
    </p:spTree>
    <p:extLst>
      <p:ext uri="{BB962C8B-B14F-4D97-AF65-F5344CB8AC3E}">
        <p14:creationId xmlns:p14="http://schemas.microsoft.com/office/powerpoint/2010/main" val="2440522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3175" y="-12700"/>
            <a:ext cx="12204700" cy="6872288"/>
          </a:xfrm>
          <a:custGeom>
            <a:avLst/>
            <a:gdLst/>
            <a:ahLst/>
            <a:cxnLst/>
            <a:rect l="0" t="0" r="r" b="b"/>
            <a:pathLst>
              <a:path w="3844" h="2163">
                <a:moveTo>
                  <a:pt x="1593" y="814"/>
                </a:moveTo>
                <a:cubicBezTo>
                  <a:pt x="1583" y="798"/>
                  <a:pt x="1568" y="797"/>
                  <a:pt x="1553" y="805"/>
                </a:cubicBezTo>
                <a:cubicBezTo>
                  <a:pt x="1533" y="815"/>
                  <a:pt x="1535" y="839"/>
                  <a:pt x="1557" y="868"/>
                </a:cubicBezTo>
                <a:cubicBezTo>
                  <a:pt x="1597" y="847"/>
                  <a:pt x="1605" y="833"/>
                  <a:pt x="1593" y="814"/>
                </a:cubicBezTo>
                <a:close/>
                <a:moveTo>
                  <a:pt x="1673" y="1545"/>
                </a:moveTo>
                <a:cubicBezTo>
                  <a:pt x="1696" y="1544"/>
                  <a:pt x="1715" y="1521"/>
                  <a:pt x="1715" y="1493"/>
                </a:cubicBezTo>
                <a:cubicBezTo>
                  <a:pt x="1715" y="1471"/>
                  <a:pt x="1708" y="1453"/>
                  <a:pt x="1689" y="1442"/>
                </a:cubicBezTo>
                <a:cubicBezTo>
                  <a:pt x="1674" y="1443"/>
                  <a:pt x="1661" y="1443"/>
                  <a:pt x="1641" y="1445"/>
                </a:cubicBezTo>
                <a:cubicBezTo>
                  <a:pt x="1635" y="1460"/>
                  <a:pt x="1626" y="1477"/>
                  <a:pt x="1625" y="1494"/>
                </a:cubicBezTo>
                <a:cubicBezTo>
                  <a:pt x="1622" y="1521"/>
                  <a:pt x="1648" y="1545"/>
                  <a:pt x="1673" y="1545"/>
                </a:cubicBezTo>
                <a:close/>
                <a:moveTo>
                  <a:pt x="1887" y="146"/>
                </a:moveTo>
                <a:cubicBezTo>
                  <a:pt x="1906" y="122"/>
                  <a:pt x="1913" y="98"/>
                  <a:pt x="1894" y="76"/>
                </a:cubicBezTo>
                <a:cubicBezTo>
                  <a:pt x="1878" y="56"/>
                  <a:pt x="1854" y="57"/>
                  <a:pt x="1831" y="66"/>
                </a:cubicBezTo>
                <a:cubicBezTo>
                  <a:pt x="1811" y="86"/>
                  <a:pt x="1815" y="107"/>
                  <a:pt x="1828" y="129"/>
                </a:cubicBezTo>
                <a:cubicBezTo>
                  <a:pt x="1842" y="151"/>
                  <a:pt x="1861" y="151"/>
                  <a:pt x="1887" y="146"/>
                </a:cubicBezTo>
                <a:close/>
                <a:moveTo>
                  <a:pt x="1696" y="1229"/>
                </a:moveTo>
                <a:cubicBezTo>
                  <a:pt x="1705" y="1228"/>
                  <a:pt x="1719" y="1216"/>
                  <a:pt x="1720" y="1208"/>
                </a:cubicBezTo>
                <a:cubicBezTo>
                  <a:pt x="1721" y="1195"/>
                  <a:pt x="1716" y="1177"/>
                  <a:pt x="1707" y="1169"/>
                </a:cubicBezTo>
                <a:cubicBezTo>
                  <a:pt x="1690" y="1155"/>
                  <a:pt x="1677" y="1172"/>
                  <a:pt x="1663" y="1187"/>
                </a:cubicBezTo>
                <a:cubicBezTo>
                  <a:pt x="1668" y="1208"/>
                  <a:pt x="1668" y="1232"/>
                  <a:pt x="1696" y="1229"/>
                </a:cubicBezTo>
                <a:close/>
                <a:moveTo>
                  <a:pt x="1646" y="1326"/>
                </a:moveTo>
                <a:cubicBezTo>
                  <a:pt x="1640" y="1344"/>
                  <a:pt x="1640" y="1363"/>
                  <a:pt x="1661" y="1374"/>
                </a:cubicBezTo>
                <a:cubicBezTo>
                  <a:pt x="1675" y="1382"/>
                  <a:pt x="1691" y="1393"/>
                  <a:pt x="1706" y="1379"/>
                </a:cubicBezTo>
                <a:cubicBezTo>
                  <a:pt x="1731" y="1355"/>
                  <a:pt x="1719" y="1329"/>
                  <a:pt x="1706" y="1301"/>
                </a:cubicBezTo>
                <a:cubicBezTo>
                  <a:pt x="1678" y="1298"/>
                  <a:pt x="1654" y="1298"/>
                  <a:pt x="1646" y="1326"/>
                </a:cubicBezTo>
                <a:close/>
                <a:moveTo>
                  <a:pt x="1771" y="551"/>
                </a:moveTo>
                <a:cubicBezTo>
                  <a:pt x="1778" y="534"/>
                  <a:pt x="1777" y="512"/>
                  <a:pt x="1773" y="493"/>
                </a:cubicBezTo>
                <a:cubicBezTo>
                  <a:pt x="1770" y="476"/>
                  <a:pt x="1738" y="463"/>
                  <a:pt x="1719" y="466"/>
                </a:cubicBezTo>
                <a:cubicBezTo>
                  <a:pt x="1700" y="470"/>
                  <a:pt x="1690" y="481"/>
                  <a:pt x="1689" y="501"/>
                </a:cubicBezTo>
                <a:cubicBezTo>
                  <a:pt x="1688" y="522"/>
                  <a:pt x="1686" y="543"/>
                  <a:pt x="1685" y="567"/>
                </a:cubicBezTo>
                <a:cubicBezTo>
                  <a:pt x="1702" y="570"/>
                  <a:pt x="1711" y="571"/>
                  <a:pt x="1720" y="573"/>
                </a:cubicBezTo>
                <a:cubicBezTo>
                  <a:pt x="1743" y="578"/>
                  <a:pt x="1763" y="569"/>
                  <a:pt x="1771" y="551"/>
                </a:cubicBezTo>
                <a:close/>
                <a:moveTo>
                  <a:pt x="1603" y="982"/>
                </a:moveTo>
                <a:cubicBezTo>
                  <a:pt x="1606" y="997"/>
                  <a:pt x="1609" y="1013"/>
                  <a:pt x="1614" y="1033"/>
                </a:cubicBezTo>
                <a:cubicBezTo>
                  <a:pt x="1633" y="1025"/>
                  <a:pt x="1647" y="1018"/>
                  <a:pt x="1661" y="1012"/>
                </a:cubicBezTo>
                <a:cubicBezTo>
                  <a:pt x="1649" y="961"/>
                  <a:pt x="1643" y="958"/>
                  <a:pt x="1603" y="982"/>
                </a:cubicBezTo>
                <a:close/>
                <a:moveTo>
                  <a:pt x="1758" y="664"/>
                </a:moveTo>
                <a:cubicBezTo>
                  <a:pt x="1726" y="642"/>
                  <a:pt x="1707" y="642"/>
                  <a:pt x="1690" y="662"/>
                </a:cubicBezTo>
                <a:cubicBezTo>
                  <a:pt x="1676" y="680"/>
                  <a:pt x="1681" y="692"/>
                  <a:pt x="1715" y="719"/>
                </a:cubicBezTo>
                <a:cubicBezTo>
                  <a:pt x="1756" y="709"/>
                  <a:pt x="1758" y="706"/>
                  <a:pt x="1758" y="664"/>
                </a:cubicBezTo>
                <a:close/>
                <a:moveTo>
                  <a:pt x="1640" y="242"/>
                </a:moveTo>
                <a:cubicBezTo>
                  <a:pt x="1649" y="234"/>
                  <a:pt x="1664" y="220"/>
                  <a:pt x="1674" y="210"/>
                </a:cubicBezTo>
                <a:cubicBezTo>
                  <a:pt x="1677" y="141"/>
                  <a:pt x="1646" y="119"/>
                  <a:pt x="1598" y="113"/>
                </a:cubicBezTo>
                <a:cubicBezTo>
                  <a:pt x="1565" y="124"/>
                  <a:pt x="1554" y="148"/>
                  <a:pt x="1557" y="180"/>
                </a:cubicBezTo>
                <a:cubicBezTo>
                  <a:pt x="1561" y="221"/>
                  <a:pt x="1592" y="231"/>
                  <a:pt x="1640" y="242"/>
                </a:cubicBezTo>
                <a:close/>
                <a:moveTo>
                  <a:pt x="1430" y="33"/>
                </a:moveTo>
                <a:cubicBezTo>
                  <a:pt x="1458" y="41"/>
                  <a:pt x="1488" y="33"/>
                  <a:pt x="1497" y="14"/>
                </a:cubicBezTo>
                <a:cubicBezTo>
                  <a:pt x="1499" y="11"/>
                  <a:pt x="1500" y="8"/>
                  <a:pt x="1501" y="5"/>
                </a:cubicBezTo>
                <a:cubicBezTo>
                  <a:pt x="1395" y="5"/>
                  <a:pt x="1395" y="5"/>
                  <a:pt x="1395" y="5"/>
                </a:cubicBezTo>
                <a:cubicBezTo>
                  <a:pt x="1400" y="20"/>
                  <a:pt x="1411" y="27"/>
                  <a:pt x="1430" y="33"/>
                </a:cubicBezTo>
                <a:close/>
                <a:moveTo>
                  <a:pt x="1530" y="599"/>
                </a:moveTo>
                <a:cubicBezTo>
                  <a:pt x="1550" y="605"/>
                  <a:pt x="1581" y="588"/>
                  <a:pt x="1586" y="569"/>
                </a:cubicBezTo>
                <a:cubicBezTo>
                  <a:pt x="1592" y="550"/>
                  <a:pt x="1574" y="522"/>
                  <a:pt x="1552" y="517"/>
                </a:cubicBezTo>
                <a:cubicBezTo>
                  <a:pt x="1531" y="511"/>
                  <a:pt x="1513" y="523"/>
                  <a:pt x="1507" y="545"/>
                </a:cubicBezTo>
                <a:cubicBezTo>
                  <a:pt x="1501" y="569"/>
                  <a:pt x="1512" y="594"/>
                  <a:pt x="1530" y="599"/>
                </a:cubicBezTo>
                <a:close/>
                <a:moveTo>
                  <a:pt x="1425" y="684"/>
                </a:moveTo>
                <a:cubicBezTo>
                  <a:pt x="1434" y="641"/>
                  <a:pt x="1429" y="627"/>
                  <a:pt x="1399" y="614"/>
                </a:cubicBezTo>
                <a:cubicBezTo>
                  <a:pt x="1381" y="606"/>
                  <a:pt x="1366" y="610"/>
                  <a:pt x="1355" y="626"/>
                </a:cubicBezTo>
                <a:cubicBezTo>
                  <a:pt x="1342" y="642"/>
                  <a:pt x="1344" y="674"/>
                  <a:pt x="1358" y="690"/>
                </a:cubicBezTo>
                <a:cubicBezTo>
                  <a:pt x="1372" y="707"/>
                  <a:pt x="1385" y="706"/>
                  <a:pt x="1425" y="684"/>
                </a:cubicBezTo>
                <a:close/>
                <a:moveTo>
                  <a:pt x="1727" y="70"/>
                </a:moveTo>
                <a:cubicBezTo>
                  <a:pt x="1752" y="75"/>
                  <a:pt x="1773" y="54"/>
                  <a:pt x="1788" y="14"/>
                </a:cubicBezTo>
                <a:cubicBezTo>
                  <a:pt x="1785" y="11"/>
                  <a:pt x="1783" y="8"/>
                  <a:pt x="1780" y="5"/>
                </a:cubicBezTo>
                <a:cubicBezTo>
                  <a:pt x="1689" y="5"/>
                  <a:pt x="1689" y="5"/>
                  <a:pt x="1689" y="5"/>
                </a:cubicBezTo>
                <a:cubicBezTo>
                  <a:pt x="1685" y="14"/>
                  <a:pt x="1682" y="24"/>
                  <a:pt x="1682" y="34"/>
                </a:cubicBezTo>
                <a:cubicBezTo>
                  <a:pt x="1680" y="59"/>
                  <a:pt x="1707" y="66"/>
                  <a:pt x="1727" y="70"/>
                </a:cubicBezTo>
                <a:close/>
                <a:moveTo>
                  <a:pt x="1695" y="1112"/>
                </a:moveTo>
                <a:cubicBezTo>
                  <a:pt x="1705" y="1113"/>
                  <a:pt x="1715" y="1107"/>
                  <a:pt x="1733" y="1101"/>
                </a:cubicBezTo>
                <a:cubicBezTo>
                  <a:pt x="1723" y="1085"/>
                  <a:pt x="1720" y="1071"/>
                  <a:pt x="1711" y="1068"/>
                </a:cubicBezTo>
                <a:cubicBezTo>
                  <a:pt x="1697" y="1061"/>
                  <a:pt x="1684" y="1068"/>
                  <a:pt x="1680" y="1084"/>
                </a:cubicBezTo>
                <a:cubicBezTo>
                  <a:pt x="1675" y="1099"/>
                  <a:pt x="1680" y="1111"/>
                  <a:pt x="1695" y="1112"/>
                </a:cubicBezTo>
                <a:close/>
                <a:moveTo>
                  <a:pt x="1360" y="1002"/>
                </a:moveTo>
                <a:cubicBezTo>
                  <a:pt x="1383" y="1009"/>
                  <a:pt x="1409" y="994"/>
                  <a:pt x="1414" y="971"/>
                </a:cubicBezTo>
                <a:cubicBezTo>
                  <a:pt x="1419" y="949"/>
                  <a:pt x="1401" y="920"/>
                  <a:pt x="1377" y="915"/>
                </a:cubicBezTo>
                <a:cubicBezTo>
                  <a:pt x="1357" y="911"/>
                  <a:pt x="1335" y="927"/>
                  <a:pt x="1329" y="949"/>
                </a:cubicBezTo>
                <a:cubicBezTo>
                  <a:pt x="1323" y="973"/>
                  <a:pt x="1336" y="996"/>
                  <a:pt x="1360" y="1002"/>
                </a:cubicBezTo>
                <a:close/>
                <a:moveTo>
                  <a:pt x="1733" y="909"/>
                </a:moveTo>
                <a:cubicBezTo>
                  <a:pt x="1725" y="903"/>
                  <a:pt x="1707" y="901"/>
                  <a:pt x="1697" y="906"/>
                </a:cubicBezTo>
                <a:cubicBezTo>
                  <a:pt x="1682" y="913"/>
                  <a:pt x="1686" y="931"/>
                  <a:pt x="1708" y="956"/>
                </a:cubicBezTo>
                <a:cubicBezTo>
                  <a:pt x="1737" y="940"/>
                  <a:pt x="1747" y="921"/>
                  <a:pt x="1733" y="909"/>
                </a:cubicBezTo>
                <a:close/>
                <a:moveTo>
                  <a:pt x="1707" y="834"/>
                </a:moveTo>
                <a:cubicBezTo>
                  <a:pt x="1724" y="839"/>
                  <a:pt x="1745" y="825"/>
                  <a:pt x="1749" y="807"/>
                </a:cubicBezTo>
                <a:cubicBezTo>
                  <a:pt x="1752" y="791"/>
                  <a:pt x="1739" y="767"/>
                  <a:pt x="1723" y="763"/>
                </a:cubicBezTo>
                <a:cubicBezTo>
                  <a:pt x="1707" y="759"/>
                  <a:pt x="1688" y="772"/>
                  <a:pt x="1682" y="792"/>
                </a:cubicBezTo>
                <a:cubicBezTo>
                  <a:pt x="1676" y="810"/>
                  <a:pt x="1687" y="828"/>
                  <a:pt x="1707" y="834"/>
                </a:cubicBezTo>
                <a:close/>
                <a:moveTo>
                  <a:pt x="1637" y="1745"/>
                </a:moveTo>
                <a:cubicBezTo>
                  <a:pt x="1636" y="1732"/>
                  <a:pt x="1626" y="1722"/>
                  <a:pt x="1612" y="1720"/>
                </a:cubicBezTo>
                <a:cubicBezTo>
                  <a:pt x="1598" y="1718"/>
                  <a:pt x="1587" y="1722"/>
                  <a:pt x="1581" y="1736"/>
                </a:cubicBezTo>
                <a:cubicBezTo>
                  <a:pt x="1573" y="1751"/>
                  <a:pt x="1577" y="1760"/>
                  <a:pt x="1601" y="1780"/>
                </a:cubicBezTo>
                <a:cubicBezTo>
                  <a:pt x="1628" y="1771"/>
                  <a:pt x="1637" y="1761"/>
                  <a:pt x="1637" y="1745"/>
                </a:cubicBezTo>
                <a:close/>
                <a:moveTo>
                  <a:pt x="1566" y="1832"/>
                </a:moveTo>
                <a:cubicBezTo>
                  <a:pt x="1558" y="1838"/>
                  <a:pt x="1553" y="1845"/>
                  <a:pt x="1557" y="1857"/>
                </a:cubicBezTo>
                <a:cubicBezTo>
                  <a:pt x="1561" y="1868"/>
                  <a:pt x="1576" y="1879"/>
                  <a:pt x="1586" y="1876"/>
                </a:cubicBezTo>
                <a:cubicBezTo>
                  <a:pt x="1603" y="1871"/>
                  <a:pt x="1608" y="1858"/>
                  <a:pt x="1606" y="1842"/>
                </a:cubicBezTo>
                <a:cubicBezTo>
                  <a:pt x="1588" y="1825"/>
                  <a:pt x="1580" y="1823"/>
                  <a:pt x="1566" y="1832"/>
                </a:cubicBezTo>
                <a:close/>
                <a:moveTo>
                  <a:pt x="1545" y="1171"/>
                </a:moveTo>
                <a:cubicBezTo>
                  <a:pt x="1570" y="1170"/>
                  <a:pt x="1578" y="1152"/>
                  <a:pt x="1573" y="1103"/>
                </a:cubicBezTo>
                <a:cubicBezTo>
                  <a:pt x="1551" y="1101"/>
                  <a:pt x="1531" y="1091"/>
                  <a:pt x="1517" y="1113"/>
                </a:cubicBezTo>
                <a:cubicBezTo>
                  <a:pt x="1519" y="1161"/>
                  <a:pt x="1524" y="1171"/>
                  <a:pt x="1545" y="1171"/>
                </a:cubicBezTo>
                <a:close/>
                <a:moveTo>
                  <a:pt x="1455" y="1739"/>
                </a:moveTo>
                <a:cubicBezTo>
                  <a:pt x="1450" y="1753"/>
                  <a:pt x="1455" y="1766"/>
                  <a:pt x="1467" y="1771"/>
                </a:cubicBezTo>
                <a:cubicBezTo>
                  <a:pt x="1485" y="1777"/>
                  <a:pt x="1493" y="1773"/>
                  <a:pt x="1507" y="1750"/>
                </a:cubicBezTo>
                <a:cubicBezTo>
                  <a:pt x="1503" y="1742"/>
                  <a:pt x="1498" y="1732"/>
                  <a:pt x="1494" y="1724"/>
                </a:cubicBezTo>
                <a:cubicBezTo>
                  <a:pt x="1469" y="1719"/>
                  <a:pt x="1460" y="1723"/>
                  <a:pt x="1455" y="1739"/>
                </a:cubicBezTo>
                <a:close/>
                <a:moveTo>
                  <a:pt x="1503" y="1437"/>
                </a:moveTo>
                <a:cubicBezTo>
                  <a:pt x="1487" y="1412"/>
                  <a:pt x="1473" y="1409"/>
                  <a:pt x="1434" y="1425"/>
                </a:cubicBezTo>
                <a:cubicBezTo>
                  <a:pt x="1431" y="1440"/>
                  <a:pt x="1428" y="1456"/>
                  <a:pt x="1425" y="1471"/>
                </a:cubicBezTo>
                <a:cubicBezTo>
                  <a:pt x="1451" y="1500"/>
                  <a:pt x="1467" y="1504"/>
                  <a:pt x="1488" y="1489"/>
                </a:cubicBezTo>
                <a:cubicBezTo>
                  <a:pt x="1508" y="1475"/>
                  <a:pt x="1514" y="1454"/>
                  <a:pt x="1503" y="1437"/>
                </a:cubicBezTo>
                <a:close/>
                <a:moveTo>
                  <a:pt x="1715" y="2037"/>
                </a:moveTo>
                <a:cubicBezTo>
                  <a:pt x="1730" y="2062"/>
                  <a:pt x="1734" y="2062"/>
                  <a:pt x="1756" y="2041"/>
                </a:cubicBezTo>
                <a:cubicBezTo>
                  <a:pt x="1754" y="2034"/>
                  <a:pt x="1751" y="2026"/>
                  <a:pt x="1749" y="2019"/>
                </a:cubicBezTo>
                <a:cubicBezTo>
                  <a:pt x="1732" y="2016"/>
                  <a:pt x="1720" y="2018"/>
                  <a:pt x="1715" y="2037"/>
                </a:cubicBezTo>
                <a:close/>
                <a:moveTo>
                  <a:pt x="1771" y="266"/>
                </a:moveTo>
                <a:cubicBezTo>
                  <a:pt x="1768" y="301"/>
                  <a:pt x="1784" y="323"/>
                  <a:pt x="1812" y="324"/>
                </a:cubicBezTo>
                <a:cubicBezTo>
                  <a:pt x="1841" y="324"/>
                  <a:pt x="1869" y="303"/>
                  <a:pt x="1871" y="278"/>
                </a:cubicBezTo>
                <a:cubicBezTo>
                  <a:pt x="1873" y="250"/>
                  <a:pt x="1848" y="222"/>
                  <a:pt x="1819" y="219"/>
                </a:cubicBezTo>
                <a:cubicBezTo>
                  <a:pt x="1793" y="217"/>
                  <a:pt x="1773" y="236"/>
                  <a:pt x="1771" y="266"/>
                </a:cubicBezTo>
                <a:close/>
                <a:moveTo>
                  <a:pt x="1757" y="1801"/>
                </a:moveTo>
                <a:cubicBezTo>
                  <a:pt x="1753" y="1785"/>
                  <a:pt x="1735" y="1778"/>
                  <a:pt x="1716" y="1784"/>
                </a:cubicBezTo>
                <a:cubicBezTo>
                  <a:pt x="1701" y="1789"/>
                  <a:pt x="1696" y="1799"/>
                  <a:pt x="1702" y="1813"/>
                </a:cubicBezTo>
                <a:cubicBezTo>
                  <a:pt x="1707" y="1827"/>
                  <a:pt x="1723" y="1837"/>
                  <a:pt x="1737" y="1833"/>
                </a:cubicBezTo>
                <a:cubicBezTo>
                  <a:pt x="1749" y="1830"/>
                  <a:pt x="1760" y="1813"/>
                  <a:pt x="1757" y="1801"/>
                </a:cubicBezTo>
                <a:close/>
                <a:moveTo>
                  <a:pt x="1299" y="2034"/>
                </a:moveTo>
                <a:cubicBezTo>
                  <a:pt x="1303" y="2047"/>
                  <a:pt x="1317" y="2051"/>
                  <a:pt x="1338" y="2049"/>
                </a:cubicBezTo>
                <a:cubicBezTo>
                  <a:pt x="1349" y="2024"/>
                  <a:pt x="1350" y="2010"/>
                  <a:pt x="1337" y="2005"/>
                </a:cubicBezTo>
                <a:cubicBezTo>
                  <a:pt x="1328" y="2001"/>
                  <a:pt x="1314" y="2002"/>
                  <a:pt x="1305" y="2006"/>
                </a:cubicBezTo>
                <a:cubicBezTo>
                  <a:pt x="1293" y="2011"/>
                  <a:pt x="1296" y="2024"/>
                  <a:pt x="1299" y="2034"/>
                </a:cubicBezTo>
                <a:close/>
                <a:moveTo>
                  <a:pt x="1515" y="783"/>
                </a:moveTo>
                <a:cubicBezTo>
                  <a:pt x="1530" y="770"/>
                  <a:pt x="1534" y="756"/>
                  <a:pt x="1525" y="738"/>
                </a:cubicBezTo>
                <a:cubicBezTo>
                  <a:pt x="1513" y="716"/>
                  <a:pt x="1492" y="710"/>
                  <a:pt x="1457" y="722"/>
                </a:cubicBezTo>
                <a:cubicBezTo>
                  <a:pt x="1454" y="735"/>
                  <a:pt x="1452" y="750"/>
                  <a:pt x="1449" y="766"/>
                </a:cubicBezTo>
                <a:cubicBezTo>
                  <a:pt x="1486" y="797"/>
                  <a:pt x="1495" y="799"/>
                  <a:pt x="1515" y="783"/>
                </a:cubicBezTo>
                <a:close/>
                <a:moveTo>
                  <a:pt x="1546" y="986"/>
                </a:moveTo>
                <a:cubicBezTo>
                  <a:pt x="1550" y="976"/>
                  <a:pt x="1544" y="959"/>
                  <a:pt x="1537" y="949"/>
                </a:cubicBezTo>
                <a:cubicBezTo>
                  <a:pt x="1524" y="933"/>
                  <a:pt x="1504" y="938"/>
                  <a:pt x="1491" y="948"/>
                </a:cubicBezTo>
                <a:cubicBezTo>
                  <a:pt x="1471" y="963"/>
                  <a:pt x="1472" y="985"/>
                  <a:pt x="1487" y="1008"/>
                </a:cubicBezTo>
                <a:cubicBezTo>
                  <a:pt x="1513" y="1013"/>
                  <a:pt x="1537" y="1013"/>
                  <a:pt x="1546" y="986"/>
                </a:cubicBezTo>
                <a:close/>
                <a:moveTo>
                  <a:pt x="1396" y="824"/>
                </a:moveTo>
                <a:cubicBezTo>
                  <a:pt x="1391" y="835"/>
                  <a:pt x="1387" y="847"/>
                  <a:pt x="1383" y="858"/>
                </a:cubicBezTo>
                <a:cubicBezTo>
                  <a:pt x="1401" y="878"/>
                  <a:pt x="1419" y="886"/>
                  <a:pt x="1444" y="868"/>
                </a:cubicBezTo>
                <a:cubicBezTo>
                  <a:pt x="1447" y="822"/>
                  <a:pt x="1443" y="818"/>
                  <a:pt x="1396" y="824"/>
                </a:cubicBezTo>
                <a:close/>
                <a:moveTo>
                  <a:pt x="1371" y="1839"/>
                </a:moveTo>
                <a:cubicBezTo>
                  <a:pt x="1378" y="1833"/>
                  <a:pt x="1385" y="1828"/>
                  <a:pt x="1394" y="1819"/>
                </a:cubicBezTo>
                <a:cubicBezTo>
                  <a:pt x="1391" y="1809"/>
                  <a:pt x="1390" y="1798"/>
                  <a:pt x="1384" y="1788"/>
                </a:cubicBezTo>
                <a:cubicBezTo>
                  <a:pt x="1375" y="1774"/>
                  <a:pt x="1352" y="1771"/>
                  <a:pt x="1339" y="1781"/>
                </a:cubicBezTo>
                <a:cubicBezTo>
                  <a:pt x="1328" y="1790"/>
                  <a:pt x="1327" y="1809"/>
                  <a:pt x="1338" y="1823"/>
                </a:cubicBezTo>
                <a:cubicBezTo>
                  <a:pt x="1347" y="1834"/>
                  <a:pt x="1357" y="1840"/>
                  <a:pt x="1371" y="1839"/>
                </a:cubicBezTo>
                <a:close/>
                <a:moveTo>
                  <a:pt x="1436" y="1266"/>
                </a:moveTo>
                <a:cubicBezTo>
                  <a:pt x="1453" y="1267"/>
                  <a:pt x="1466" y="1262"/>
                  <a:pt x="1471" y="1244"/>
                </a:cubicBezTo>
                <a:cubicBezTo>
                  <a:pt x="1477" y="1225"/>
                  <a:pt x="1469" y="1197"/>
                  <a:pt x="1453" y="1192"/>
                </a:cubicBezTo>
                <a:cubicBezTo>
                  <a:pt x="1428" y="1183"/>
                  <a:pt x="1409" y="1194"/>
                  <a:pt x="1396" y="1216"/>
                </a:cubicBezTo>
                <a:cubicBezTo>
                  <a:pt x="1402" y="1255"/>
                  <a:pt x="1411" y="1265"/>
                  <a:pt x="1436" y="1266"/>
                </a:cubicBezTo>
                <a:close/>
                <a:moveTo>
                  <a:pt x="1343" y="1299"/>
                </a:moveTo>
                <a:cubicBezTo>
                  <a:pt x="1301" y="1285"/>
                  <a:pt x="1280" y="1288"/>
                  <a:pt x="1265" y="1309"/>
                </a:cubicBezTo>
                <a:cubicBezTo>
                  <a:pt x="1254" y="1325"/>
                  <a:pt x="1257" y="1348"/>
                  <a:pt x="1272" y="1364"/>
                </a:cubicBezTo>
                <a:cubicBezTo>
                  <a:pt x="1288" y="1379"/>
                  <a:pt x="1306" y="1384"/>
                  <a:pt x="1327" y="1374"/>
                </a:cubicBezTo>
                <a:cubicBezTo>
                  <a:pt x="1351" y="1361"/>
                  <a:pt x="1355" y="1346"/>
                  <a:pt x="1343" y="1299"/>
                </a:cubicBezTo>
                <a:close/>
                <a:moveTo>
                  <a:pt x="1373" y="1075"/>
                </a:moveTo>
                <a:cubicBezTo>
                  <a:pt x="1357" y="1070"/>
                  <a:pt x="1334" y="1082"/>
                  <a:pt x="1330" y="1099"/>
                </a:cubicBezTo>
                <a:cubicBezTo>
                  <a:pt x="1325" y="1115"/>
                  <a:pt x="1336" y="1135"/>
                  <a:pt x="1351" y="1141"/>
                </a:cubicBezTo>
                <a:cubicBezTo>
                  <a:pt x="1367" y="1147"/>
                  <a:pt x="1389" y="1139"/>
                  <a:pt x="1395" y="1125"/>
                </a:cubicBezTo>
                <a:cubicBezTo>
                  <a:pt x="1403" y="1107"/>
                  <a:pt x="1392" y="1082"/>
                  <a:pt x="1373" y="1075"/>
                </a:cubicBezTo>
                <a:close/>
                <a:moveTo>
                  <a:pt x="1594" y="656"/>
                </a:moveTo>
                <a:cubicBezTo>
                  <a:pt x="1582" y="660"/>
                  <a:pt x="1567" y="672"/>
                  <a:pt x="1563" y="684"/>
                </a:cubicBezTo>
                <a:cubicBezTo>
                  <a:pt x="1554" y="706"/>
                  <a:pt x="1573" y="716"/>
                  <a:pt x="1596" y="727"/>
                </a:cubicBezTo>
                <a:cubicBezTo>
                  <a:pt x="1608" y="713"/>
                  <a:pt x="1618" y="700"/>
                  <a:pt x="1627" y="689"/>
                </a:cubicBezTo>
                <a:cubicBezTo>
                  <a:pt x="1621" y="669"/>
                  <a:pt x="1617" y="649"/>
                  <a:pt x="1594" y="656"/>
                </a:cubicBezTo>
                <a:close/>
                <a:moveTo>
                  <a:pt x="709" y="178"/>
                </a:moveTo>
                <a:cubicBezTo>
                  <a:pt x="699" y="166"/>
                  <a:pt x="694" y="149"/>
                  <a:pt x="676" y="157"/>
                </a:cubicBezTo>
                <a:cubicBezTo>
                  <a:pt x="666" y="161"/>
                  <a:pt x="657" y="169"/>
                  <a:pt x="660" y="183"/>
                </a:cubicBezTo>
                <a:cubicBezTo>
                  <a:pt x="664" y="200"/>
                  <a:pt x="676" y="205"/>
                  <a:pt x="694" y="202"/>
                </a:cubicBezTo>
                <a:cubicBezTo>
                  <a:pt x="698" y="195"/>
                  <a:pt x="703" y="187"/>
                  <a:pt x="709" y="178"/>
                </a:cubicBezTo>
                <a:close/>
                <a:moveTo>
                  <a:pt x="674" y="588"/>
                </a:moveTo>
                <a:cubicBezTo>
                  <a:pt x="652" y="593"/>
                  <a:pt x="648" y="611"/>
                  <a:pt x="644" y="633"/>
                </a:cubicBezTo>
                <a:cubicBezTo>
                  <a:pt x="656" y="640"/>
                  <a:pt x="668" y="647"/>
                  <a:pt x="680" y="655"/>
                </a:cubicBezTo>
                <a:cubicBezTo>
                  <a:pt x="708" y="634"/>
                  <a:pt x="714" y="624"/>
                  <a:pt x="710" y="611"/>
                </a:cubicBezTo>
                <a:cubicBezTo>
                  <a:pt x="706" y="598"/>
                  <a:pt x="688" y="585"/>
                  <a:pt x="674" y="588"/>
                </a:cubicBezTo>
                <a:close/>
                <a:moveTo>
                  <a:pt x="651" y="425"/>
                </a:moveTo>
                <a:cubicBezTo>
                  <a:pt x="646" y="432"/>
                  <a:pt x="643" y="446"/>
                  <a:pt x="645" y="455"/>
                </a:cubicBezTo>
                <a:cubicBezTo>
                  <a:pt x="650" y="470"/>
                  <a:pt x="671" y="472"/>
                  <a:pt x="703" y="463"/>
                </a:cubicBezTo>
                <a:cubicBezTo>
                  <a:pt x="712" y="435"/>
                  <a:pt x="711" y="427"/>
                  <a:pt x="697" y="417"/>
                </a:cubicBezTo>
                <a:cubicBezTo>
                  <a:pt x="686" y="410"/>
                  <a:pt x="660" y="413"/>
                  <a:pt x="651" y="425"/>
                </a:cubicBezTo>
                <a:close/>
                <a:moveTo>
                  <a:pt x="644" y="333"/>
                </a:moveTo>
                <a:cubicBezTo>
                  <a:pt x="629" y="328"/>
                  <a:pt x="620" y="335"/>
                  <a:pt x="612" y="348"/>
                </a:cubicBezTo>
                <a:cubicBezTo>
                  <a:pt x="604" y="360"/>
                  <a:pt x="609" y="371"/>
                  <a:pt x="618" y="382"/>
                </a:cubicBezTo>
                <a:cubicBezTo>
                  <a:pt x="635" y="386"/>
                  <a:pt x="649" y="383"/>
                  <a:pt x="656" y="368"/>
                </a:cubicBezTo>
                <a:cubicBezTo>
                  <a:pt x="661" y="354"/>
                  <a:pt x="655" y="343"/>
                  <a:pt x="644" y="333"/>
                </a:cubicBezTo>
                <a:close/>
                <a:moveTo>
                  <a:pt x="935" y="1412"/>
                </a:moveTo>
                <a:cubicBezTo>
                  <a:pt x="960" y="1415"/>
                  <a:pt x="990" y="1386"/>
                  <a:pt x="992" y="1357"/>
                </a:cubicBezTo>
                <a:cubicBezTo>
                  <a:pt x="994" y="1331"/>
                  <a:pt x="975" y="1310"/>
                  <a:pt x="946" y="1308"/>
                </a:cubicBezTo>
                <a:cubicBezTo>
                  <a:pt x="916" y="1306"/>
                  <a:pt x="887" y="1325"/>
                  <a:pt x="885" y="1349"/>
                </a:cubicBezTo>
                <a:cubicBezTo>
                  <a:pt x="882" y="1375"/>
                  <a:pt x="910" y="1409"/>
                  <a:pt x="935" y="1412"/>
                </a:cubicBezTo>
                <a:close/>
                <a:moveTo>
                  <a:pt x="936" y="176"/>
                </a:moveTo>
                <a:cubicBezTo>
                  <a:pt x="915" y="149"/>
                  <a:pt x="908" y="146"/>
                  <a:pt x="896" y="155"/>
                </a:cubicBezTo>
                <a:cubicBezTo>
                  <a:pt x="882" y="166"/>
                  <a:pt x="885" y="180"/>
                  <a:pt x="909" y="206"/>
                </a:cubicBezTo>
                <a:cubicBezTo>
                  <a:pt x="922" y="198"/>
                  <a:pt x="938" y="194"/>
                  <a:pt x="936" y="176"/>
                </a:cubicBezTo>
                <a:close/>
                <a:moveTo>
                  <a:pt x="560" y="473"/>
                </a:moveTo>
                <a:cubicBezTo>
                  <a:pt x="537" y="512"/>
                  <a:pt x="543" y="524"/>
                  <a:pt x="587" y="535"/>
                </a:cubicBezTo>
                <a:cubicBezTo>
                  <a:pt x="611" y="518"/>
                  <a:pt x="615" y="511"/>
                  <a:pt x="609" y="494"/>
                </a:cubicBezTo>
                <a:cubicBezTo>
                  <a:pt x="602" y="473"/>
                  <a:pt x="594" y="469"/>
                  <a:pt x="560" y="473"/>
                </a:cubicBezTo>
                <a:close/>
                <a:moveTo>
                  <a:pt x="839" y="435"/>
                </a:moveTo>
                <a:cubicBezTo>
                  <a:pt x="836" y="444"/>
                  <a:pt x="834" y="453"/>
                  <a:pt x="832" y="461"/>
                </a:cubicBezTo>
                <a:cubicBezTo>
                  <a:pt x="844" y="480"/>
                  <a:pt x="858" y="480"/>
                  <a:pt x="873" y="470"/>
                </a:cubicBezTo>
                <a:cubicBezTo>
                  <a:pt x="882" y="463"/>
                  <a:pt x="880" y="453"/>
                  <a:pt x="875" y="443"/>
                </a:cubicBezTo>
                <a:cubicBezTo>
                  <a:pt x="867" y="426"/>
                  <a:pt x="854" y="427"/>
                  <a:pt x="839" y="435"/>
                </a:cubicBezTo>
                <a:close/>
                <a:moveTo>
                  <a:pt x="743" y="537"/>
                </a:moveTo>
                <a:cubicBezTo>
                  <a:pt x="756" y="539"/>
                  <a:pt x="768" y="537"/>
                  <a:pt x="773" y="524"/>
                </a:cubicBezTo>
                <a:cubicBezTo>
                  <a:pt x="781" y="507"/>
                  <a:pt x="778" y="492"/>
                  <a:pt x="759" y="481"/>
                </a:cubicBezTo>
                <a:cubicBezTo>
                  <a:pt x="732" y="491"/>
                  <a:pt x="724" y="499"/>
                  <a:pt x="726" y="516"/>
                </a:cubicBezTo>
                <a:cubicBezTo>
                  <a:pt x="727" y="527"/>
                  <a:pt x="732" y="534"/>
                  <a:pt x="743" y="537"/>
                </a:cubicBezTo>
                <a:close/>
                <a:moveTo>
                  <a:pt x="757" y="315"/>
                </a:moveTo>
                <a:cubicBezTo>
                  <a:pt x="770" y="299"/>
                  <a:pt x="768" y="283"/>
                  <a:pt x="756" y="267"/>
                </a:cubicBezTo>
                <a:cubicBezTo>
                  <a:pt x="725" y="270"/>
                  <a:pt x="716" y="276"/>
                  <a:pt x="717" y="292"/>
                </a:cubicBezTo>
                <a:cubicBezTo>
                  <a:pt x="719" y="310"/>
                  <a:pt x="730" y="316"/>
                  <a:pt x="757" y="315"/>
                </a:cubicBezTo>
                <a:close/>
                <a:moveTo>
                  <a:pt x="838" y="1189"/>
                </a:moveTo>
                <a:cubicBezTo>
                  <a:pt x="844" y="1165"/>
                  <a:pt x="835" y="1148"/>
                  <a:pt x="813" y="1137"/>
                </a:cubicBezTo>
                <a:cubicBezTo>
                  <a:pt x="789" y="1125"/>
                  <a:pt x="751" y="1133"/>
                  <a:pt x="733" y="1155"/>
                </a:cubicBezTo>
                <a:cubicBezTo>
                  <a:pt x="716" y="1176"/>
                  <a:pt x="720" y="1192"/>
                  <a:pt x="757" y="1237"/>
                </a:cubicBezTo>
                <a:cubicBezTo>
                  <a:pt x="812" y="1239"/>
                  <a:pt x="828" y="1229"/>
                  <a:pt x="838" y="1189"/>
                </a:cubicBezTo>
                <a:close/>
                <a:moveTo>
                  <a:pt x="939" y="103"/>
                </a:moveTo>
                <a:cubicBezTo>
                  <a:pt x="958" y="98"/>
                  <a:pt x="964" y="83"/>
                  <a:pt x="961" y="65"/>
                </a:cubicBezTo>
                <a:cubicBezTo>
                  <a:pt x="941" y="45"/>
                  <a:pt x="932" y="43"/>
                  <a:pt x="917" y="53"/>
                </a:cubicBezTo>
                <a:cubicBezTo>
                  <a:pt x="907" y="60"/>
                  <a:pt x="902" y="69"/>
                  <a:pt x="906" y="81"/>
                </a:cubicBezTo>
                <a:cubicBezTo>
                  <a:pt x="911" y="94"/>
                  <a:pt x="928" y="107"/>
                  <a:pt x="939" y="103"/>
                </a:cubicBezTo>
                <a:close/>
                <a:moveTo>
                  <a:pt x="528" y="354"/>
                </a:moveTo>
                <a:cubicBezTo>
                  <a:pt x="509" y="362"/>
                  <a:pt x="502" y="375"/>
                  <a:pt x="509" y="390"/>
                </a:cubicBezTo>
                <a:cubicBezTo>
                  <a:pt x="516" y="404"/>
                  <a:pt x="534" y="413"/>
                  <a:pt x="547" y="408"/>
                </a:cubicBezTo>
                <a:cubicBezTo>
                  <a:pt x="562" y="402"/>
                  <a:pt x="570" y="382"/>
                  <a:pt x="564" y="366"/>
                </a:cubicBezTo>
                <a:cubicBezTo>
                  <a:pt x="558" y="353"/>
                  <a:pt x="543" y="348"/>
                  <a:pt x="528" y="354"/>
                </a:cubicBezTo>
                <a:close/>
                <a:moveTo>
                  <a:pt x="653" y="1370"/>
                </a:moveTo>
                <a:cubicBezTo>
                  <a:pt x="672" y="1386"/>
                  <a:pt x="691" y="1388"/>
                  <a:pt x="711" y="1373"/>
                </a:cubicBezTo>
                <a:cubicBezTo>
                  <a:pt x="736" y="1353"/>
                  <a:pt x="738" y="1327"/>
                  <a:pt x="716" y="1284"/>
                </a:cubicBezTo>
                <a:cubicBezTo>
                  <a:pt x="699" y="1285"/>
                  <a:pt x="680" y="1285"/>
                  <a:pt x="659" y="1285"/>
                </a:cubicBezTo>
                <a:cubicBezTo>
                  <a:pt x="629" y="1338"/>
                  <a:pt x="629" y="1349"/>
                  <a:pt x="653" y="1370"/>
                </a:cubicBezTo>
                <a:close/>
                <a:moveTo>
                  <a:pt x="576" y="1231"/>
                </a:moveTo>
                <a:cubicBezTo>
                  <a:pt x="561" y="1229"/>
                  <a:pt x="544" y="1226"/>
                  <a:pt x="530" y="1223"/>
                </a:cubicBezTo>
                <a:cubicBezTo>
                  <a:pt x="510" y="1250"/>
                  <a:pt x="503" y="1274"/>
                  <a:pt x="531" y="1301"/>
                </a:cubicBezTo>
                <a:cubicBezTo>
                  <a:pt x="590" y="1295"/>
                  <a:pt x="594" y="1289"/>
                  <a:pt x="576" y="1231"/>
                </a:cubicBezTo>
                <a:close/>
                <a:moveTo>
                  <a:pt x="616" y="1120"/>
                </a:moveTo>
                <a:cubicBezTo>
                  <a:pt x="641" y="1117"/>
                  <a:pt x="659" y="1095"/>
                  <a:pt x="657" y="1071"/>
                </a:cubicBezTo>
                <a:cubicBezTo>
                  <a:pt x="656" y="1047"/>
                  <a:pt x="649" y="1025"/>
                  <a:pt x="623" y="1015"/>
                </a:cubicBezTo>
                <a:cubicBezTo>
                  <a:pt x="598" y="1006"/>
                  <a:pt x="582" y="1018"/>
                  <a:pt x="554" y="1068"/>
                </a:cubicBezTo>
                <a:cubicBezTo>
                  <a:pt x="565" y="1100"/>
                  <a:pt x="579" y="1125"/>
                  <a:pt x="616" y="1120"/>
                </a:cubicBezTo>
                <a:close/>
                <a:moveTo>
                  <a:pt x="1207" y="175"/>
                </a:moveTo>
                <a:cubicBezTo>
                  <a:pt x="1224" y="169"/>
                  <a:pt x="1232" y="147"/>
                  <a:pt x="1224" y="125"/>
                </a:cubicBezTo>
                <a:cubicBezTo>
                  <a:pt x="1218" y="109"/>
                  <a:pt x="1194" y="98"/>
                  <a:pt x="1178" y="104"/>
                </a:cubicBezTo>
                <a:cubicBezTo>
                  <a:pt x="1163" y="110"/>
                  <a:pt x="1152" y="141"/>
                  <a:pt x="1159" y="158"/>
                </a:cubicBezTo>
                <a:cubicBezTo>
                  <a:pt x="1165" y="173"/>
                  <a:pt x="1188" y="182"/>
                  <a:pt x="1207" y="175"/>
                </a:cubicBezTo>
                <a:close/>
                <a:moveTo>
                  <a:pt x="1102" y="229"/>
                </a:moveTo>
                <a:cubicBezTo>
                  <a:pt x="1115" y="223"/>
                  <a:pt x="1121" y="204"/>
                  <a:pt x="1115" y="189"/>
                </a:cubicBezTo>
                <a:cubicBezTo>
                  <a:pt x="1108" y="173"/>
                  <a:pt x="1091" y="165"/>
                  <a:pt x="1074" y="172"/>
                </a:cubicBezTo>
                <a:cubicBezTo>
                  <a:pt x="1058" y="178"/>
                  <a:pt x="1050" y="197"/>
                  <a:pt x="1056" y="213"/>
                </a:cubicBezTo>
                <a:cubicBezTo>
                  <a:pt x="1063" y="228"/>
                  <a:pt x="1086" y="236"/>
                  <a:pt x="1102" y="229"/>
                </a:cubicBezTo>
                <a:close/>
                <a:moveTo>
                  <a:pt x="1084" y="284"/>
                </a:moveTo>
                <a:cubicBezTo>
                  <a:pt x="1102" y="313"/>
                  <a:pt x="1106" y="313"/>
                  <a:pt x="1130" y="289"/>
                </a:cubicBezTo>
                <a:cubicBezTo>
                  <a:pt x="1128" y="281"/>
                  <a:pt x="1125" y="272"/>
                  <a:pt x="1123" y="264"/>
                </a:cubicBezTo>
                <a:cubicBezTo>
                  <a:pt x="1104" y="261"/>
                  <a:pt x="1090" y="263"/>
                  <a:pt x="1084" y="284"/>
                </a:cubicBezTo>
                <a:close/>
                <a:moveTo>
                  <a:pt x="996" y="278"/>
                </a:moveTo>
                <a:cubicBezTo>
                  <a:pt x="1010" y="282"/>
                  <a:pt x="1019" y="270"/>
                  <a:pt x="1022" y="259"/>
                </a:cubicBezTo>
                <a:cubicBezTo>
                  <a:pt x="1027" y="242"/>
                  <a:pt x="1017" y="230"/>
                  <a:pt x="999" y="223"/>
                </a:cubicBezTo>
                <a:cubicBezTo>
                  <a:pt x="981" y="231"/>
                  <a:pt x="968" y="242"/>
                  <a:pt x="975" y="261"/>
                </a:cubicBezTo>
                <a:cubicBezTo>
                  <a:pt x="977" y="268"/>
                  <a:pt x="987" y="276"/>
                  <a:pt x="996" y="278"/>
                </a:cubicBezTo>
                <a:close/>
                <a:moveTo>
                  <a:pt x="1109" y="55"/>
                </a:moveTo>
                <a:cubicBezTo>
                  <a:pt x="1123" y="51"/>
                  <a:pt x="1135" y="32"/>
                  <a:pt x="1131" y="19"/>
                </a:cubicBezTo>
                <a:cubicBezTo>
                  <a:pt x="1130" y="13"/>
                  <a:pt x="1127" y="9"/>
                  <a:pt x="1123" y="5"/>
                </a:cubicBezTo>
                <a:cubicBezTo>
                  <a:pt x="1074" y="5"/>
                  <a:pt x="1074" y="5"/>
                  <a:pt x="1074" y="5"/>
                </a:cubicBezTo>
                <a:cubicBezTo>
                  <a:pt x="1067" y="11"/>
                  <a:pt x="1065" y="21"/>
                  <a:pt x="1069" y="33"/>
                </a:cubicBezTo>
                <a:cubicBezTo>
                  <a:pt x="1075" y="48"/>
                  <a:pt x="1094" y="59"/>
                  <a:pt x="1109" y="55"/>
                </a:cubicBezTo>
                <a:close/>
                <a:moveTo>
                  <a:pt x="1056" y="466"/>
                </a:moveTo>
                <a:cubicBezTo>
                  <a:pt x="1068" y="474"/>
                  <a:pt x="1079" y="485"/>
                  <a:pt x="1089" y="471"/>
                </a:cubicBezTo>
                <a:cubicBezTo>
                  <a:pt x="1095" y="463"/>
                  <a:pt x="1097" y="450"/>
                  <a:pt x="1095" y="441"/>
                </a:cubicBezTo>
                <a:cubicBezTo>
                  <a:pt x="1090" y="425"/>
                  <a:pt x="1075" y="427"/>
                  <a:pt x="1057" y="431"/>
                </a:cubicBezTo>
                <a:cubicBezTo>
                  <a:pt x="1057" y="444"/>
                  <a:pt x="1056" y="456"/>
                  <a:pt x="1056" y="466"/>
                </a:cubicBezTo>
                <a:close/>
                <a:moveTo>
                  <a:pt x="1234" y="757"/>
                </a:moveTo>
                <a:cubicBezTo>
                  <a:pt x="1223" y="775"/>
                  <a:pt x="1230" y="789"/>
                  <a:pt x="1265" y="818"/>
                </a:cubicBezTo>
                <a:cubicBezTo>
                  <a:pt x="1292" y="814"/>
                  <a:pt x="1313" y="806"/>
                  <a:pt x="1315" y="777"/>
                </a:cubicBezTo>
                <a:cubicBezTo>
                  <a:pt x="1315" y="757"/>
                  <a:pt x="1301" y="740"/>
                  <a:pt x="1282" y="738"/>
                </a:cubicBezTo>
                <a:cubicBezTo>
                  <a:pt x="1263" y="736"/>
                  <a:pt x="1245" y="738"/>
                  <a:pt x="1234" y="757"/>
                </a:cubicBezTo>
                <a:close/>
                <a:moveTo>
                  <a:pt x="1210" y="349"/>
                </a:moveTo>
                <a:cubicBezTo>
                  <a:pt x="1194" y="346"/>
                  <a:pt x="1187" y="352"/>
                  <a:pt x="1174" y="382"/>
                </a:cubicBezTo>
                <a:cubicBezTo>
                  <a:pt x="1187" y="411"/>
                  <a:pt x="1196" y="416"/>
                  <a:pt x="1219" y="411"/>
                </a:cubicBezTo>
                <a:cubicBezTo>
                  <a:pt x="1232" y="408"/>
                  <a:pt x="1239" y="399"/>
                  <a:pt x="1239" y="385"/>
                </a:cubicBezTo>
                <a:cubicBezTo>
                  <a:pt x="1239" y="370"/>
                  <a:pt x="1225" y="352"/>
                  <a:pt x="1210" y="349"/>
                </a:cubicBezTo>
                <a:close/>
                <a:moveTo>
                  <a:pt x="1197" y="281"/>
                </a:moveTo>
                <a:cubicBezTo>
                  <a:pt x="1205" y="293"/>
                  <a:pt x="1220" y="296"/>
                  <a:pt x="1232" y="289"/>
                </a:cubicBezTo>
                <a:cubicBezTo>
                  <a:pt x="1244" y="282"/>
                  <a:pt x="1254" y="273"/>
                  <a:pt x="1252" y="258"/>
                </a:cubicBezTo>
                <a:cubicBezTo>
                  <a:pt x="1250" y="243"/>
                  <a:pt x="1240" y="238"/>
                  <a:pt x="1207" y="236"/>
                </a:cubicBezTo>
                <a:cubicBezTo>
                  <a:pt x="1194" y="250"/>
                  <a:pt x="1185" y="264"/>
                  <a:pt x="1197" y="281"/>
                </a:cubicBezTo>
                <a:close/>
                <a:moveTo>
                  <a:pt x="1035" y="135"/>
                </a:moveTo>
                <a:cubicBezTo>
                  <a:pt x="1047" y="132"/>
                  <a:pt x="1054" y="115"/>
                  <a:pt x="1050" y="103"/>
                </a:cubicBezTo>
                <a:cubicBezTo>
                  <a:pt x="1045" y="92"/>
                  <a:pt x="1031" y="85"/>
                  <a:pt x="1019" y="89"/>
                </a:cubicBezTo>
                <a:cubicBezTo>
                  <a:pt x="1008" y="92"/>
                  <a:pt x="999" y="106"/>
                  <a:pt x="1001" y="116"/>
                </a:cubicBezTo>
                <a:cubicBezTo>
                  <a:pt x="1005" y="130"/>
                  <a:pt x="1022" y="140"/>
                  <a:pt x="1035" y="135"/>
                </a:cubicBezTo>
                <a:close/>
                <a:moveTo>
                  <a:pt x="898" y="296"/>
                </a:moveTo>
                <a:cubicBezTo>
                  <a:pt x="926" y="319"/>
                  <a:pt x="931" y="318"/>
                  <a:pt x="943" y="288"/>
                </a:cubicBezTo>
                <a:cubicBezTo>
                  <a:pt x="935" y="281"/>
                  <a:pt x="927" y="273"/>
                  <a:pt x="916" y="263"/>
                </a:cubicBezTo>
                <a:cubicBezTo>
                  <a:pt x="908" y="276"/>
                  <a:pt x="903" y="286"/>
                  <a:pt x="898" y="296"/>
                </a:cubicBezTo>
                <a:close/>
                <a:moveTo>
                  <a:pt x="960" y="688"/>
                </a:moveTo>
                <a:cubicBezTo>
                  <a:pt x="975" y="682"/>
                  <a:pt x="983" y="663"/>
                  <a:pt x="977" y="647"/>
                </a:cubicBezTo>
                <a:cubicBezTo>
                  <a:pt x="973" y="635"/>
                  <a:pt x="954" y="629"/>
                  <a:pt x="937" y="635"/>
                </a:cubicBezTo>
                <a:cubicBezTo>
                  <a:pt x="922" y="640"/>
                  <a:pt x="915" y="654"/>
                  <a:pt x="921" y="668"/>
                </a:cubicBezTo>
                <a:cubicBezTo>
                  <a:pt x="928" y="685"/>
                  <a:pt x="945" y="694"/>
                  <a:pt x="960" y="688"/>
                </a:cubicBezTo>
                <a:close/>
                <a:moveTo>
                  <a:pt x="1048" y="368"/>
                </a:moveTo>
                <a:cubicBezTo>
                  <a:pt x="1055" y="353"/>
                  <a:pt x="1044" y="340"/>
                  <a:pt x="1019" y="333"/>
                </a:cubicBezTo>
                <a:cubicBezTo>
                  <a:pt x="1005" y="362"/>
                  <a:pt x="1006" y="374"/>
                  <a:pt x="1021" y="380"/>
                </a:cubicBezTo>
                <a:cubicBezTo>
                  <a:pt x="1034" y="384"/>
                  <a:pt x="1043" y="378"/>
                  <a:pt x="1048" y="368"/>
                </a:cubicBezTo>
                <a:close/>
                <a:moveTo>
                  <a:pt x="1032" y="508"/>
                </a:moveTo>
                <a:cubicBezTo>
                  <a:pt x="1032" y="492"/>
                  <a:pt x="1024" y="487"/>
                  <a:pt x="993" y="486"/>
                </a:cubicBezTo>
                <a:cubicBezTo>
                  <a:pt x="974" y="510"/>
                  <a:pt x="974" y="512"/>
                  <a:pt x="992" y="536"/>
                </a:cubicBezTo>
                <a:cubicBezTo>
                  <a:pt x="1020" y="535"/>
                  <a:pt x="1031" y="527"/>
                  <a:pt x="1032" y="508"/>
                </a:cubicBezTo>
                <a:close/>
                <a:moveTo>
                  <a:pt x="936" y="451"/>
                </a:moveTo>
                <a:cubicBezTo>
                  <a:pt x="941" y="462"/>
                  <a:pt x="958" y="469"/>
                  <a:pt x="969" y="465"/>
                </a:cubicBezTo>
                <a:cubicBezTo>
                  <a:pt x="980" y="460"/>
                  <a:pt x="985" y="445"/>
                  <a:pt x="980" y="431"/>
                </a:cubicBezTo>
                <a:cubicBezTo>
                  <a:pt x="976" y="418"/>
                  <a:pt x="962" y="412"/>
                  <a:pt x="948" y="417"/>
                </a:cubicBezTo>
                <a:cubicBezTo>
                  <a:pt x="936" y="422"/>
                  <a:pt x="930" y="438"/>
                  <a:pt x="936" y="451"/>
                </a:cubicBezTo>
                <a:close/>
                <a:moveTo>
                  <a:pt x="817" y="373"/>
                </a:moveTo>
                <a:cubicBezTo>
                  <a:pt x="823" y="373"/>
                  <a:pt x="832" y="369"/>
                  <a:pt x="835" y="363"/>
                </a:cubicBezTo>
                <a:cubicBezTo>
                  <a:pt x="844" y="347"/>
                  <a:pt x="833" y="337"/>
                  <a:pt x="819" y="326"/>
                </a:cubicBezTo>
                <a:cubicBezTo>
                  <a:pt x="811" y="332"/>
                  <a:pt x="802" y="337"/>
                  <a:pt x="795" y="342"/>
                </a:cubicBezTo>
                <a:cubicBezTo>
                  <a:pt x="798" y="359"/>
                  <a:pt x="800" y="373"/>
                  <a:pt x="817" y="373"/>
                </a:cubicBezTo>
                <a:close/>
                <a:moveTo>
                  <a:pt x="942" y="578"/>
                </a:moveTo>
                <a:cubicBezTo>
                  <a:pt x="960" y="550"/>
                  <a:pt x="959" y="549"/>
                  <a:pt x="936" y="530"/>
                </a:cubicBezTo>
                <a:cubicBezTo>
                  <a:pt x="921" y="536"/>
                  <a:pt x="910" y="547"/>
                  <a:pt x="914" y="565"/>
                </a:cubicBezTo>
                <a:cubicBezTo>
                  <a:pt x="918" y="579"/>
                  <a:pt x="929" y="583"/>
                  <a:pt x="942" y="578"/>
                </a:cubicBezTo>
                <a:close/>
                <a:moveTo>
                  <a:pt x="901" y="385"/>
                </a:moveTo>
                <a:cubicBezTo>
                  <a:pt x="908" y="386"/>
                  <a:pt x="919" y="379"/>
                  <a:pt x="922" y="372"/>
                </a:cubicBezTo>
                <a:cubicBezTo>
                  <a:pt x="928" y="361"/>
                  <a:pt x="918" y="353"/>
                  <a:pt x="895" y="348"/>
                </a:cubicBezTo>
                <a:cubicBezTo>
                  <a:pt x="885" y="369"/>
                  <a:pt x="887" y="385"/>
                  <a:pt x="901" y="385"/>
                </a:cubicBezTo>
                <a:close/>
                <a:moveTo>
                  <a:pt x="3204" y="424"/>
                </a:moveTo>
                <a:cubicBezTo>
                  <a:pt x="3193" y="414"/>
                  <a:pt x="3180" y="403"/>
                  <a:pt x="3164" y="388"/>
                </a:cubicBezTo>
                <a:cubicBezTo>
                  <a:pt x="3154" y="407"/>
                  <a:pt x="3146" y="421"/>
                  <a:pt x="3139" y="435"/>
                </a:cubicBezTo>
                <a:cubicBezTo>
                  <a:pt x="3180" y="469"/>
                  <a:pt x="3187" y="468"/>
                  <a:pt x="3204" y="424"/>
                </a:cubicBezTo>
                <a:close/>
                <a:moveTo>
                  <a:pt x="3143" y="564"/>
                </a:moveTo>
                <a:cubicBezTo>
                  <a:pt x="3153" y="565"/>
                  <a:pt x="3169" y="555"/>
                  <a:pt x="3174" y="545"/>
                </a:cubicBezTo>
                <a:cubicBezTo>
                  <a:pt x="3182" y="529"/>
                  <a:pt x="3168" y="518"/>
                  <a:pt x="3134" y="510"/>
                </a:cubicBezTo>
                <a:cubicBezTo>
                  <a:pt x="3120" y="541"/>
                  <a:pt x="3124" y="563"/>
                  <a:pt x="3143" y="564"/>
                </a:cubicBezTo>
                <a:close/>
                <a:moveTo>
                  <a:pt x="3203" y="841"/>
                </a:moveTo>
                <a:cubicBezTo>
                  <a:pt x="3228" y="801"/>
                  <a:pt x="3227" y="798"/>
                  <a:pt x="3193" y="771"/>
                </a:cubicBezTo>
                <a:cubicBezTo>
                  <a:pt x="3172" y="781"/>
                  <a:pt x="3156" y="795"/>
                  <a:pt x="3163" y="821"/>
                </a:cubicBezTo>
                <a:cubicBezTo>
                  <a:pt x="3168" y="841"/>
                  <a:pt x="3183" y="847"/>
                  <a:pt x="3203" y="841"/>
                </a:cubicBezTo>
                <a:close/>
                <a:moveTo>
                  <a:pt x="3334" y="882"/>
                </a:moveTo>
                <a:cubicBezTo>
                  <a:pt x="3338" y="900"/>
                  <a:pt x="3352" y="918"/>
                  <a:pt x="3367" y="931"/>
                </a:cubicBezTo>
                <a:cubicBezTo>
                  <a:pt x="3380" y="943"/>
                  <a:pt x="3414" y="934"/>
                  <a:pt x="3428" y="919"/>
                </a:cubicBezTo>
                <a:cubicBezTo>
                  <a:pt x="3442" y="905"/>
                  <a:pt x="3443" y="889"/>
                  <a:pt x="3431" y="872"/>
                </a:cubicBezTo>
                <a:cubicBezTo>
                  <a:pt x="3419" y="854"/>
                  <a:pt x="3408" y="836"/>
                  <a:pt x="3394" y="815"/>
                </a:cubicBezTo>
                <a:cubicBezTo>
                  <a:pt x="3377" y="824"/>
                  <a:pt x="3369" y="828"/>
                  <a:pt x="3361" y="832"/>
                </a:cubicBezTo>
                <a:cubicBezTo>
                  <a:pt x="3340" y="842"/>
                  <a:pt x="3329" y="862"/>
                  <a:pt x="3334" y="882"/>
                </a:cubicBezTo>
                <a:close/>
                <a:moveTo>
                  <a:pt x="3473" y="426"/>
                </a:moveTo>
                <a:cubicBezTo>
                  <a:pt x="3469" y="414"/>
                  <a:pt x="3465" y="401"/>
                  <a:pt x="3462" y="389"/>
                </a:cubicBezTo>
                <a:cubicBezTo>
                  <a:pt x="3435" y="385"/>
                  <a:pt x="3415" y="389"/>
                  <a:pt x="3406" y="419"/>
                </a:cubicBezTo>
                <a:cubicBezTo>
                  <a:pt x="3432" y="459"/>
                  <a:pt x="3438" y="460"/>
                  <a:pt x="3473" y="426"/>
                </a:cubicBezTo>
                <a:close/>
                <a:moveTo>
                  <a:pt x="3241" y="678"/>
                </a:moveTo>
                <a:cubicBezTo>
                  <a:pt x="3257" y="671"/>
                  <a:pt x="3265" y="649"/>
                  <a:pt x="3258" y="629"/>
                </a:cubicBezTo>
                <a:cubicBezTo>
                  <a:pt x="3251" y="610"/>
                  <a:pt x="3231" y="602"/>
                  <a:pt x="3211" y="610"/>
                </a:cubicBezTo>
                <a:cubicBezTo>
                  <a:pt x="3194" y="617"/>
                  <a:pt x="3185" y="640"/>
                  <a:pt x="3193" y="658"/>
                </a:cubicBezTo>
                <a:cubicBezTo>
                  <a:pt x="3200" y="673"/>
                  <a:pt x="3226" y="684"/>
                  <a:pt x="3241" y="678"/>
                </a:cubicBezTo>
                <a:close/>
                <a:moveTo>
                  <a:pt x="3432" y="339"/>
                </a:moveTo>
                <a:cubicBezTo>
                  <a:pt x="3450" y="330"/>
                  <a:pt x="3459" y="303"/>
                  <a:pt x="3450" y="282"/>
                </a:cubicBezTo>
                <a:cubicBezTo>
                  <a:pt x="3441" y="258"/>
                  <a:pt x="3416" y="248"/>
                  <a:pt x="3392" y="257"/>
                </a:cubicBezTo>
                <a:cubicBezTo>
                  <a:pt x="3369" y="266"/>
                  <a:pt x="3357" y="294"/>
                  <a:pt x="3367" y="316"/>
                </a:cubicBezTo>
                <a:cubicBezTo>
                  <a:pt x="3376" y="338"/>
                  <a:pt x="3409" y="350"/>
                  <a:pt x="3432" y="339"/>
                </a:cubicBezTo>
                <a:close/>
                <a:moveTo>
                  <a:pt x="3442" y="89"/>
                </a:moveTo>
                <a:cubicBezTo>
                  <a:pt x="3462" y="84"/>
                  <a:pt x="3479" y="56"/>
                  <a:pt x="3474" y="38"/>
                </a:cubicBezTo>
                <a:cubicBezTo>
                  <a:pt x="3468" y="12"/>
                  <a:pt x="3439" y="0"/>
                  <a:pt x="3408" y="9"/>
                </a:cubicBezTo>
                <a:cubicBezTo>
                  <a:pt x="3384" y="17"/>
                  <a:pt x="3377" y="33"/>
                  <a:pt x="3385" y="57"/>
                </a:cubicBezTo>
                <a:cubicBezTo>
                  <a:pt x="3394" y="80"/>
                  <a:pt x="3420" y="95"/>
                  <a:pt x="3442" y="89"/>
                </a:cubicBezTo>
                <a:close/>
                <a:moveTo>
                  <a:pt x="3194" y="263"/>
                </a:moveTo>
                <a:cubicBezTo>
                  <a:pt x="3164" y="225"/>
                  <a:pt x="3153" y="220"/>
                  <a:pt x="3136" y="233"/>
                </a:cubicBezTo>
                <a:cubicBezTo>
                  <a:pt x="3116" y="249"/>
                  <a:pt x="3120" y="269"/>
                  <a:pt x="3155" y="306"/>
                </a:cubicBezTo>
                <a:cubicBezTo>
                  <a:pt x="3174" y="294"/>
                  <a:pt x="3196" y="290"/>
                  <a:pt x="3194" y="263"/>
                </a:cubicBezTo>
                <a:close/>
                <a:moveTo>
                  <a:pt x="3331" y="740"/>
                </a:moveTo>
                <a:cubicBezTo>
                  <a:pt x="3332" y="717"/>
                  <a:pt x="3320" y="710"/>
                  <a:pt x="3275" y="709"/>
                </a:cubicBezTo>
                <a:cubicBezTo>
                  <a:pt x="3248" y="743"/>
                  <a:pt x="3248" y="746"/>
                  <a:pt x="3274" y="781"/>
                </a:cubicBezTo>
                <a:cubicBezTo>
                  <a:pt x="3314" y="779"/>
                  <a:pt x="3330" y="767"/>
                  <a:pt x="3331" y="740"/>
                </a:cubicBezTo>
                <a:close/>
                <a:moveTo>
                  <a:pt x="3198" y="159"/>
                </a:moveTo>
                <a:cubicBezTo>
                  <a:pt x="3225" y="151"/>
                  <a:pt x="3233" y="130"/>
                  <a:pt x="3230" y="104"/>
                </a:cubicBezTo>
                <a:cubicBezTo>
                  <a:pt x="3201" y="75"/>
                  <a:pt x="3188" y="72"/>
                  <a:pt x="3166" y="87"/>
                </a:cubicBezTo>
                <a:cubicBezTo>
                  <a:pt x="3152" y="97"/>
                  <a:pt x="3145" y="109"/>
                  <a:pt x="3151" y="127"/>
                </a:cubicBezTo>
                <a:cubicBezTo>
                  <a:pt x="3158" y="146"/>
                  <a:pt x="3182" y="164"/>
                  <a:pt x="3198" y="159"/>
                </a:cubicBezTo>
                <a:close/>
                <a:moveTo>
                  <a:pt x="3368" y="629"/>
                </a:moveTo>
                <a:cubicBezTo>
                  <a:pt x="3367" y="648"/>
                  <a:pt x="3367" y="665"/>
                  <a:pt x="3366" y="679"/>
                </a:cubicBezTo>
                <a:cubicBezTo>
                  <a:pt x="3383" y="692"/>
                  <a:pt x="3399" y="706"/>
                  <a:pt x="3413" y="687"/>
                </a:cubicBezTo>
                <a:cubicBezTo>
                  <a:pt x="3421" y="676"/>
                  <a:pt x="3425" y="657"/>
                  <a:pt x="3422" y="644"/>
                </a:cubicBezTo>
                <a:cubicBezTo>
                  <a:pt x="3415" y="620"/>
                  <a:pt x="3394" y="624"/>
                  <a:pt x="3368" y="629"/>
                </a:cubicBezTo>
                <a:close/>
                <a:moveTo>
                  <a:pt x="3022" y="1329"/>
                </a:moveTo>
                <a:cubicBezTo>
                  <a:pt x="3085" y="1304"/>
                  <a:pt x="3098" y="1285"/>
                  <a:pt x="3089" y="1237"/>
                </a:cubicBezTo>
                <a:cubicBezTo>
                  <a:pt x="3084" y="1207"/>
                  <a:pt x="3066" y="1192"/>
                  <a:pt x="3036" y="1190"/>
                </a:cubicBezTo>
                <a:cubicBezTo>
                  <a:pt x="3004" y="1188"/>
                  <a:pt x="2965" y="1217"/>
                  <a:pt x="2956" y="1249"/>
                </a:cubicBezTo>
                <a:cubicBezTo>
                  <a:pt x="2947" y="1281"/>
                  <a:pt x="2959" y="1296"/>
                  <a:pt x="3022" y="1329"/>
                </a:cubicBezTo>
                <a:close/>
                <a:moveTo>
                  <a:pt x="3054" y="635"/>
                </a:moveTo>
                <a:cubicBezTo>
                  <a:pt x="3051" y="648"/>
                  <a:pt x="3047" y="662"/>
                  <a:pt x="3044" y="673"/>
                </a:cubicBezTo>
                <a:cubicBezTo>
                  <a:pt x="3062" y="699"/>
                  <a:pt x="3082" y="699"/>
                  <a:pt x="3103" y="685"/>
                </a:cubicBezTo>
                <a:cubicBezTo>
                  <a:pt x="3117" y="676"/>
                  <a:pt x="3113" y="661"/>
                  <a:pt x="3107" y="647"/>
                </a:cubicBezTo>
                <a:cubicBezTo>
                  <a:pt x="3094" y="622"/>
                  <a:pt x="3077" y="624"/>
                  <a:pt x="3054" y="635"/>
                </a:cubicBezTo>
                <a:close/>
                <a:moveTo>
                  <a:pt x="3355" y="539"/>
                </a:moveTo>
                <a:cubicBezTo>
                  <a:pt x="3365" y="518"/>
                  <a:pt x="3349" y="499"/>
                  <a:pt x="3313" y="489"/>
                </a:cubicBezTo>
                <a:cubicBezTo>
                  <a:pt x="3293" y="531"/>
                  <a:pt x="3295" y="547"/>
                  <a:pt x="3316" y="556"/>
                </a:cubicBezTo>
                <a:cubicBezTo>
                  <a:pt x="3335" y="563"/>
                  <a:pt x="3347" y="554"/>
                  <a:pt x="3355" y="539"/>
                </a:cubicBezTo>
                <a:close/>
                <a:moveTo>
                  <a:pt x="3336" y="205"/>
                </a:moveTo>
                <a:cubicBezTo>
                  <a:pt x="3353" y="199"/>
                  <a:pt x="3364" y="176"/>
                  <a:pt x="3357" y="158"/>
                </a:cubicBezTo>
                <a:cubicBezTo>
                  <a:pt x="3351" y="143"/>
                  <a:pt x="3330" y="133"/>
                  <a:pt x="3314" y="138"/>
                </a:cubicBezTo>
                <a:cubicBezTo>
                  <a:pt x="3297" y="143"/>
                  <a:pt x="3284" y="163"/>
                  <a:pt x="3287" y="178"/>
                </a:cubicBezTo>
                <a:cubicBezTo>
                  <a:pt x="3292" y="197"/>
                  <a:pt x="3317" y="211"/>
                  <a:pt x="3336" y="205"/>
                </a:cubicBezTo>
                <a:close/>
                <a:moveTo>
                  <a:pt x="3279" y="410"/>
                </a:moveTo>
                <a:cubicBezTo>
                  <a:pt x="3300" y="415"/>
                  <a:pt x="3313" y="399"/>
                  <a:pt x="3318" y="383"/>
                </a:cubicBezTo>
                <a:cubicBezTo>
                  <a:pt x="3324" y="358"/>
                  <a:pt x="3311" y="341"/>
                  <a:pt x="3284" y="331"/>
                </a:cubicBezTo>
                <a:cubicBezTo>
                  <a:pt x="3259" y="343"/>
                  <a:pt x="3240" y="358"/>
                  <a:pt x="3249" y="386"/>
                </a:cubicBezTo>
                <a:cubicBezTo>
                  <a:pt x="3253" y="396"/>
                  <a:pt x="3268" y="406"/>
                  <a:pt x="3279" y="410"/>
                </a:cubicBezTo>
                <a:close/>
                <a:moveTo>
                  <a:pt x="3629" y="563"/>
                </a:moveTo>
                <a:cubicBezTo>
                  <a:pt x="3629" y="542"/>
                  <a:pt x="3608" y="517"/>
                  <a:pt x="3586" y="512"/>
                </a:cubicBezTo>
                <a:cubicBezTo>
                  <a:pt x="3564" y="507"/>
                  <a:pt x="3555" y="516"/>
                  <a:pt x="3535" y="559"/>
                </a:cubicBezTo>
                <a:cubicBezTo>
                  <a:pt x="3554" y="600"/>
                  <a:pt x="3567" y="608"/>
                  <a:pt x="3600" y="601"/>
                </a:cubicBezTo>
                <a:cubicBezTo>
                  <a:pt x="3619" y="596"/>
                  <a:pt x="3629" y="583"/>
                  <a:pt x="3629" y="563"/>
                </a:cubicBezTo>
                <a:close/>
                <a:moveTo>
                  <a:pt x="3400" y="533"/>
                </a:moveTo>
                <a:cubicBezTo>
                  <a:pt x="3396" y="553"/>
                  <a:pt x="3401" y="567"/>
                  <a:pt x="3420" y="576"/>
                </a:cubicBezTo>
                <a:cubicBezTo>
                  <a:pt x="3443" y="587"/>
                  <a:pt x="3463" y="579"/>
                  <a:pt x="3486" y="547"/>
                </a:cubicBezTo>
                <a:cubicBezTo>
                  <a:pt x="3479" y="534"/>
                  <a:pt x="3472" y="521"/>
                  <a:pt x="3465" y="506"/>
                </a:cubicBezTo>
                <a:cubicBezTo>
                  <a:pt x="3415" y="503"/>
                  <a:pt x="3407" y="507"/>
                  <a:pt x="3400" y="533"/>
                </a:cubicBezTo>
                <a:close/>
                <a:moveTo>
                  <a:pt x="3764" y="1070"/>
                </a:moveTo>
                <a:cubicBezTo>
                  <a:pt x="3753" y="1066"/>
                  <a:pt x="3736" y="1073"/>
                  <a:pt x="3732" y="1084"/>
                </a:cubicBezTo>
                <a:cubicBezTo>
                  <a:pt x="3728" y="1096"/>
                  <a:pt x="3739" y="1115"/>
                  <a:pt x="3752" y="1119"/>
                </a:cubicBezTo>
                <a:cubicBezTo>
                  <a:pt x="3764" y="1123"/>
                  <a:pt x="3772" y="1118"/>
                  <a:pt x="3777" y="1101"/>
                </a:cubicBezTo>
                <a:cubicBezTo>
                  <a:pt x="3782" y="1085"/>
                  <a:pt x="3777" y="1075"/>
                  <a:pt x="3764" y="1070"/>
                </a:cubicBezTo>
                <a:close/>
                <a:moveTo>
                  <a:pt x="3717" y="877"/>
                </a:moveTo>
                <a:cubicBezTo>
                  <a:pt x="3715" y="859"/>
                  <a:pt x="3704" y="851"/>
                  <a:pt x="3688" y="849"/>
                </a:cubicBezTo>
                <a:cubicBezTo>
                  <a:pt x="3668" y="847"/>
                  <a:pt x="3659" y="861"/>
                  <a:pt x="3649" y="883"/>
                </a:cubicBezTo>
                <a:cubicBezTo>
                  <a:pt x="3652" y="889"/>
                  <a:pt x="3657" y="898"/>
                  <a:pt x="3661" y="904"/>
                </a:cubicBezTo>
                <a:cubicBezTo>
                  <a:pt x="3695" y="913"/>
                  <a:pt x="3709" y="899"/>
                  <a:pt x="3717" y="877"/>
                </a:cubicBezTo>
                <a:close/>
                <a:moveTo>
                  <a:pt x="3715" y="996"/>
                </a:moveTo>
                <a:cubicBezTo>
                  <a:pt x="3707" y="984"/>
                  <a:pt x="3696" y="984"/>
                  <a:pt x="3684" y="988"/>
                </a:cubicBezTo>
                <a:cubicBezTo>
                  <a:pt x="3672" y="992"/>
                  <a:pt x="3669" y="1002"/>
                  <a:pt x="3669" y="1015"/>
                </a:cubicBezTo>
                <a:cubicBezTo>
                  <a:pt x="3679" y="1027"/>
                  <a:pt x="3690" y="1033"/>
                  <a:pt x="3703" y="1026"/>
                </a:cubicBezTo>
                <a:cubicBezTo>
                  <a:pt x="3715" y="1020"/>
                  <a:pt x="3717" y="1008"/>
                  <a:pt x="3715" y="996"/>
                </a:cubicBezTo>
                <a:close/>
                <a:moveTo>
                  <a:pt x="3788" y="1009"/>
                </a:moveTo>
                <a:cubicBezTo>
                  <a:pt x="3779" y="1022"/>
                  <a:pt x="3783" y="1033"/>
                  <a:pt x="3802" y="1047"/>
                </a:cubicBezTo>
                <a:cubicBezTo>
                  <a:pt x="3821" y="1043"/>
                  <a:pt x="3828" y="1031"/>
                  <a:pt x="3829" y="1014"/>
                </a:cubicBezTo>
                <a:cubicBezTo>
                  <a:pt x="3805" y="998"/>
                  <a:pt x="3796" y="997"/>
                  <a:pt x="3788" y="1009"/>
                </a:cubicBezTo>
                <a:close/>
                <a:moveTo>
                  <a:pt x="3809" y="839"/>
                </a:moveTo>
                <a:cubicBezTo>
                  <a:pt x="3824" y="828"/>
                  <a:pt x="3825" y="821"/>
                  <a:pt x="3815" y="792"/>
                </a:cubicBezTo>
                <a:cubicBezTo>
                  <a:pt x="3791" y="785"/>
                  <a:pt x="3783" y="788"/>
                  <a:pt x="3775" y="803"/>
                </a:cubicBezTo>
                <a:cubicBezTo>
                  <a:pt x="3768" y="816"/>
                  <a:pt x="3768" y="831"/>
                  <a:pt x="3776" y="838"/>
                </a:cubicBezTo>
                <a:cubicBezTo>
                  <a:pt x="3786" y="846"/>
                  <a:pt x="3797" y="847"/>
                  <a:pt x="3809" y="839"/>
                </a:cubicBezTo>
                <a:close/>
                <a:moveTo>
                  <a:pt x="3811" y="1121"/>
                </a:moveTo>
                <a:cubicBezTo>
                  <a:pt x="3815" y="1124"/>
                  <a:pt x="3824" y="1126"/>
                  <a:pt x="3829" y="1124"/>
                </a:cubicBezTo>
                <a:cubicBezTo>
                  <a:pt x="3844" y="1118"/>
                  <a:pt x="3842" y="1105"/>
                  <a:pt x="3838" y="1090"/>
                </a:cubicBezTo>
                <a:cubicBezTo>
                  <a:pt x="3830" y="1089"/>
                  <a:pt x="3821" y="1088"/>
                  <a:pt x="3813" y="1087"/>
                </a:cubicBezTo>
                <a:cubicBezTo>
                  <a:pt x="3806" y="1100"/>
                  <a:pt x="3799" y="1111"/>
                  <a:pt x="3811" y="1121"/>
                </a:cubicBezTo>
                <a:close/>
                <a:moveTo>
                  <a:pt x="3668" y="1063"/>
                </a:moveTo>
                <a:cubicBezTo>
                  <a:pt x="3660" y="1065"/>
                  <a:pt x="3651" y="1073"/>
                  <a:pt x="3647" y="1080"/>
                </a:cubicBezTo>
                <a:cubicBezTo>
                  <a:pt x="3642" y="1093"/>
                  <a:pt x="3655" y="1106"/>
                  <a:pt x="3682" y="1118"/>
                </a:cubicBezTo>
                <a:cubicBezTo>
                  <a:pt x="3704" y="1105"/>
                  <a:pt x="3708" y="1098"/>
                  <a:pt x="3703" y="1083"/>
                </a:cubicBezTo>
                <a:cubicBezTo>
                  <a:pt x="3700" y="1072"/>
                  <a:pt x="3681" y="1060"/>
                  <a:pt x="3668" y="1063"/>
                </a:cubicBezTo>
                <a:close/>
                <a:moveTo>
                  <a:pt x="3745" y="981"/>
                </a:moveTo>
                <a:cubicBezTo>
                  <a:pt x="3769" y="968"/>
                  <a:pt x="3778" y="958"/>
                  <a:pt x="3772" y="946"/>
                </a:cubicBezTo>
                <a:cubicBezTo>
                  <a:pt x="3767" y="937"/>
                  <a:pt x="3757" y="929"/>
                  <a:pt x="3747" y="926"/>
                </a:cubicBezTo>
                <a:cubicBezTo>
                  <a:pt x="3735" y="923"/>
                  <a:pt x="3728" y="935"/>
                  <a:pt x="3724" y="945"/>
                </a:cubicBezTo>
                <a:cubicBezTo>
                  <a:pt x="3719" y="956"/>
                  <a:pt x="3727" y="969"/>
                  <a:pt x="3745" y="981"/>
                </a:cubicBezTo>
                <a:close/>
                <a:moveTo>
                  <a:pt x="3641" y="974"/>
                </a:moveTo>
                <a:cubicBezTo>
                  <a:pt x="3645" y="961"/>
                  <a:pt x="3637" y="949"/>
                  <a:pt x="3623" y="945"/>
                </a:cubicBezTo>
                <a:cubicBezTo>
                  <a:pt x="3606" y="940"/>
                  <a:pt x="3594" y="945"/>
                  <a:pt x="3590" y="959"/>
                </a:cubicBezTo>
                <a:cubicBezTo>
                  <a:pt x="3587" y="973"/>
                  <a:pt x="3594" y="989"/>
                  <a:pt x="3606" y="993"/>
                </a:cubicBezTo>
                <a:cubicBezTo>
                  <a:pt x="3620" y="997"/>
                  <a:pt x="3636" y="988"/>
                  <a:pt x="3641" y="974"/>
                </a:cubicBezTo>
                <a:close/>
                <a:moveTo>
                  <a:pt x="3569" y="414"/>
                </a:moveTo>
                <a:cubicBezTo>
                  <a:pt x="3580" y="431"/>
                  <a:pt x="3602" y="436"/>
                  <a:pt x="3619" y="426"/>
                </a:cubicBezTo>
                <a:cubicBezTo>
                  <a:pt x="3636" y="416"/>
                  <a:pt x="3650" y="403"/>
                  <a:pt x="3647" y="381"/>
                </a:cubicBezTo>
                <a:cubicBezTo>
                  <a:pt x="3644" y="359"/>
                  <a:pt x="3630" y="352"/>
                  <a:pt x="3583" y="350"/>
                </a:cubicBezTo>
                <a:cubicBezTo>
                  <a:pt x="3564" y="370"/>
                  <a:pt x="3551" y="389"/>
                  <a:pt x="3569" y="414"/>
                </a:cubicBezTo>
                <a:close/>
                <a:moveTo>
                  <a:pt x="3474" y="753"/>
                </a:moveTo>
                <a:cubicBezTo>
                  <a:pt x="3481" y="772"/>
                  <a:pt x="3513" y="783"/>
                  <a:pt x="3535" y="774"/>
                </a:cubicBezTo>
                <a:cubicBezTo>
                  <a:pt x="3554" y="766"/>
                  <a:pt x="3562" y="745"/>
                  <a:pt x="3553" y="723"/>
                </a:cubicBezTo>
                <a:cubicBezTo>
                  <a:pt x="3544" y="700"/>
                  <a:pt x="3519" y="686"/>
                  <a:pt x="3501" y="693"/>
                </a:cubicBezTo>
                <a:cubicBezTo>
                  <a:pt x="3481" y="701"/>
                  <a:pt x="3466" y="734"/>
                  <a:pt x="3474" y="753"/>
                </a:cubicBezTo>
                <a:close/>
                <a:moveTo>
                  <a:pt x="3582" y="262"/>
                </a:moveTo>
                <a:cubicBezTo>
                  <a:pt x="3607" y="253"/>
                  <a:pt x="3618" y="222"/>
                  <a:pt x="3607" y="191"/>
                </a:cubicBezTo>
                <a:cubicBezTo>
                  <a:pt x="3599" y="167"/>
                  <a:pt x="3564" y="151"/>
                  <a:pt x="3541" y="160"/>
                </a:cubicBezTo>
                <a:cubicBezTo>
                  <a:pt x="3519" y="168"/>
                  <a:pt x="3503" y="213"/>
                  <a:pt x="3513" y="238"/>
                </a:cubicBezTo>
                <a:cubicBezTo>
                  <a:pt x="3522" y="260"/>
                  <a:pt x="3556" y="272"/>
                  <a:pt x="3582" y="262"/>
                </a:cubicBezTo>
                <a:close/>
                <a:moveTo>
                  <a:pt x="3562" y="1103"/>
                </a:moveTo>
                <a:cubicBezTo>
                  <a:pt x="3588" y="1105"/>
                  <a:pt x="3595" y="1102"/>
                  <a:pt x="3600" y="1087"/>
                </a:cubicBezTo>
                <a:cubicBezTo>
                  <a:pt x="3607" y="1069"/>
                  <a:pt x="3604" y="1062"/>
                  <a:pt x="3578" y="1045"/>
                </a:cubicBezTo>
                <a:cubicBezTo>
                  <a:pt x="3540" y="1058"/>
                  <a:pt x="3537" y="1070"/>
                  <a:pt x="3562" y="1103"/>
                </a:cubicBezTo>
                <a:close/>
                <a:moveTo>
                  <a:pt x="3604" y="1224"/>
                </a:moveTo>
                <a:cubicBezTo>
                  <a:pt x="3609" y="1212"/>
                  <a:pt x="3603" y="1193"/>
                  <a:pt x="3592" y="1188"/>
                </a:cubicBezTo>
                <a:cubicBezTo>
                  <a:pt x="3574" y="1179"/>
                  <a:pt x="3561" y="1189"/>
                  <a:pt x="3547" y="1202"/>
                </a:cubicBezTo>
                <a:cubicBezTo>
                  <a:pt x="3551" y="1214"/>
                  <a:pt x="3555" y="1225"/>
                  <a:pt x="3559" y="1237"/>
                </a:cubicBezTo>
                <a:cubicBezTo>
                  <a:pt x="3589" y="1239"/>
                  <a:pt x="3599" y="1235"/>
                  <a:pt x="3604" y="1224"/>
                </a:cubicBezTo>
                <a:close/>
                <a:moveTo>
                  <a:pt x="2939" y="702"/>
                </a:moveTo>
                <a:cubicBezTo>
                  <a:pt x="2901" y="715"/>
                  <a:pt x="2890" y="727"/>
                  <a:pt x="2892" y="752"/>
                </a:cubicBezTo>
                <a:cubicBezTo>
                  <a:pt x="2893" y="767"/>
                  <a:pt x="2901" y="778"/>
                  <a:pt x="2917" y="781"/>
                </a:cubicBezTo>
                <a:cubicBezTo>
                  <a:pt x="2936" y="785"/>
                  <a:pt x="2952" y="782"/>
                  <a:pt x="2960" y="763"/>
                </a:cubicBezTo>
                <a:cubicBezTo>
                  <a:pt x="2971" y="738"/>
                  <a:pt x="2966" y="717"/>
                  <a:pt x="2939" y="702"/>
                </a:cubicBezTo>
                <a:close/>
                <a:moveTo>
                  <a:pt x="2936" y="463"/>
                </a:moveTo>
                <a:cubicBezTo>
                  <a:pt x="2956" y="440"/>
                  <a:pt x="2953" y="417"/>
                  <a:pt x="2936" y="394"/>
                </a:cubicBezTo>
                <a:cubicBezTo>
                  <a:pt x="2890" y="399"/>
                  <a:pt x="2877" y="407"/>
                  <a:pt x="2880" y="430"/>
                </a:cubicBezTo>
                <a:cubicBezTo>
                  <a:pt x="2882" y="455"/>
                  <a:pt x="2899" y="465"/>
                  <a:pt x="2936" y="463"/>
                </a:cubicBezTo>
                <a:close/>
                <a:moveTo>
                  <a:pt x="2184" y="83"/>
                </a:moveTo>
                <a:cubicBezTo>
                  <a:pt x="2201" y="91"/>
                  <a:pt x="2217" y="88"/>
                  <a:pt x="2230" y="72"/>
                </a:cubicBezTo>
                <a:cubicBezTo>
                  <a:pt x="2244" y="54"/>
                  <a:pt x="2250" y="35"/>
                  <a:pt x="2234" y="15"/>
                </a:cubicBezTo>
                <a:cubicBezTo>
                  <a:pt x="2231" y="11"/>
                  <a:pt x="2228" y="8"/>
                  <a:pt x="2225" y="5"/>
                </a:cubicBezTo>
                <a:cubicBezTo>
                  <a:pt x="2155" y="5"/>
                  <a:pt x="2155" y="5"/>
                  <a:pt x="2155" y="5"/>
                </a:cubicBezTo>
                <a:cubicBezTo>
                  <a:pt x="2149" y="54"/>
                  <a:pt x="2156" y="72"/>
                  <a:pt x="2184" y="83"/>
                </a:cubicBezTo>
                <a:close/>
                <a:moveTo>
                  <a:pt x="2156" y="873"/>
                </a:moveTo>
                <a:cubicBezTo>
                  <a:pt x="2185" y="886"/>
                  <a:pt x="2205" y="870"/>
                  <a:pt x="2226" y="848"/>
                </a:cubicBezTo>
                <a:cubicBezTo>
                  <a:pt x="2219" y="830"/>
                  <a:pt x="2212" y="812"/>
                  <a:pt x="2205" y="794"/>
                </a:cubicBezTo>
                <a:cubicBezTo>
                  <a:pt x="2157" y="793"/>
                  <a:pt x="2142" y="799"/>
                  <a:pt x="2135" y="817"/>
                </a:cubicBezTo>
                <a:cubicBezTo>
                  <a:pt x="2128" y="836"/>
                  <a:pt x="2138" y="865"/>
                  <a:pt x="2156" y="873"/>
                </a:cubicBezTo>
                <a:close/>
                <a:moveTo>
                  <a:pt x="2302" y="304"/>
                </a:moveTo>
                <a:cubicBezTo>
                  <a:pt x="2323" y="292"/>
                  <a:pt x="2344" y="279"/>
                  <a:pt x="2365" y="266"/>
                </a:cubicBezTo>
                <a:cubicBezTo>
                  <a:pt x="2355" y="206"/>
                  <a:pt x="2345" y="188"/>
                  <a:pt x="2320" y="184"/>
                </a:cubicBezTo>
                <a:cubicBezTo>
                  <a:pt x="2296" y="179"/>
                  <a:pt x="2261" y="198"/>
                  <a:pt x="2256" y="222"/>
                </a:cubicBezTo>
                <a:cubicBezTo>
                  <a:pt x="2246" y="261"/>
                  <a:pt x="2270" y="282"/>
                  <a:pt x="2302" y="304"/>
                </a:cubicBezTo>
                <a:close/>
                <a:moveTo>
                  <a:pt x="2690" y="228"/>
                </a:moveTo>
                <a:cubicBezTo>
                  <a:pt x="2710" y="227"/>
                  <a:pt x="2725" y="218"/>
                  <a:pt x="2731" y="196"/>
                </a:cubicBezTo>
                <a:cubicBezTo>
                  <a:pt x="2740" y="167"/>
                  <a:pt x="2734" y="156"/>
                  <a:pt x="2692" y="130"/>
                </a:cubicBezTo>
                <a:cubicBezTo>
                  <a:pt x="2654" y="147"/>
                  <a:pt x="2647" y="158"/>
                  <a:pt x="2652" y="186"/>
                </a:cubicBezTo>
                <a:cubicBezTo>
                  <a:pt x="2656" y="209"/>
                  <a:pt x="2673" y="228"/>
                  <a:pt x="2690" y="228"/>
                </a:cubicBezTo>
                <a:close/>
                <a:moveTo>
                  <a:pt x="2097" y="669"/>
                </a:moveTo>
                <a:cubicBezTo>
                  <a:pt x="2098" y="641"/>
                  <a:pt x="2087" y="631"/>
                  <a:pt x="2047" y="621"/>
                </a:cubicBezTo>
                <a:cubicBezTo>
                  <a:pt x="2035" y="628"/>
                  <a:pt x="2022" y="636"/>
                  <a:pt x="2007" y="645"/>
                </a:cubicBezTo>
                <a:cubicBezTo>
                  <a:pt x="2016" y="691"/>
                  <a:pt x="2033" y="711"/>
                  <a:pt x="2060" y="709"/>
                </a:cubicBezTo>
                <a:cubicBezTo>
                  <a:pt x="2079" y="708"/>
                  <a:pt x="2096" y="690"/>
                  <a:pt x="2097" y="669"/>
                </a:cubicBezTo>
                <a:close/>
                <a:moveTo>
                  <a:pt x="2612" y="428"/>
                </a:moveTo>
                <a:cubicBezTo>
                  <a:pt x="2664" y="405"/>
                  <a:pt x="2668" y="374"/>
                  <a:pt x="2655" y="337"/>
                </a:cubicBezTo>
                <a:cubicBezTo>
                  <a:pt x="2635" y="317"/>
                  <a:pt x="2613" y="318"/>
                  <a:pt x="2591" y="332"/>
                </a:cubicBezTo>
                <a:cubicBezTo>
                  <a:pt x="2563" y="350"/>
                  <a:pt x="2567" y="376"/>
                  <a:pt x="2577" y="415"/>
                </a:cubicBezTo>
                <a:cubicBezTo>
                  <a:pt x="2586" y="419"/>
                  <a:pt x="2602" y="424"/>
                  <a:pt x="2612" y="428"/>
                </a:cubicBezTo>
                <a:close/>
                <a:moveTo>
                  <a:pt x="2542" y="1335"/>
                </a:moveTo>
                <a:cubicBezTo>
                  <a:pt x="2575" y="1324"/>
                  <a:pt x="2596" y="1274"/>
                  <a:pt x="2584" y="1235"/>
                </a:cubicBezTo>
                <a:cubicBezTo>
                  <a:pt x="2573" y="1196"/>
                  <a:pt x="2527" y="1177"/>
                  <a:pt x="2480" y="1191"/>
                </a:cubicBezTo>
                <a:cubicBezTo>
                  <a:pt x="2444" y="1202"/>
                  <a:pt x="2417" y="1252"/>
                  <a:pt x="2428" y="1288"/>
                </a:cubicBezTo>
                <a:cubicBezTo>
                  <a:pt x="2439" y="1321"/>
                  <a:pt x="2504" y="1348"/>
                  <a:pt x="2542" y="1335"/>
                </a:cubicBezTo>
                <a:close/>
                <a:moveTo>
                  <a:pt x="2496" y="103"/>
                </a:moveTo>
                <a:cubicBezTo>
                  <a:pt x="2531" y="99"/>
                  <a:pt x="2542" y="83"/>
                  <a:pt x="2545" y="31"/>
                </a:cubicBezTo>
                <a:cubicBezTo>
                  <a:pt x="2538" y="23"/>
                  <a:pt x="2530" y="14"/>
                  <a:pt x="2522" y="5"/>
                </a:cubicBezTo>
                <a:cubicBezTo>
                  <a:pt x="2469" y="5"/>
                  <a:pt x="2469" y="5"/>
                  <a:pt x="2469" y="5"/>
                </a:cubicBezTo>
                <a:cubicBezTo>
                  <a:pt x="2442" y="23"/>
                  <a:pt x="2432" y="43"/>
                  <a:pt x="2438" y="66"/>
                </a:cubicBezTo>
                <a:cubicBezTo>
                  <a:pt x="2443" y="90"/>
                  <a:pt x="2470" y="107"/>
                  <a:pt x="2496" y="103"/>
                </a:cubicBezTo>
                <a:close/>
                <a:moveTo>
                  <a:pt x="1984" y="311"/>
                </a:moveTo>
                <a:cubicBezTo>
                  <a:pt x="2026" y="378"/>
                  <a:pt x="2051" y="378"/>
                  <a:pt x="2103" y="317"/>
                </a:cubicBezTo>
                <a:cubicBezTo>
                  <a:pt x="2096" y="265"/>
                  <a:pt x="2088" y="254"/>
                  <a:pt x="2055" y="249"/>
                </a:cubicBezTo>
                <a:cubicBezTo>
                  <a:pt x="2017" y="243"/>
                  <a:pt x="2005" y="254"/>
                  <a:pt x="1984" y="311"/>
                </a:cubicBezTo>
                <a:close/>
                <a:moveTo>
                  <a:pt x="1988" y="1045"/>
                </a:moveTo>
                <a:cubicBezTo>
                  <a:pt x="1994" y="1062"/>
                  <a:pt x="2024" y="1081"/>
                  <a:pt x="2045" y="1074"/>
                </a:cubicBezTo>
                <a:cubicBezTo>
                  <a:pt x="2057" y="1071"/>
                  <a:pt x="2071" y="1058"/>
                  <a:pt x="2076" y="1046"/>
                </a:cubicBezTo>
                <a:cubicBezTo>
                  <a:pt x="2084" y="1025"/>
                  <a:pt x="2062" y="1006"/>
                  <a:pt x="2019" y="989"/>
                </a:cubicBezTo>
                <a:cubicBezTo>
                  <a:pt x="1985" y="1012"/>
                  <a:pt x="1979" y="1022"/>
                  <a:pt x="1988" y="1045"/>
                </a:cubicBezTo>
                <a:close/>
                <a:moveTo>
                  <a:pt x="1893" y="1070"/>
                </a:moveTo>
                <a:cubicBezTo>
                  <a:pt x="1911" y="1075"/>
                  <a:pt x="1937" y="1062"/>
                  <a:pt x="1942" y="1045"/>
                </a:cubicBezTo>
                <a:cubicBezTo>
                  <a:pt x="1948" y="1026"/>
                  <a:pt x="1930" y="998"/>
                  <a:pt x="1908" y="992"/>
                </a:cubicBezTo>
                <a:cubicBezTo>
                  <a:pt x="1889" y="986"/>
                  <a:pt x="1878" y="995"/>
                  <a:pt x="1871" y="1021"/>
                </a:cubicBezTo>
                <a:cubicBezTo>
                  <a:pt x="1864" y="1047"/>
                  <a:pt x="1872" y="1063"/>
                  <a:pt x="1893" y="1070"/>
                </a:cubicBezTo>
                <a:close/>
                <a:moveTo>
                  <a:pt x="1795" y="1162"/>
                </a:moveTo>
                <a:cubicBezTo>
                  <a:pt x="1833" y="1185"/>
                  <a:pt x="1847" y="1187"/>
                  <a:pt x="1859" y="1167"/>
                </a:cubicBezTo>
                <a:cubicBezTo>
                  <a:pt x="1872" y="1146"/>
                  <a:pt x="1865" y="1129"/>
                  <a:pt x="1835" y="1109"/>
                </a:cubicBezTo>
                <a:cubicBezTo>
                  <a:pt x="1806" y="1115"/>
                  <a:pt x="1795" y="1135"/>
                  <a:pt x="1795" y="1162"/>
                </a:cubicBezTo>
                <a:close/>
                <a:moveTo>
                  <a:pt x="1868" y="698"/>
                </a:moveTo>
                <a:cubicBezTo>
                  <a:pt x="1876" y="679"/>
                  <a:pt x="1867" y="665"/>
                  <a:pt x="1848" y="659"/>
                </a:cubicBezTo>
                <a:cubicBezTo>
                  <a:pt x="1805" y="676"/>
                  <a:pt x="1804" y="677"/>
                  <a:pt x="1815" y="719"/>
                </a:cubicBezTo>
                <a:cubicBezTo>
                  <a:pt x="1837" y="724"/>
                  <a:pt x="1858" y="722"/>
                  <a:pt x="1868" y="698"/>
                </a:cubicBezTo>
                <a:close/>
                <a:moveTo>
                  <a:pt x="1835" y="838"/>
                </a:moveTo>
                <a:cubicBezTo>
                  <a:pt x="1819" y="838"/>
                  <a:pt x="1813" y="851"/>
                  <a:pt x="1810" y="866"/>
                </a:cubicBezTo>
                <a:cubicBezTo>
                  <a:pt x="1804" y="893"/>
                  <a:pt x="1820" y="901"/>
                  <a:pt x="1843" y="906"/>
                </a:cubicBezTo>
                <a:cubicBezTo>
                  <a:pt x="1854" y="897"/>
                  <a:pt x="1864" y="889"/>
                  <a:pt x="1873" y="882"/>
                </a:cubicBezTo>
                <a:cubicBezTo>
                  <a:pt x="1875" y="851"/>
                  <a:pt x="1859" y="839"/>
                  <a:pt x="1835" y="838"/>
                </a:cubicBezTo>
                <a:close/>
                <a:moveTo>
                  <a:pt x="2023" y="161"/>
                </a:moveTo>
                <a:cubicBezTo>
                  <a:pt x="2050" y="166"/>
                  <a:pt x="2070" y="135"/>
                  <a:pt x="2081" y="77"/>
                </a:cubicBezTo>
                <a:cubicBezTo>
                  <a:pt x="2046" y="40"/>
                  <a:pt x="2031" y="35"/>
                  <a:pt x="2005" y="51"/>
                </a:cubicBezTo>
                <a:cubicBezTo>
                  <a:pt x="1985" y="63"/>
                  <a:pt x="1969" y="104"/>
                  <a:pt x="1981" y="128"/>
                </a:cubicBezTo>
                <a:cubicBezTo>
                  <a:pt x="1988" y="143"/>
                  <a:pt x="2007" y="158"/>
                  <a:pt x="2023" y="161"/>
                </a:cubicBezTo>
                <a:close/>
                <a:moveTo>
                  <a:pt x="1892" y="764"/>
                </a:moveTo>
                <a:cubicBezTo>
                  <a:pt x="1898" y="778"/>
                  <a:pt x="1905" y="793"/>
                  <a:pt x="1911" y="807"/>
                </a:cubicBezTo>
                <a:cubicBezTo>
                  <a:pt x="1949" y="813"/>
                  <a:pt x="1963" y="807"/>
                  <a:pt x="1973" y="783"/>
                </a:cubicBezTo>
                <a:cubicBezTo>
                  <a:pt x="1982" y="764"/>
                  <a:pt x="1976" y="750"/>
                  <a:pt x="1959" y="740"/>
                </a:cubicBezTo>
                <a:cubicBezTo>
                  <a:pt x="1939" y="728"/>
                  <a:pt x="1914" y="737"/>
                  <a:pt x="1892" y="764"/>
                </a:cubicBezTo>
                <a:close/>
                <a:moveTo>
                  <a:pt x="2791" y="539"/>
                </a:moveTo>
                <a:cubicBezTo>
                  <a:pt x="2799" y="519"/>
                  <a:pt x="2790" y="502"/>
                  <a:pt x="2775" y="489"/>
                </a:cubicBezTo>
                <a:cubicBezTo>
                  <a:pt x="2753" y="482"/>
                  <a:pt x="2739" y="492"/>
                  <a:pt x="2728" y="510"/>
                </a:cubicBezTo>
                <a:cubicBezTo>
                  <a:pt x="2717" y="528"/>
                  <a:pt x="2724" y="543"/>
                  <a:pt x="2737" y="559"/>
                </a:cubicBezTo>
                <a:cubicBezTo>
                  <a:pt x="2762" y="564"/>
                  <a:pt x="2782" y="560"/>
                  <a:pt x="2791" y="539"/>
                </a:cubicBezTo>
                <a:close/>
                <a:moveTo>
                  <a:pt x="3065" y="160"/>
                </a:moveTo>
                <a:cubicBezTo>
                  <a:pt x="3075" y="153"/>
                  <a:pt x="3089" y="140"/>
                  <a:pt x="3089" y="129"/>
                </a:cubicBezTo>
                <a:cubicBezTo>
                  <a:pt x="3089" y="102"/>
                  <a:pt x="3069" y="93"/>
                  <a:pt x="3044" y="93"/>
                </a:cubicBezTo>
                <a:cubicBezTo>
                  <a:pt x="3025" y="109"/>
                  <a:pt x="3014" y="127"/>
                  <a:pt x="3028" y="151"/>
                </a:cubicBezTo>
                <a:cubicBezTo>
                  <a:pt x="3036" y="166"/>
                  <a:pt x="3052" y="169"/>
                  <a:pt x="3065" y="160"/>
                </a:cubicBezTo>
                <a:close/>
                <a:moveTo>
                  <a:pt x="3003" y="334"/>
                </a:moveTo>
                <a:cubicBezTo>
                  <a:pt x="3026" y="335"/>
                  <a:pt x="3026" y="313"/>
                  <a:pt x="3028" y="292"/>
                </a:cubicBezTo>
                <a:cubicBezTo>
                  <a:pt x="3012" y="279"/>
                  <a:pt x="2997" y="259"/>
                  <a:pt x="2976" y="278"/>
                </a:cubicBezTo>
                <a:cubicBezTo>
                  <a:pt x="2969" y="284"/>
                  <a:pt x="2965" y="303"/>
                  <a:pt x="2969" y="310"/>
                </a:cubicBezTo>
                <a:cubicBezTo>
                  <a:pt x="2976" y="321"/>
                  <a:pt x="2991" y="334"/>
                  <a:pt x="3003" y="334"/>
                </a:cubicBezTo>
                <a:close/>
                <a:moveTo>
                  <a:pt x="2875" y="162"/>
                </a:moveTo>
                <a:cubicBezTo>
                  <a:pt x="2869" y="197"/>
                  <a:pt x="2895" y="210"/>
                  <a:pt x="2923" y="225"/>
                </a:cubicBezTo>
                <a:cubicBezTo>
                  <a:pt x="2948" y="211"/>
                  <a:pt x="2967" y="195"/>
                  <a:pt x="2957" y="167"/>
                </a:cubicBezTo>
                <a:cubicBezTo>
                  <a:pt x="2951" y="149"/>
                  <a:pt x="2939" y="134"/>
                  <a:pt x="2915" y="137"/>
                </a:cubicBezTo>
                <a:cubicBezTo>
                  <a:pt x="2898" y="140"/>
                  <a:pt x="2878" y="140"/>
                  <a:pt x="2875" y="162"/>
                </a:cubicBezTo>
                <a:close/>
                <a:moveTo>
                  <a:pt x="2734" y="415"/>
                </a:moveTo>
                <a:cubicBezTo>
                  <a:pt x="2739" y="435"/>
                  <a:pt x="2762" y="442"/>
                  <a:pt x="2797" y="439"/>
                </a:cubicBezTo>
                <a:cubicBezTo>
                  <a:pt x="2814" y="398"/>
                  <a:pt x="2816" y="376"/>
                  <a:pt x="2796" y="368"/>
                </a:cubicBezTo>
                <a:cubicBezTo>
                  <a:pt x="2781" y="361"/>
                  <a:pt x="2759" y="362"/>
                  <a:pt x="2744" y="369"/>
                </a:cubicBezTo>
                <a:cubicBezTo>
                  <a:pt x="2725" y="377"/>
                  <a:pt x="2729" y="399"/>
                  <a:pt x="2734" y="415"/>
                </a:cubicBezTo>
                <a:close/>
                <a:moveTo>
                  <a:pt x="2912" y="531"/>
                </a:moveTo>
                <a:cubicBezTo>
                  <a:pt x="2894" y="537"/>
                  <a:pt x="2881" y="564"/>
                  <a:pt x="2887" y="581"/>
                </a:cubicBezTo>
                <a:cubicBezTo>
                  <a:pt x="2894" y="600"/>
                  <a:pt x="2926" y="613"/>
                  <a:pt x="2948" y="605"/>
                </a:cubicBezTo>
                <a:cubicBezTo>
                  <a:pt x="2967" y="597"/>
                  <a:pt x="2971" y="583"/>
                  <a:pt x="2960" y="557"/>
                </a:cubicBezTo>
                <a:cubicBezTo>
                  <a:pt x="2950" y="532"/>
                  <a:pt x="2934" y="523"/>
                  <a:pt x="2912" y="531"/>
                </a:cubicBezTo>
                <a:close/>
                <a:moveTo>
                  <a:pt x="3063" y="420"/>
                </a:moveTo>
                <a:cubicBezTo>
                  <a:pt x="3078" y="417"/>
                  <a:pt x="3085" y="404"/>
                  <a:pt x="3078" y="387"/>
                </a:cubicBezTo>
                <a:cubicBezTo>
                  <a:pt x="3073" y="373"/>
                  <a:pt x="3062" y="366"/>
                  <a:pt x="3049" y="374"/>
                </a:cubicBezTo>
                <a:cubicBezTo>
                  <a:pt x="3040" y="379"/>
                  <a:pt x="3035" y="391"/>
                  <a:pt x="3024" y="406"/>
                </a:cubicBezTo>
                <a:cubicBezTo>
                  <a:pt x="3042" y="414"/>
                  <a:pt x="3054" y="422"/>
                  <a:pt x="3063" y="420"/>
                </a:cubicBezTo>
                <a:close/>
                <a:moveTo>
                  <a:pt x="3060" y="758"/>
                </a:moveTo>
                <a:cubicBezTo>
                  <a:pt x="3025" y="776"/>
                  <a:pt x="3017" y="790"/>
                  <a:pt x="3023" y="816"/>
                </a:cubicBezTo>
                <a:cubicBezTo>
                  <a:pt x="3028" y="837"/>
                  <a:pt x="3042" y="845"/>
                  <a:pt x="3062" y="843"/>
                </a:cubicBezTo>
                <a:cubicBezTo>
                  <a:pt x="3085" y="840"/>
                  <a:pt x="3100" y="818"/>
                  <a:pt x="3102" y="781"/>
                </a:cubicBezTo>
                <a:cubicBezTo>
                  <a:pt x="3089" y="774"/>
                  <a:pt x="3074" y="765"/>
                  <a:pt x="3060" y="758"/>
                </a:cubicBezTo>
                <a:close/>
                <a:moveTo>
                  <a:pt x="2993" y="986"/>
                </a:moveTo>
                <a:cubicBezTo>
                  <a:pt x="3009" y="1010"/>
                  <a:pt x="3024" y="1012"/>
                  <a:pt x="3063" y="995"/>
                </a:cubicBezTo>
                <a:cubicBezTo>
                  <a:pt x="3069" y="981"/>
                  <a:pt x="3074" y="967"/>
                  <a:pt x="3081" y="950"/>
                </a:cubicBezTo>
                <a:cubicBezTo>
                  <a:pt x="3045" y="918"/>
                  <a:pt x="3019" y="913"/>
                  <a:pt x="2998" y="930"/>
                </a:cubicBezTo>
                <a:cubicBezTo>
                  <a:pt x="2983" y="943"/>
                  <a:pt x="2980" y="968"/>
                  <a:pt x="2993" y="986"/>
                </a:cubicBezTo>
                <a:close/>
                <a:moveTo>
                  <a:pt x="1867" y="552"/>
                </a:moveTo>
                <a:cubicBezTo>
                  <a:pt x="1862" y="570"/>
                  <a:pt x="1877" y="592"/>
                  <a:pt x="1901" y="600"/>
                </a:cubicBezTo>
                <a:cubicBezTo>
                  <a:pt x="1923" y="607"/>
                  <a:pt x="1943" y="597"/>
                  <a:pt x="1948" y="577"/>
                </a:cubicBezTo>
                <a:cubicBezTo>
                  <a:pt x="1954" y="551"/>
                  <a:pt x="1942" y="527"/>
                  <a:pt x="1921" y="521"/>
                </a:cubicBezTo>
                <a:cubicBezTo>
                  <a:pt x="1899" y="515"/>
                  <a:pt x="1874" y="530"/>
                  <a:pt x="1867" y="552"/>
                </a:cubicBezTo>
                <a:close/>
                <a:moveTo>
                  <a:pt x="2859" y="675"/>
                </a:moveTo>
                <a:cubicBezTo>
                  <a:pt x="2873" y="635"/>
                  <a:pt x="2871" y="623"/>
                  <a:pt x="2850" y="610"/>
                </a:cubicBezTo>
                <a:cubicBezTo>
                  <a:pt x="2834" y="600"/>
                  <a:pt x="2798" y="603"/>
                  <a:pt x="2785" y="621"/>
                </a:cubicBezTo>
                <a:cubicBezTo>
                  <a:pt x="2777" y="632"/>
                  <a:pt x="2773" y="651"/>
                  <a:pt x="2777" y="663"/>
                </a:cubicBezTo>
                <a:cubicBezTo>
                  <a:pt x="2783" y="685"/>
                  <a:pt x="2813" y="688"/>
                  <a:pt x="2859" y="675"/>
                </a:cubicBezTo>
                <a:close/>
                <a:moveTo>
                  <a:pt x="3023" y="547"/>
                </a:moveTo>
                <a:cubicBezTo>
                  <a:pt x="3032" y="547"/>
                  <a:pt x="3045" y="540"/>
                  <a:pt x="3049" y="532"/>
                </a:cubicBezTo>
                <a:cubicBezTo>
                  <a:pt x="3061" y="509"/>
                  <a:pt x="3046" y="495"/>
                  <a:pt x="3025" y="479"/>
                </a:cubicBezTo>
                <a:cubicBezTo>
                  <a:pt x="3014" y="487"/>
                  <a:pt x="3002" y="495"/>
                  <a:pt x="2991" y="502"/>
                </a:cubicBezTo>
                <a:cubicBezTo>
                  <a:pt x="2996" y="526"/>
                  <a:pt x="2999" y="546"/>
                  <a:pt x="3023" y="547"/>
                </a:cubicBezTo>
                <a:close/>
                <a:moveTo>
                  <a:pt x="2867" y="266"/>
                </a:moveTo>
                <a:cubicBezTo>
                  <a:pt x="2853" y="250"/>
                  <a:pt x="2847" y="225"/>
                  <a:pt x="2820" y="236"/>
                </a:cubicBezTo>
                <a:cubicBezTo>
                  <a:pt x="2806" y="242"/>
                  <a:pt x="2792" y="254"/>
                  <a:pt x="2797" y="273"/>
                </a:cubicBezTo>
                <a:cubicBezTo>
                  <a:pt x="2803" y="298"/>
                  <a:pt x="2820" y="304"/>
                  <a:pt x="2846" y="301"/>
                </a:cubicBezTo>
                <a:cubicBezTo>
                  <a:pt x="2853" y="291"/>
                  <a:pt x="2860" y="279"/>
                  <a:pt x="2867" y="266"/>
                </a:cubicBezTo>
                <a:close/>
                <a:moveTo>
                  <a:pt x="2809" y="1267"/>
                </a:moveTo>
                <a:cubicBezTo>
                  <a:pt x="2835" y="1252"/>
                  <a:pt x="2844" y="1219"/>
                  <a:pt x="2831" y="1193"/>
                </a:cubicBezTo>
                <a:cubicBezTo>
                  <a:pt x="2818" y="1167"/>
                  <a:pt x="2799" y="1145"/>
                  <a:pt x="2766" y="1148"/>
                </a:cubicBezTo>
                <a:cubicBezTo>
                  <a:pt x="2733" y="1150"/>
                  <a:pt x="2722" y="1171"/>
                  <a:pt x="2715" y="1240"/>
                </a:cubicBezTo>
                <a:cubicBezTo>
                  <a:pt x="2743" y="1270"/>
                  <a:pt x="2771" y="1291"/>
                  <a:pt x="2809" y="1267"/>
                </a:cubicBezTo>
                <a:close/>
                <a:moveTo>
                  <a:pt x="2693" y="779"/>
                </a:moveTo>
                <a:cubicBezTo>
                  <a:pt x="2728" y="755"/>
                  <a:pt x="2733" y="745"/>
                  <a:pt x="2724" y="719"/>
                </a:cubicBezTo>
                <a:cubicBezTo>
                  <a:pt x="2715" y="690"/>
                  <a:pt x="2703" y="685"/>
                  <a:pt x="2653" y="690"/>
                </a:cubicBezTo>
                <a:cubicBezTo>
                  <a:pt x="2620" y="745"/>
                  <a:pt x="2629" y="764"/>
                  <a:pt x="2693" y="779"/>
                </a:cubicBezTo>
                <a:close/>
                <a:moveTo>
                  <a:pt x="2659" y="536"/>
                </a:moveTo>
                <a:cubicBezTo>
                  <a:pt x="2651" y="517"/>
                  <a:pt x="2630" y="510"/>
                  <a:pt x="2607" y="519"/>
                </a:cubicBezTo>
                <a:cubicBezTo>
                  <a:pt x="2581" y="530"/>
                  <a:pt x="2571" y="549"/>
                  <a:pt x="2581" y="570"/>
                </a:cubicBezTo>
                <a:cubicBezTo>
                  <a:pt x="2591" y="591"/>
                  <a:pt x="2617" y="604"/>
                  <a:pt x="2635" y="596"/>
                </a:cubicBezTo>
                <a:cubicBezTo>
                  <a:pt x="2657" y="587"/>
                  <a:pt x="2668" y="559"/>
                  <a:pt x="2659" y="536"/>
                </a:cubicBezTo>
                <a:close/>
                <a:moveTo>
                  <a:pt x="2850" y="99"/>
                </a:moveTo>
                <a:cubicBezTo>
                  <a:pt x="2861" y="89"/>
                  <a:pt x="2872" y="80"/>
                  <a:pt x="2888" y="67"/>
                </a:cubicBezTo>
                <a:cubicBezTo>
                  <a:pt x="2883" y="51"/>
                  <a:pt x="2880" y="32"/>
                  <a:pt x="2871" y="17"/>
                </a:cubicBezTo>
                <a:cubicBezTo>
                  <a:pt x="2868" y="12"/>
                  <a:pt x="2864" y="8"/>
                  <a:pt x="2860" y="5"/>
                </a:cubicBezTo>
                <a:cubicBezTo>
                  <a:pt x="2799" y="5"/>
                  <a:pt x="2799" y="5"/>
                  <a:pt x="2799" y="5"/>
                </a:cubicBezTo>
                <a:cubicBezTo>
                  <a:pt x="2780" y="20"/>
                  <a:pt x="2780" y="51"/>
                  <a:pt x="2797" y="73"/>
                </a:cubicBezTo>
                <a:cubicBezTo>
                  <a:pt x="2811" y="91"/>
                  <a:pt x="2827" y="101"/>
                  <a:pt x="2850" y="99"/>
                </a:cubicBezTo>
                <a:close/>
                <a:moveTo>
                  <a:pt x="425" y="1524"/>
                </a:moveTo>
                <a:cubicBezTo>
                  <a:pt x="407" y="1531"/>
                  <a:pt x="388" y="1539"/>
                  <a:pt x="364" y="1549"/>
                </a:cubicBezTo>
                <a:cubicBezTo>
                  <a:pt x="379" y="1570"/>
                  <a:pt x="390" y="1587"/>
                  <a:pt x="401" y="1603"/>
                </a:cubicBezTo>
                <a:cubicBezTo>
                  <a:pt x="461" y="1576"/>
                  <a:pt x="463" y="1568"/>
                  <a:pt x="425" y="1524"/>
                </a:cubicBezTo>
                <a:close/>
                <a:moveTo>
                  <a:pt x="2038" y="910"/>
                </a:moveTo>
                <a:cubicBezTo>
                  <a:pt x="2046" y="897"/>
                  <a:pt x="2046" y="884"/>
                  <a:pt x="2036" y="872"/>
                </a:cubicBezTo>
                <a:cubicBezTo>
                  <a:pt x="2023" y="859"/>
                  <a:pt x="2009" y="851"/>
                  <a:pt x="1991" y="861"/>
                </a:cubicBezTo>
                <a:cubicBezTo>
                  <a:pt x="1968" y="874"/>
                  <a:pt x="1960" y="893"/>
                  <a:pt x="1972" y="921"/>
                </a:cubicBezTo>
                <a:cubicBezTo>
                  <a:pt x="2009" y="933"/>
                  <a:pt x="2025" y="930"/>
                  <a:pt x="2038" y="910"/>
                </a:cubicBezTo>
                <a:close/>
                <a:moveTo>
                  <a:pt x="1888" y="1435"/>
                </a:moveTo>
                <a:cubicBezTo>
                  <a:pt x="1872" y="1424"/>
                  <a:pt x="1855" y="1423"/>
                  <a:pt x="1838" y="1436"/>
                </a:cubicBezTo>
                <a:cubicBezTo>
                  <a:pt x="1814" y="1453"/>
                  <a:pt x="1813" y="1465"/>
                  <a:pt x="1830" y="1510"/>
                </a:cubicBezTo>
                <a:cubicBezTo>
                  <a:pt x="1869" y="1519"/>
                  <a:pt x="1881" y="1515"/>
                  <a:pt x="1894" y="1490"/>
                </a:cubicBezTo>
                <a:cubicBezTo>
                  <a:pt x="1904" y="1470"/>
                  <a:pt x="1902" y="1445"/>
                  <a:pt x="1888" y="1435"/>
                </a:cubicBezTo>
                <a:close/>
                <a:moveTo>
                  <a:pt x="1929" y="1209"/>
                </a:moveTo>
                <a:cubicBezTo>
                  <a:pt x="1891" y="1230"/>
                  <a:pt x="1877" y="1246"/>
                  <a:pt x="1888" y="1265"/>
                </a:cubicBezTo>
                <a:cubicBezTo>
                  <a:pt x="1896" y="1278"/>
                  <a:pt x="1914" y="1291"/>
                  <a:pt x="1929" y="1295"/>
                </a:cubicBezTo>
                <a:cubicBezTo>
                  <a:pt x="1949" y="1299"/>
                  <a:pt x="1958" y="1279"/>
                  <a:pt x="1964" y="1264"/>
                </a:cubicBezTo>
                <a:cubicBezTo>
                  <a:pt x="1971" y="1245"/>
                  <a:pt x="1958" y="1226"/>
                  <a:pt x="1929" y="1209"/>
                </a:cubicBezTo>
                <a:close/>
                <a:moveTo>
                  <a:pt x="2086" y="1356"/>
                </a:moveTo>
                <a:cubicBezTo>
                  <a:pt x="2081" y="1348"/>
                  <a:pt x="2072" y="1334"/>
                  <a:pt x="2066" y="1325"/>
                </a:cubicBezTo>
                <a:cubicBezTo>
                  <a:pt x="2012" y="1313"/>
                  <a:pt x="1991" y="1334"/>
                  <a:pt x="1980" y="1371"/>
                </a:cubicBezTo>
                <a:cubicBezTo>
                  <a:pt x="1983" y="1398"/>
                  <a:pt x="2001" y="1410"/>
                  <a:pt x="2026" y="1412"/>
                </a:cubicBezTo>
                <a:cubicBezTo>
                  <a:pt x="2059" y="1414"/>
                  <a:pt x="2071" y="1392"/>
                  <a:pt x="2086" y="1356"/>
                </a:cubicBezTo>
                <a:close/>
                <a:moveTo>
                  <a:pt x="2024" y="1193"/>
                </a:moveTo>
                <a:cubicBezTo>
                  <a:pt x="2043" y="1186"/>
                  <a:pt x="2046" y="1171"/>
                  <a:pt x="2045" y="1150"/>
                </a:cubicBezTo>
                <a:cubicBezTo>
                  <a:pt x="2030" y="1132"/>
                  <a:pt x="2012" y="1123"/>
                  <a:pt x="1992" y="1134"/>
                </a:cubicBezTo>
                <a:cubicBezTo>
                  <a:pt x="1974" y="1145"/>
                  <a:pt x="1972" y="1163"/>
                  <a:pt x="1975" y="1182"/>
                </a:cubicBezTo>
                <a:cubicBezTo>
                  <a:pt x="1988" y="1201"/>
                  <a:pt x="2005" y="1201"/>
                  <a:pt x="2024" y="1193"/>
                </a:cubicBezTo>
                <a:close/>
                <a:moveTo>
                  <a:pt x="1824" y="1994"/>
                </a:moveTo>
                <a:cubicBezTo>
                  <a:pt x="1812" y="2006"/>
                  <a:pt x="1804" y="2018"/>
                  <a:pt x="1815" y="2034"/>
                </a:cubicBezTo>
                <a:cubicBezTo>
                  <a:pt x="1822" y="2044"/>
                  <a:pt x="1836" y="2047"/>
                  <a:pt x="1846" y="2041"/>
                </a:cubicBezTo>
                <a:cubicBezTo>
                  <a:pt x="1857" y="2035"/>
                  <a:pt x="1865" y="2027"/>
                  <a:pt x="1864" y="2013"/>
                </a:cubicBezTo>
                <a:cubicBezTo>
                  <a:pt x="1862" y="2000"/>
                  <a:pt x="1853" y="1996"/>
                  <a:pt x="1824" y="1994"/>
                </a:cubicBezTo>
                <a:close/>
                <a:moveTo>
                  <a:pt x="1823" y="1940"/>
                </a:moveTo>
                <a:cubicBezTo>
                  <a:pt x="1839" y="1935"/>
                  <a:pt x="1846" y="1915"/>
                  <a:pt x="1839" y="1896"/>
                </a:cubicBezTo>
                <a:cubicBezTo>
                  <a:pt x="1834" y="1881"/>
                  <a:pt x="1812" y="1871"/>
                  <a:pt x="1798" y="1877"/>
                </a:cubicBezTo>
                <a:cubicBezTo>
                  <a:pt x="1784" y="1882"/>
                  <a:pt x="1775" y="1909"/>
                  <a:pt x="1781" y="1925"/>
                </a:cubicBezTo>
                <a:cubicBezTo>
                  <a:pt x="1786" y="1938"/>
                  <a:pt x="1807" y="1946"/>
                  <a:pt x="1823" y="1940"/>
                </a:cubicBezTo>
                <a:close/>
                <a:moveTo>
                  <a:pt x="1826" y="2094"/>
                </a:moveTo>
                <a:cubicBezTo>
                  <a:pt x="1812" y="2091"/>
                  <a:pt x="1806" y="2097"/>
                  <a:pt x="1794" y="2124"/>
                </a:cubicBezTo>
                <a:cubicBezTo>
                  <a:pt x="1806" y="2149"/>
                  <a:pt x="1814" y="2154"/>
                  <a:pt x="1834" y="2149"/>
                </a:cubicBezTo>
                <a:cubicBezTo>
                  <a:pt x="1846" y="2146"/>
                  <a:pt x="1852" y="2138"/>
                  <a:pt x="1852" y="2126"/>
                </a:cubicBezTo>
                <a:cubicBezTo>
                  <a:pt x="1852" y="2113"/>
                  <a:pt x="1839" y="2097"/>
                  <a:pt x="1826" y="2094"/>
                </a:cubicBezTo>
                <a:close/>
                <a:moveTo>
                  <a:pt x="2146" y="1181"/>
                </a:moveTo>
                <a:cubicBezTo>
                  <a:pt x="2125" y="1175"/>
                  <a:pt x="2099" y="1191"/>
                  <a:pt x="2093" y="1213"/>
                </a:cubicBezTo>
                <a:cubicBezTo>
                  <a:pt x="2088" y="1233"/>
                  <a:pt x="2100" y="1251"/>
                  <a:pt x="2123" y="1257"/>
                </a:cubicBezTo>
                <a:cubicBezTo>
                  <a:pt x="2150" y="1264"/>
                  <a:pt x="2169" y="1255"/>
                  <a:pt x="2174" y="1233"/>
                </a:cubicBezTo>
                <a:cubicBezTo>
                  <a:pt x="2178" y="1211"/>
                  <a:pt x="2165" y="1186"/>
                  <a:pt x="2146" y="1181"/>
                </a:cubicBezTo>
                <a:close/>
                <a:moveTo>
                  <a:pt x="2348" y="1865"/>
                </a:moveTo>
                <a:cubicBezTo>
                  <a:pt x="2376" y="1857"/>
                  <a:pt x="2405" y="1823"/>
                  <a:pt x="2399" y="1798"/>
                </a:cubicBezTo>
                <a:cubicBezTo>
                  <a:pt x="2389" y="1757"/>
                  <a:pt x="2359" y="1743"/>
                  <a:pt x="2319" y="1745"/>
                </a:cubicBezTo>
                <a:cubicBezTo>
                  <a:pt x="2275" y="1786"/>
                  <a:pt x="2269" y="1806"/>
                  <a:pt x="2289" y="1839"/>
                </a:cubicBezTo>
                <a:cubicBezTo>
                  <a:pt x="2303" y="1861"/>
                  <a:pt x="2320" y="1873"/>
                  <a:pt x="2348" y="1865"/>
                </a:cubicBezTo>
                <a:close/>
                <a:moveTo>
                  <a:pt x="1424" y="2064"/>
                </a:moveTo>
                <a:cubicBezTo>
                  <a:pt x="1436" y="2050"/>
                  <a:pt x="1434" y="2036"/>
                  <a:pt x="1424" y="2022"/>
                </a:cubicBezTo>
                <a:cubicBezTo>
                  <a:pt x="1396" y="2024"/>
                  <a:pt x="1388" y="2029"/>
                  <a:pt x="1389" y="2044"/>
                </a:cubicBezTo>
                <a:cubicBezTo>
                  <a:pt x="1391" y="2059"/>
                  <a:pt x="1401" y="2065"/>
                  <a:pt x="1424" y="2064"/>
                </a:cubicBezTo>
                <a:close/>
                <a:moveTo>
                  <a:pt x="2389" y="1996"/>
                </a:moveTo>
                <a:cubicBezTo>
                  <a:pt x="2380" y="1980"/>
                  <a:pt x="2361" y="1958"/>
                  <a:pt x="2346" y="1957"/>
                </a:cubicBezTo>
                <a:cubicBezTo>
                  <a:pt x="2306" y="1955"/>
                  <a:pt x="2290" y="1984"/>
                  <a:pt x="2288" y="2022"/>
                </a:cubicBezTo>
                <a:cubicBezTo>
                  <a:pt x="2310" y="2052"/>
                  <a:pt x="2337" y="2069"/>
                  <a:pt x="2373" y="2051"/>
                </a:cubicBezTo>
                <a:cubicBezTo>
                  <a:pt x="2396" y="2039"/>
                  <a:pt x="2401" y="2016"/>
                  <a:pt x="2389" y="1996"/>
                </a:cubicBezTo>
                <a:close/>
                <a:moveTo>
                  <a:pt x="2208" y="1005"/>
                </a:moveTo>
                <a:cubicBezTo>
                  <a:pt x="2167" y="1004"/>
                  <a:pt x="2157" y="1008"/>
                  <a:pt x="2149" y="1033"/>
                </a:cubicBezTo>
                <a:cubicBezTo>
                  <a:pt x="2140" y="1062"/>
                  <a:pt x="2146" y="1073"/>
                  <a:pt x="2187" y="1097"/>
                </a:cubicBezTo>
                <a:cubicBezTo>
                  <a:pt x="2245" y="1074"/>
                  <a:pt x="2249" y="1055"/>
                  <a:pt x="2208" y="1005"/>
                </a:cubicBezTo>
                <a:close/>
                <a:moveTo>
                  <a:pt x="845" y="285"/>
                </a:moveTo>
                <a:cubicBezTo>
                  <a:pt x="856" y="283"/>
                  <a:pt x="860" y="274"/>
                  <a:pt x="856" y="262"/>
                </a:cubicBezTo>
                <a:cubicBezTo>
                  <a:pt x="852" y="252"/>
                  <a:pt x="844" y="247"/>
                  <a:pt x="835" y="253"/>
                </a:cubicBezTo>
                <a:cubicBezTo>
                  <a:pt x="829" y="257"/>
                  <a:pt x="826" y="265"/>
                  <a:pt x="818" y="276"/>
                </a:cubicBezTo>
                <a:cubicBezTo>
                  <a:pt x="830" y="281"/>
                  <a:pt x="839" y="287"/>
                  <a:pt x="845" y="285"/>
                </a:cubicBezTo>
                <a:close/>
                <a:moveTo>
                  <a:pt x="2392" y="2157"/>
                </a:moveTo>
                <a:cubicBezTo>
                  <a:pt x="2386" y="2159"/>
                  <a:pt x="2380" y="2161"/>
                  <a:pt x="2375" y="2163"/>
                </a:cubicBezTo>
                <a:cubicBezTo>
                  <a:pt x="2439" y="2163"/>
                  <a:pt x="2439" y="2163"/>
                  <a:pt x="2439" y="2163"/>
                </a:cubicBezTo>
                <a:cubicBezTo>
                  <a:pt x="2426" y="2155"/>
                  <a:pt x="2411" y="2151"/>
                  <a:pt x="2392" y="2157"/>
                </a:cubicBezTo>
                <a:close/>
                <a:moveTo>
                  <a:pt x="2085" y="1972"/>
                </a:moveTo>
                <a:cubicBezTo>
                  <a:pt x="2064" y="1981"/>
                  <a:pt x="2041" y="1991"/>
                  <a:pt x="2019" y="2000"/>
                </a:cubicBezTo>
                <a:cubicBezTo>
                  <a:pt x="2004" y="2058"/>
                  <a:pt x="2012" y="2081"/>
                  <a:pt x="2050" y="2096"/>
                </a:cubicBezTo>
                <a:cubicBezTo>
                  <a:pt x="2085" y="2109"/>
                  <a:pt x="2116" y="2099"/>
                  <a:pt x="2129" y="2070"/>
                </a:cubicBezTo>
                <a:cubicBezTo>
                  <a:pt x="2148" y="2029"/>
                  <a:pt x="2139" y="2007"/>
                  <a:pt x="2085" y="1972"/>
                </a:cubicBezTo>
                <a:close/>
                <a:moveTo>
                  <a:pt x="1832" y="1337"/>
                </a:moveTo>
                <a:cubicBezTo>
                  <a:pt x="1841" y="1315"/>
                  <a:pt x="1832" y="1300"/>
                  <a:pt x="1810" y="1287"/>
                </a:cubicBezTo>
                <a:cubicBezTo>
                  <a:pt x="1799" y="1291"/>
                  <a:pt x="1787" y="1296"/>
                  <a:pt x="1773" y="1302"/>
                </a:cubicBezTo>
                <a:cubicBezTo>
                  <a:pt x="1774" y="1323"/>
                  <a:pt x="1765" y="1346"/>
                  <a:pt x="1793" y="1353"/>
                </a:cubicBezTo>
                <a:cubicBezTo>
                  <a:pt x="1807" y="1356"/>
                  <a:pt x="1824" y="1355"/>
                  <a:pt x="1832" y="1337"/>
                </a:cubicBezTo>
                <a:close/>
                <a:moveTo>
                  <a:pt x="1491" y="1835"/>
                </a:moveTo>
                <a:cubicBezTo>
                  <a:pt x="1479" y="1845"/>
                  <a:pt x="1472" y="1857"/>
                  <a:pt x="1481" y="1871"/>
                </a:cubicBezTo>
                <a:cubicBezTo>
                  <a:pt x="1486" y="1880"/>
                  <a:pt x="1496" y="1882"/>
                  <a:pt x="1504" y="1877"/>
                </a:cubicBezTo>
                <a:cubicBezTo>
                  <a:pt x="1510" y="1872"/>
                  <a:pt x="1519" y="1864"/>
                  <a:pt x="1519" y="1858"/>
                </a:cubicBezTo>
                <a:cubicBezTo>
                  <a:pt x="1519" y="1841"/>
                  <a:pt x="1506" y="1835"/>
                  <a:pt x="1491" y="1835"/>
                </a:cubicBezTo>
                <a:close/>
                <a:moveTo>
                  <a:pt x="1581" y="1297"/>
                </a:moveTo>
                <a:cubicBezTo>
                  <a:pt x="1583" y="1281"/>
                  <a:pt x="1573" y="1270"/>
                  <a:pt x="1558" y="1269"/>
                </a:cubicBezTo>
                <a:cubicBezTo>
                  <a:pt x="1545" y="1268"/>
                  <a:pt x="1527" y="1270"/>
                  <a:pt x="1520" y="1278"/>
                </a:cubicBezTo>
                <a:cubicBezTo>
                  <a:pt x="1505" y="1299"/>
                  <a:pt x="1515" y="1319"/>
                  <a:pt x="1535" y="1333"/>
                </a:cubicBezTo>
                <a:cubicBezTo>
                  <a:pt x="1559" y="1332"/>
                  <a:pt x="1578" y="1324"/>
                  <a:pt x="1581" y="1297"/>
                </a:cubicBezTo>
                <a:close/>
                <a:moveTo>
                  <a:pt x="1814" y="1046"/>
                </a:moveTo>
                <a:cubicBezTo>
                  <a:pt x="1825" y="1025"/>
                  <a:pt x="1835" y="1007"/>
                  <a:pt x="1816" y="993"/>
                </a:cubicBezTo>
                <a:cubicBezTo>
                  <a:pt x="1809" y="987"/>
                  <a:pt x="1795" y="985"/>
                  <a:pt x="1788" y="989"/>
                </a:cubicBezTo>
                <a:cubicBezTo>
                  <a:pt x="1765" y="999"/>
                  <a:pt x="1768" y="1019"/>
                  <a:pt x="1775" y="1044"/>
                </a:cubicBezTo>
                <a:cubicBezTo>
                  <a:pt x="1789" y="1045"/>
                  <a:pt x="1802" y="1045"/>
                  <a:pt x="1814" y="1046"/>
                </a:cubicBezTo>
                <a:close/>
                <a:moveTo>
                  <a:pt x="1583" y="1940"/>
                </a:moveTo>
                <a:cubicBezTo>
                  <a:pt x="1565" y="1917"/>
                  <a:pt x="1558" y="1914"/>
                  <a:pt x="1547" y="1922"/>
                </a:cubicBezTo>
                <a:cubicBezTo>
                  <a:pt x="1535" y="1932"/>
                  <a:pt x="1538" y="1944"/>
                  <a:pt x="1559" y="1967"/>
                </a:cubicBezTo>
                <a:cubicBezTo>
                  <a:pt x="1571" y="1960"/>
                  <a:pt x="1585" y="1957"/>
                  <a:pt x="1583" y="1940"/>
                </a:cubicBezTo>
                <a:close/>
                <a:moveTo>
                  <a:pt x="1409" y="2106"/>
                </a:moveTo>
                <a:cubicBezTo>
                  <a:pt x="1398" y="2110"/>
                  <a:pt x="1390" y="2126"/>
                  <a:pt x="1394" y="2137"/>
                </a:cubicBezTo>
                <a:cubicBezTo>
                  <a:pt x="1398" y="2149"/>
                  <a:pt x="1418" y="2157"/>
                  <a:pt x="1431" y="2152"/>
                </a:cubicBezTo>
                <a:cubicBezTo>
                  <a:pt x="1443" y="2147"/>
                  <a:pt x="1445" y="2138"/>
                  <a:pt x="1439" y="2122"/>
                </a:cubicBezTo>
                <a:cubicBezTo>
                  <a:pt x="1433" y="2107"/>
                  <a:pt x="1423" y="2101"/>
                  <a:pt x="1409" y="2106"/>
                </a:cubicBezTo>
                <a:close/>
                <a:moveTo>
                  <a:pt x="1479" y="2074"/>
                </a:moveTo>
                <a:cubicBezTo>
                  <a:pt x="1472" y="2079"/>
                  <a:pt x="1465" y="2084"/>
                  <a:pt x="1458" y="2088"/>
                </a:cubicBezTo>
                <a:cubicBezTo>
                  <a:pt x="1461" y="2103"/>
                  <a:pt x="1463" y="2116"/>
                  <a:pt x="1478" y="2116"/>
                </a:cubicBezTo>
                <a:cubicBezTo>
                  <a:pt x="1483" y="2116"/>
                  <a:pt x="1491" y="2112"/>
                  <a:pt x="1494" y="2107"/>
                </a:cubicBezTo>
                <a:cubicBezTo>
                  <a:pt x="1501" y="2093"/>
                  <a:pt x="1492" y="2084"/>
                  <a:pt x="1479" y="2074"/>
                </a:cubicBezTo>
                <a:close/>
                <a:moveTo>
                  <a:pt x="1547" y="2093"/>
                </a:moveTo>
                <a:cubicBezTo>
                  <a:pt x="1538" y="2112"/>
                  <a:pt x="1540" y="2126"/>
                  <a:pt x="1552" y="2127"/>
                </a:cubicBezTo>
                <a:cubicBezTo>
                  <a:pt x="1558" y="2127"/>
                  <a:pt x="1568" y="2121"/>
                  <a:pt x="1571" y="2115"/>
                </a:cubicBezTo>
                <a:cubicBezTo>
                  <a:pt x="1576" y="2105"/>
                  <a:pt x="1567" y="2098"/>
                  <a:pt x="1547" y="2093"/>
                </a:cubicBezTo>
                <a:close/>
                <a:moveTo>
                  <a:pt x="1481" y="1959"/>
                </a:moveTo>
                <a:cubicBezTo>
                  <a:pt x="1471" y="1950"/>
                  <a:pt x="1462" y="1938"/>
                  <a:pt x="1449" y="1950"/>
                </a:cubicBezTo>
                <a:cubicBezTo>
                  <a:pt x="1444" y="1954"/>
                  <a:pt x="1442" y="1965"/>
                  <a:pt x="1444" y="1969"/>
                </a:cubicBezTo>
                <a:cubicBezTo>
                  <a:pt x="1449" y="1976"/>
                  <a:pt x="1458" y="1984"/>
                  <a:pt x="1466" y="1985"/>
                </a:cubicBezTo>
                <a:cubicBezTo>
                  <a:pt x="1480" y="1985"/>
                  <a:pt x="1480" y="1972"/>
                  <a:pt x="1481" y="1959"/>
                </a:cubicBezTo>
                <a:close/>
                <a:moveTo>
                  <a:pt x="1494" y="2009"/>
                </a:moveTo>
                <a:cubicBezTo>
                  <a:pt x="1488" y="2012"/>
                  <a:pt x="1485" y="2020"/>
                  <a:pt x="1478" y="2029"/>
                </a:cubicBezTo>
                <a:cubicBezTo>
                  <a:pt x="1490" y="2034"/>
                  <a:pt x="1497" y="2039"/>
                  <a:pt x="1502" y="2038"/>
                </a:cubicBezTo>
                <a:cubicBezTo>
                  <a:pt x="1512" y="2036"/>
                  <a:pt x="1516" y="2027"/>
                  <a:pt x="1512" y="2017"/>
                </a:cubicBezTo>
                <a:cubicBezTo>
                  <a:pt x="1509" y="2008"/>
                  <a:pt x="1502" y="2004"/>
                  <a:pt x="1494" y="2009"/>
                </a:cubicBezTo>
                <a:close/>
                <a:moveTo>
                  <a:pt x="1565" y="2018"/>
                </a:moveTo>
                <a:cubicBezTo>
                  <a:pt x="1559" y="2030"/>
                  <a:pt x="1554" y="2038"/>
                  <a:pt x="1549" y="2047"/>
                </a:cubicBezTo>
                <a:cubicBezTo>
                  <a:pt x="1575" y="2068"/>
                  <a:pt x="1579" y="2067"/>
                  <a:pt x="1590" y="2040"/>
                </a:cubicBezTo>
                <a:cubicBezTo>
                  <a:pt x="1583" y="2034"/>
                  <a:pt x="1575" y="2027"/>
                  <a:pt x="1565" y="2018"/>
                </a:cubicBezTo>
                <a:close/>
                <a:moveTo>
                  <a:pt x="1730" y="1988"/>
                </a:moveTo>
                <a:cubicBezTo>
                  <a:pt x="1742" y="1982"/>
                  <a:pt x="1747" y="1965"/>
                  <a:pt x="1742" y="1952"/>
                </a:cubicBezTo>
                <a:cubicBezTo>
                  <a:pt x="1736" y="1938"/>
                  <a:pt x="1720" y="1931"/>
                  <a:pt x="1706" y="1937"/>
                </a:cubicBezTo>
                <a:cubicBezTo>
                  <a:pt x="1692" y="1942"/>
                  <a:pt x="1684" y="1960"/>
                  <a:pt x="1690" y="1973"/>
                </a:cubicBezTo>
                <a:cubicBezTo>
                  <a:pt x="1696" y="1987"/>
                  <a:pt x="1717" y="1994"/>
                  <a:pt x="1730" y="1988"/>
                </a:cubicBezTo>
                <a:close/>
                <a:moveTo>
                  <a:pt x="1711" y="2107"/>
                </a:moveTo>
                <a:cubicBezTo>
                  <a:pt x="1708" y="2119"/>
                  <a:pt x="1712" y="2128"/>
                  <a:pt x="1723" y="2134"/>
                </a:cubicBezTo>
                <a:cubicBezTo>
                  <a:pt x="1737" y="2141"/>
                  <a:pt x="1750" y="2136"/>
                  <a:pt x="1764" y="2116"/>
                </a:cubicBezTo>
                <a:cubicBezTo>
                  <a:pt x="1760" y="2108"/>
                  <a:pt x="1755" y="2100"/>
                  <a:pt x="1751" y="2090"/>
                </a:cubicBezTo>
                <a:cubicBezTo>
                  <a:pt x="1720" y="2089"/>
                  <a:pt x="1715" y="2092"/>
                  <a:pt x="1711" y="2107"/>
                </a:cubicBezTo>
                <a:close/>
                <a:moveTo>
                  <a:pt x="1657" y="1863"/>
                </a:moveTo>
                <a:cubicBezTo>
                  <a:pt x="1647" y="1866"/>
                  <a:pt x="1639" y="1878"/>
                  <a:pt x="1641" y="1888"/>
                </a:cubicBezTo>
                <a:cubicBezTo>
                  <a:pt x="1644" y="1900"/>
                  <a:pt x="1659" y="1909"/>
                  <a:pt x="1671" y="1905"/>
                </a:cubicBezTo>
                <a:cubicBezTo>
                  <a:pt x="1682" y="1901"/>
                  <a:pt x="1688" y="1887"/>
                  <a:pt x="1684" y="1876"/>
                </a:cubicBezTo>
                <a:cubicBezTo>
                  <a:pt x="1680" y="1866"/>
                  <a:pt x="1667" y="1860"/>
                  <a:pt x="1657" y="1863"/>
                </a:cubicBezTo>
                <a:close/>
                <a:moveTo>
                  <a:pt x="1594" y="2155"/>
                </a:moveTo>
                <a:cubicBezTo>
                  <a:pt x="1590" y="2156"/>
                  <a:pt x="1587" y="2160"/>
                  <a:pt x="1584" y="2163"/>
                </a:cubicBezTo>
                <a:cubicBezTo>
                  <a:pt x="1621" y="2163"/>
                  <a:pt x="1621" y="2163"/>
                  <a:pt x="1621" y="2163"/>
                </a:cubicBezTo>
                <a:cubicBezTo>
                  <a:pt x="1616" y="2154"/>
                  <a:pt x="1605" y="2151"/>
                  <a:pt x="1594" y="2155"/>
                </a:cubicBezTo>
                <a:close/>
                <a:moveTo>
                  <a:pt x="1657" y="2080"/>
                </a:moveTo>
                <a:cubicBezTo>
                  <a:pt x="1645" y="2106"/>
                  <a:pt x="1646" y="2116"/>
                  <a:pt x="1659" y="2121"/>
                </a:cubicBezTo>
                <a:cubicBezTo>
                  <a:pt x="1671" y="2126"/>
                  <a:pt x="1678" y="2120"/>
                  <a:pt x="1683" y="2111"/>
                </a:cubicBezTo>
                <a:cubicBezTo>
                  <a:pt x="1689" y="2098"/>
                  <a:pt x="1679" y="2087"/>
                  <a:pt x="1657" y="2080"/>
                </a:cubicBezTo>
                <a:close/>
                <a:moveTo>
                  <a:pt x="1660" y="2014"/>
                </a:moveTo>
                <a:cubicBezTo>
                  <a:pt x="1664" y="1999"/>
                  <a:pt x="1656" y="1989"/>
                  <a:pt x="1639" y="1982"/>
                </a:cubicBezTo>
                <a:cubicBezTo>
                  <a:pt x="1624" y="1990"/>
                  <a:pt x="1612" y="1999"/>
                  <a:pt x="1618" y="2016"/>
                </a:cubicBezTo>
                <a:cubicBezTo>
                  <a:pt x="1620" y="2023"/>
                  <a:pt x="1629" y="2029"/>
                  <a:pt x="1636" y="2031"/>
                </a:cubicBezTo>
                <a:cubicBezTo>
                  <a:pt x="1649" y="2035"/>
                  <a:pt x="1657" y="2024"/>
                  <a:pt x="1660" y="2014"/>
                </a:cubicBezTo>
                <a:close/>
                <a:moveTo>
                  <a:pt x="2315" y="1429"/>
                </a:moveTo>
                <a:cubicBezTo>
                  <a:pt x="2309" y="1399"/>
                  <a:pt x="2269" y="1371"/>
                  <a:pt x="2241" y="1377"/>
                </a:cubicBezTo>
                <a:cubicBezTo>
                  <a:pt x="2202" y="1385"/>
                  <a:pt x="2181" y="1427"/>
                  <a:pt x="2194" y="1472"/>
                </a:cubicBezTo>
                <a:cubicBezTo>
                  <a:pt x="2203" y="1509"/>
                  <a:pt x="2227" y="1522"/>
                  <a:pt x="2263" y="1511"/>
                </a:cubicBezTo>
                <a:cubicBezTo>
                  <a:pt x="2298" y="1500"/>
                  <a:pt x="2322" y="1462"/>
                  <a:pt x="2315" y="1429"/>
                </a:cubicBezTo>
                <a:close/>
                <a:moveTo>
                  <a:pt x="3549" y="1518"/>
                </a:moveTo>
                <a:cubicBezTo>
                  <a:pt x="3529" y="1496"/>
                  <a:pt x="3505" y="1494"/>
                  <a:pt x="3479" y="1509"/>
                </a:cubicBezTo>
                <a:cubicBezTo>
                  <a:pt x="3452" y="1526"/>
                  <a:pt x="3424" y="1541"/>
                  <a:pt x="3391" y="1560"/>
                </a:cubicBezTo>
                <a:cubicBezTo>
                  <a:pt x="3403" y="1586"/>
                  <a:pt x="3409" y="1598"/>
                  <a:pt x="3415" y="1611"/>
                </a:cubicBezTo>
                <a:cubicBezTo>
                  <a:pt x="3428" y="1643"/>
                  <a:pt x="3456" y="1661"/>
                  <a:pt x="3486" y="1656"/>
                </a:cubicBezTo>
                <a:cubicBezTo>
                  <a:pt x="3513" y="1651"/>
                  <a:pt x="3541" y="1631"/>
                  <a:pt x="3561" y="1610"/>
                </a:cubicBezTo>
                <a:cubicBezTo>
                  <a:pt x="3580" y="1592"/>
                  <a:pt x="3570" y="1540"/>
                  <a:pt x="3549" y="1518"/>
                </a:cubicBezTo>
                <a:close/>
                <a:moveTo>
                  <a:pt x="3567" y="2037"/>
                </a:moveTo>
                <a:cubicBezTo>
                  <a:pt x="3516" y="2089"/>
                  <a:pt x="3506" y="2127"/>
                  <a:pt x="3530" y="2159"/>
                </a:cubicBezTo>
                <a:cubicBezTo>
                  <a:pt x="3531" y="2161"/>
                  <a:pt x="3532" y="2162"/>
                  <a:pt x="3533" y="2163"/>
                </a:cubicBezTo>
                <a:cubicBezTo>
                  <a:pt x="3626" y="2163"/>
                  <a:pt x="3626" y="2163"/>
                  <a:pt x="3626" y="2163"/>
                </a:cubicBezTo>
                <a:cubicBezTo>
                  <a:pt x="3650" y="2144"/>
                  <a:pt x="3651" y="2120"/>
                  <a:pt x="3633" y="2068"/>
                </a:cubicBezTo>
                <a:cubicBezTo>
                  <a:pt x="3612" y="2058"/>
                  <a:pt x="3591" y="2048"/>
                  <a:pt x="3567" y="2037"/>
                </a:cubicBezTo>
                <a:close/>
                <a:moveTo>
                  <a:pt x="3566" y="1780"/>
                </a:moveTo>
                <a:cubicBezTo>
                  <a:pt x="3539" y="1789"/>
                  <a:pt x="3524" y="1827"/>
                  <a:pt x="3534" y="1864"/>
                </a:cubicBezTo>
                <a:cubicBezTo>
                  <a:pt x="3543" y="1898"/>
                  <a:pt x="3573" y="1915"/>
                  <a:pt x="3604" y="1903"/>
                </a:cubicBezTo>
                <a:cubicBezTo>
                  <a:pt x="3641" y="1890"/>
                  <a:pt x="3662" y="1854"/>
                  <a:pt x="3652" y="1822"/>
                </a:cubicBezTo>
                <a:cubicBezTo>
                  <a:pt x="3641" y="1789"/>
                  <a:pt x="3601" y="1769"/>
                  <a:pt x="3566" y="1780"/>
                </a:cubicBezTo>
                <a:close/>
                <a:moveTo>
                  <a:pt x="3649" y="1294"/>
                </a:moveTo>
                <a:cubicBezTo>
                  <a:pt x="3637" y="1294"/>
                  <a:pt x="3626" y="1306"/>
                  <a:pt x="3624" y="1319"/>
                </a:cubicBezTo>
                <a:cubicBezTo>
                  <a:pt x="3623" y="1337"/>
                  <a:pt x="3629" y="1344"/>
                  <a:pt x="3654" y="1351"/>
                </a:cubicBezTo>
                <a:cubicBezTo>
                  <a:pt x="3663" y="1346"/>
                  <a:pt x="3671" y="1342"/>
                  <a:pt x="3681" y="1336"/>
                </a:cubicBezTo>
                <a:cubicBezTo>
                  <a:pt x="3676" y="1307"/>
                  <a:pt x="3665" y="1294"/>
                  <a:pt x="3649" y="1294"/>
                </a:cubicBezTo>
                <a:close/>
                <a:moveTo>
                  <a:pt x="3710" y="1162"/>
                </a:moveTo>
                <a:cubicBezTo>
                  <a:pt x="3687" y="1154"/>
                  <a:pt x="3676" y="1155"/>
                  <a:pt x="3668" y="1168"/>
                </a:cubicBezTo>
                <a:cubicBezTo>
                  <a:pt x="3662" y="1176"/>
                  <a:pt x="3662" y="1184"/>
                  <a:pt x="3668" y="1192"/>
                </a:cubicBezTo>
                <a:cubicBezTo>
                  <a:pt x="3676" y="1201"/>
                  <a:pt x="3685" y="1206"/>
                  <a:pt x="3696" y="1200"/>
                </a:cubicBezTo>
                <a:cubicBezTo>
                  <a:pt x="3711" y="1192"/>
                  <a:pt x="3717" y="1180"/>
                  <a:pt x="3710" y="1162"/>
                </a:cubicBezTo>
                <a:close/>
                <a:moveTo>
                  <a:pt x="3310" y="1856"/>
                </a:moveTo>
                <a:cubicBezTo>
                  <a:pt x="3322" y="1888"/>
                  <a:pt x="3343" y="1913"/>
                  <a:pt x="3382" y="1905"/>
                </a:cubicBezTo>
                <a:cubicBezTo>
                  <a:pt x="3412" y="1899"/>
                  <a:pt x="3422" y="1876"/>
                  <a:pt x="3414" y="1847"/>
                </a:cubicBezTo>
                <a:cubicBezTo>
                  <a:pt x="3357" y="1807"/>
                  <a:pt x="3353" y="1807"/>
                  <a:pt x="3310" y="1856"/>
                </a:cubicBezTo>
                <a:close/>
                <a:moveTo>
                  <a:pt x="3275" y="1648"/>
                </a:moveTo>
                <a:cubicBezTo>
                  <a:pt x="3241" y="1645"/>
                  <a:pt x="3230" y="1662"/>
                  <a:pt x="3224" y="1729"/>
                </a:cubicBezTo>
                <a:cubicBezTo>
                  <a:pt x="3272" y="1772"/>
                  <a:pt x="3277" y="1772"/>
                  <a:pt x="3331" y="1737"/>
                </a:cubicBezTo>
                <a:cubicBezTo>
                  <a:pt x="3331" y="1676"/>
                  <a:pt x="3315" y="1652"/>
                  <a:pt x="3275" y="1648"/>
                </a:cubicBezTo>
                <a:close/>
                <a:moveTo>
                  <a:pt x="3317" y="1991"/>
                </a:moveTo>
                <a:cubicBezTo>
                  <a:pt x="3305" y="2011"/>
                  <a:pt x="3291" y="2033"/>
                  <a:pt x="3279" y="2052"/>
                </a:cubicBezTo>
                <a:cubicBezTo>
                  <a:pt x="3303" y="2106"/>
                  <a:pt x="3323" y="2120"/>
                  <a:pt x="3362" y="2112"/>
                </a:cubicBezTo>
                <a:cubicBezTo>
                  <a:pt x="3394" y="2107"/>
                  <a:pt x="3407" y="2086"/>
                  <a:pt x="3406" y="2057"/>
                </a:cubicBezTo>
                <a:cubicBezTo>
                  <a:pt x="3404" y="2022"/>
                  <a:pt x="3371" y="1997"/>
                  <a:pt x="3317" y="1991"/>
                </a:cubicBezTo>
                <a:close/>
                <a:moveTo>
                  <a:pt x="3757" y="1264"/>
                </a:moveTo>
                <a:cubicBezTo>
                  <a:pt x="3753" y="1255"/>
                  <a:pt x="3749" y="1245"/>
                  <a:pt x="3746" y="1236"/>
                </a:cubicBezTo>
                <a:cubicBezTo>
                  <a:pt x="3722" y="1231"/>
                  <a:pt x="3713" y="1235"/>
                  <a:pt x="3705" y="1250"/>
                </a:cubicBezTo>
                <a:cubicBezTo>
                  <a:pt x="3700" y="1262"/>
                  <a:pt x="3703" y="1271"/>
                  <a:pt x="3713" y="1278"/>
                </a:cubicBezTo>
                <a:cubicBezTo>
                  <a:pt x="3726" y="1286"/>
                  <a:pt x="3742" y="1281"/>
                  <a:pt x="3757" y="1264"/>
                </a:cubicBezTo>
                <a:close/>
                <a:moveTo>
                  <a:pt x="3828" y="1403"/>
                </a:moveTo>
                <a:cubicBezTo>
                  <a:pt x="3823" y="1413"/>
                  <a:pt x="3823" y="1427"/>
                  <a:pt x="3825" y="1439"/>
                </a:cubicBezTo>
                <a:cubicBezTo>
                  <a:pt x="3826" y="1445"/>
                  <a:pt x="3833" y="1451"/>
                  <a:pt x="3841" y="1454"/>
                </a:cubicBezTo>
                <a:cubicBezTo>
                  <a:pt x="3841" y="1391"/>
                  <a:pt x="3841" y="1391"/>
                  <a:pt x="3841" y="1391"/>
                </a:cubicBezTo>
                <a:cubicBezTo>
                  <a:pt x="3835" y="1393"/>
                  <a:pt x="3831" y="1397"/>
                  <a:pt x="3828" y="1403"/>
                </a:cubicBezTo>
                <a:close/>
                <a:moveTo>
                  <a:pt x="3841" y="1332"/>
                </a:moveTo>
                <a:cubicBezTo>
                  <a:pt x="3841" y="1312"/>
                  <a:pt x="3841" y="1312"/>
                  <a:pt x="3841" y="1312"/>
                </a:cubicBezTo>
                <a:cubicBezTo>
                  <a:pt x="3840" y="1316"/>
                  <a:pt x="3839" y="1322"/>
                  <a:pt x="3839" y="1331"/>
                </a:cubicBezTo>
                <a:cubicBezTo>
                  <a:pt x="3840" y="1331"/>
                  <a:pt x="3840" y="1332"/>
                  <a:pt x="3841" y="1332"/>
                </a:cubicBezTo>
                <a:close/>
                <a:moveTo>
                  <a:pt x="3835" y="893"/>
                </a:moveTo>
                <a:cubicBezTo>
                  <a:pt x="3826" y="890"/>
                  <a:pt x="3815" y="891"/>
                  <a:pt x="3810" y="902"/>
                </a:cubicBezTo>
                <a:cubicBezTo>
                  <a:pt x="3803" y="916"/>
                  <a:pt x="3809" y="926"/>
                  <a:pt x="3822" y="934"/>
                </a:cubicBezTo>
                <a:cubicBezTo>
                  <a:pt x="3828" y="932"/>
                  <a:pt x="3834" y="930"/>
                  <a:pt x="3841" y="928"/>
                </a:cubicBezTo>
                <a:cubicBezTo>
                  <a:pt x="3841" y="896"/>
                  <a:pt x="3841" y="896"/>
                  <a:pt x="3841" y="896"/>
                </a:cubicBezTo>
                <a:cubicBezTo>
                  <a:pt x="3839" y="895"/>
                  <a:pt x="3838" y="894"/>
                  <a:pt x="3835" y="893"/>
                </a:cubicBezTo>
                <a:close/>
                <a:moveTo>
                  <a:pt x="3791" y="1175"/>
                </a:moveTo>
                <a:cubicBezTo>
                  <a:pt x="3784" y="1180"/>
                  <a:pt x="3777" y="1185"/>
                  <a:pt x="3772" y="1189"/>
                </a:cubicBezTo>
                <a:cubicBezTo>
                  <a:pt x="3770" y="1209"/>
                  <a:pt x="3779" y="1217"/>
                  <a:pt x="3795" y="1218"/>
                </a:cubicBezTo>
                <a:cubicBezTo>
                  <a:pt x="3805" y="1219"/>
                  <a:pt x="3809" y="1211"/>
                  <a:pt x="3812" y="1202"/>
                </a:cubicBezTo>
                <a:cubicBezTo>
                  <a:pt x="3816" y="1185"/>
                  <a:pt x="3806" y="1179"/>
                  <a:pt x="3791" y="1175"/>
                </a:cubicBezTo>
                <a:close/>
                <a:moveTo>
                  <a:pt x="3747" y="1368"/>
                </a:moveTo>
                <a:cubicBezTo>
                  <a:pt x="3733" y="1363"/>
                  <a:pt x="3720" y="1369"/>
                  <a:pt x="3716" y="1382"/>
                </a:cubicBezTo>
                <a:cubicBezTo>
                  <a:pt x="3712" y="1398"/>
                  <a:pt x="3719" y="1413"/>
                  <a:pt x="3732" y="1418"/>
                </a:cubicBezTo>
                <a:cubicBezTo>
                  <a:pt x="3746" y="1422"/>
                  <a:pt x="3762" y="1413"/>
                  <a:pt x="3767" y="1399"/>
                </a:cubicBezTo>
                <a:cubicBezTo>
                  <a:pt x="3771" y="1388"/>
                  <a:pt x="3761" y="1373"/>
                  <a:pt x="3747" y="1368"/>
                </a:cubicBezTo>
                <a:close/>
                <a:moveTo>
                  <a:pt x="3770" y="1307"/>
                </a:moveTo>
                <a:cubicBezTo>
                  <a:pt x="3765" y="1318"/>
                  <a:pt x="3770" y="1327"/>
                  <a:pt x="3782" y="1332"/>
                </a:cubicBezTo>
                <a:cubicBezTo>
                  <a:pt x="3809" y="1322"/>
                  <a:pt x="3810" y="1321"/>
                  <a:pt x="3804" y="1295"/>
                </a:cubicBezTo>
                <a:cubicBezTo>
                  <a:pt x="3790" y="1291"/>
                  <a:pt x="3777" y="1292"/>
                  <a:pt x="3770" y="1307"/>
                </a:cubicBezTo>
                <a:close/>
                <a:moveTo>
                  <a:pt x="3306" y="1437"/>
                </a:moveTo>
                <a:cubicBezTo>
                  <a:pt x="3335" y="1427"/>
                  <a:pt x="3354" y="1381"/>
                  <a:pt x="3343" y="1348"/>
                </a:cubicBezTo>
                <a:cubicBezTo>
                  <a:pt x="3332" y="1317"/>
                  <a:pt x="3301" y="1304"/>
                  <a:pt x="3268" y="1316"/>
                </a:cubicBezTo>
                <a:cubicBezTo>
                  <a:pt x="3233" y="1328"/>
                  <a:pt x="3210" y="1363"/>
                  <a:pt x="3219" y="1391"/>
                </a:cubicBezTo>
                <a:cubicBezTo>
                  <a:pt x="3229" y="1421"/>
                  <a:pt x="3277" y="1446"/>
                  <a:pt x="3306" y="1437"/>
                </a:cubicBezTo>
                <a:close/>
                <a:moveTo>
                  <a:pt x="3118" y="1974"/>
                </a:moveTo>
                <a:cubicBezTo>
                  <a:pt x="3079" y="1990"/>
                  <a:pt x="3081" y="2017"/>
                  <a:pt x="3096" y="2051"/>
                </a:cubicBezTo>
                <a:cubicBezTo>
                  <a:pt x="3115" y="2057"/>
                  <a:pt x="3135" y="2064"/>
                  <a:pt x="3151" y="2069"/>
                </a:cubicBezTo>
                <a:cubicBezTo>
                  <a:pt x="3192" y="2046"/>
                  <a:pt x="3194" y="2015"/>
                  <a:pt x="3174" y="1983"/>
                </a:cubicBezTo>
                <a:cubicBezTo>
                  <a:pt x="3161" y="1961"/>
                  <a:pt x="3139" y="1965"/>
                  <a:pt x="3118" y="1974"/>
                </a:cubicBezTo>
                <a:close/>
                <a:moveTo>
                  <a:pt x="2728" y="1995"/>
                </a:moveTo>
                <a:cubicBezTo>
                  <a:pt x="2707" y="2002"/>
                  <a:pt x="2695" y="2017"/>
                  <a:pt x="2706" y="2037"/>
                </a:cubicBezTo>
                <a:cubicBezTo>
                  <a:pt x="2713" y="2051"/>
                  <a:pt x="2731" y="2059"/>
                  <a:pt x="2753" y="2078"/>
                </a:cubicBezTo>
                <a:cubicBezTo>
                  <a:pt x="2765" y="2051"/>
                  <a:pt x="2779" y="2034"/>
                  <a:pt x="2777" y="2021"/>
                </a:cubicBezTo>
                <a:cubicBezTo>
                  <a:pt x="2773" y="1998"/>
                  <a:pt x="2754" y="1986"/>
                  <a:pt x="2728" y="1995"/>
                </a:cubicBezTo>
                <a:close/>
                <a:moveTo>
                  <a:pt x="2741" y="1740"/>
                </a:moveTo>
                <a:cubicBezTo>
                  <a:pt x="2756" y="1736"/>
                  <a:pt x="2773" y="1715"/>
                  <a:pt x="2779" y="1698"/>
                </a:cubicBezTo>
                <a:cubicBezTo>
                  <a:pt x="2789" y="1668"/>
                  <a:pt x="2765" y="1646"/>
                  <a:pt x="2742" y="1638"/>
                </a:cubicBezTo>
                <a:cubicBezTo>
                  <a:pt x="2706" y="1626"/>
                  <a:pt x="2679" y="1645"/>
                  <a:pt x="2662" y="1683"/>
                </a:cubicBezTo>
                <a:cubicBezTo>
                  <a:pt x="2677" y="1722"/>
                  <a:pt x="2698" y="1752"/>
                  <a:pt x="2741" y="1740"/>
                </a:cubicBezTo>
                <a:close/>
                <a:moveTo>
                  <a:pt x="2794" y="1810"/>
                </a:moveTo>
                <a:cubicBezTo>
                  <a:pt x="2777" y="1827"/>
                  <a:pt x="2760" y="1844"/>
                  <a:pt x="2738" y="1867"/>
                </a:cubicBezTo>
                <a:cubicBezTo>
                  <a:pt x="2765" y="1884"/>
                  <a:pt x="2785" y="1897"/>
                  <a:pt x="2805" y="1909"/>
                </a:cubicBezTo>
                <a:cubicBezTo>
                  <a:pt x="2859" y="1850"/>
                  <a:pt x="2857" y="1840"/>
                  <a:pt x="2794" y="1810"/>
                </a:cubicBezTo>
                <a:close/>
                <a:moveTo>
                  <a:pt x="2763" y="1424"/>
                </a:moveTo>
                <a:cubicBezTo>
                  <a:pt x="2754" y="1464"/>
                  <a:pt x="2759" y="1494"/>
                  <a:pt x="2803" y="1510"/>
                </a:cubicBezTo>
                <a:cubicBezTo>
                  <a:pt x="2865" y="1475"/>
                  <a:pt x="2867" y="1466"/>
                  <a:pt x="2818" y="1411"/>
                </a:cubicBezTo>
                <a:cubicBezTo>
                  <a:pt x="2800" y="1415"/>
                  <a:pt x="2781" y="1420"/>
                  <a:pt x="2763" y="1424"/>
                </a:cubicBezTo>
                <a:close/>
                <a:moveTo>
                  <a:pt x="2583" y="2061"/>
                </a:moveTo>
                <a:cubicBezTo>
                  <a:pt x="2562" y="2085"/>
                  <a:pt x="2531" y="2105"/>
                  <a:pt x="2558" y="2139"/>
                </a:cubicBezTo>
                <a:cubicBezTo>
                  <a:pt x="2566" y="2149"/>
                  <a:pt x="2594" y="2157"/>
                  <a:pt x="2605" y="2151"/>
                </a:cubicBezTo>
                <a:cubicBezTo>
                  <a:pt x="2622" y="2141"/>
                  <a:pt x="2642" y="2120"/>
                  <a:pt x="2644" y="2102"/>
                </a:cubicBezTo>
                <a:cubicBezTo>
                  <a:pt x="2647" y="2069"/>
                  <a:pt x="2614" y="2067"/>
                  <a:pt x="2583" y="2061"/>
                </a:cubicBezTo>
                <a:close/>
                <a:moveTo>
                  <a:pt x="2553" y="1813"/>
                </a:moveTo>
                <a:cubicBezTo>
                  <a:pt x="2494" y="1855"/>
                  <a:pt x="2485" y="1870"/>
                  <a:pt x="2504" y="1897"/>
                </a:cubicBezTo>
                <a:cubicBezTo>
                  <a:pt x="2526" y="1928"/>
                  <a:pt x="2556" y="1923"/>
                  <a:pt x="2614" y="1874"/>
                </a:cubicBezTo>
                <a:cubicBezTo>
                  <a:pt x="2599" y="1845"/>
                  <a:pt x="2593" y="1811"/>
                  <a:pt x="2553" y="1813"/>
                </a:cubicBezTo>
                <a:close/>
                <a:moveTo>
                  <a:pt x="2869" y="888"/>
                </a:moveTo>
                <a:cubicBezTo>
                  <a:pt x="2863" y="869"/>
                  <a:pt x="2837" y="850"/>
                  <a:pt x="2818" y="855"/>
                </a:cubicBezTo>
                <a:cubicBezTo>
                  <a:pt x="2786" y="862"/>
                  <a:pt x="2780" y="888"/>
                  <a:pt x="2775" y="919"/>
                </a:cubicBezTo>
                <a:cubicBezTo>
                  <a:pt x="2792" y="929"/>
                  <a:pt x="2809" y="940"/>
                  <a:pt x="2826" y="950"/>
                </a:cubicBezTo>
                <a:cubicBezTo>
                  <a:pt x="2866" y="921"/>
                  <a:pt x="2875" y="907"/>
                  <a:pt x="2869" y="888"/>
                </a:cubicBezTo>
                <a:close/>
                <a:moveTo>
                  <a:pt x="2686" y="1465"/>
                </a:moveTo>
                <a:cubicBezTo>
                  <a:pt x="2675" y="1437"/>
                  <a:pt x="2635" y="1421"/>
                  <a:pt x="2603" y="1432"/>
                </a:cubicBezTo>
                <a:cubicBezTo>
                  <a:pt x="2567" y="1445"/>
                  <a:pt x="2549" y="1481"/>
                  <a:pt x="2561" y="1518"/>
                </a:cubicBezTo>
                <a:cubicBezTo>
                  <a:pt x="2572" y="1552"/>
                  <a:pt x="2613" y="1572"/>
                  <a:pt x="2646" y="1560"/>
                </a:cubicBezTo>
                <a:cubicBezTo>
                  <a:pt x="2680" y="1548"/>
                  <a:pt x="2700" y="1499"/>
                  <a:pt x="2686" y="1465"/>
                </a:cubicBezTo>
                <a:close/>
                <a:moveTo>
                  <a:pt x="3253" y="940"/>
                </a:moveTo>
                <a:cubicBezTo>
                  <a:pt x="3246" y="922"/>
                  <a:pt x="3220" y="914"/>
                  <a:pt x="3196" y="922"/>
                </a:cubicBezTo>
                <a:cubicBezTo>
                  <a:pt x="3174" y="929"/>
                  <a:pt x="3163" y="950"/>
                  <a:pt x="3172" y="970"/>
                </a:cubicBezTo>
                <a:cubicBezTo>
                  <a:pt x="3183" y="994"/>
                  <a:pt x="3207" y="1007"/>
                  <a:pt x="3228" y="999"/>
                </a:cubicBezTo>
                <a:cubicBezTo>
                  <a:pt x="3250" y="990"/>
                  <a:pt x="3262" y="963"/>
                  <a:pt x="3253" y="940"/>
                </a:cubicBezTo>
                <a:close/>
                <a:moveTo>
                  <a:pt x="2411" y="1562"/>
                </a:moveTo>
                <a:cubicBezTo>
                  <a:pt x="2388" y="1569"/>
                  <a:pt x="2371" y="1599"/>
                  <a:pt x="2377" y="1624"/>
                </a:cubicBezTo>
                <a:cubicBezTo>
                  <a:pt x="2383" y="1650"/>
                  <a:pt x="2411" y="1671"/>
                  <a:pt x="2434" y="1666"/>
                </a:cubicBezTo>
                <a:cubicBezTo>
                  <a:pt x="2464" y="1661"/>
                  <a:pt x="2486" y="1625"/>
                  <a:pt x="2479" y="1597"/>
                </a:cubicBezTo>
                <a:cubicBezTo>
                  <a:pt x="2472" y="1571"/>
                  <a:pt x="2437" y="1553"/>
                  <a:pt x="2411" y="1562"/>
                </a:cubicBezTo>
                <a:close/>
                <a:moveTo>
                  <a:pt x="3202" y="1521"/>
                </a:moveTo>
                <a:cubicBezTo>
                  <a:pt x="3186" y="1508"/>
                  <a:pt x="3158" y="1500"/>
                  <a:pt x="3139" y="1505"/>
                </a:cubicBezTo>
                <a:cubicBezTo>
                  <a:pt x="3103" y="1513"/>
                  <a:pt x="3107" y="1545"/>
                  <a:pt x="3112" y="1584"/>
                </a:cubicBezTo>
                <a:cubicBezTo>
                  <a:pt x="3141" y="1587"/>
                  <a:pt x="3165" y="1589"/>
                  <a:pt x="3187" y="1590"/>
                </a:cubicBezTo>
                <a:cubicBezTo>
                  <a:pt x="3207" y="1566"/>
                  <a:pt x="3230" y="1544"/>
                  <a:pt x="3202" y="1521"/>
                </a:cubicBezTo>
                <a:close/>
                <a:moveTo>
                  <a:pt x="3141" y="1846"/>
                </a:moveTo>
                <a:cubicBezTo>
                  <a:pt x="3165" y="1837"/>
                  <a:pt x="3183" y="1800"/>
                  <a:pt x="3175" y="1776"/>
                </a:cubicBezTo>
                <a:cubicBezTo>
                  <a:pt x="3166" y="1752"/>
                  <a:pt x="3134" y="1739"/>
                  <a:pt x="3103" y="1748"/>
                </a:cubicBezTo>
                <a:cubicBezTo>
                  <a:pt x="3075" y="1756"/>
                  <a:pt x="3061" y="1785"/>
                  <a:pt x="3071" y="1816"/>
                </a:cubicBezTo>
                <a:cubicBezTo>
                  <a:pt x="3080" y="1842"/>
                  <a:pt x="3114" y="1857"/>
                  <a:pt x="3141" y="1846"/>
                </a:cubicBezTo>
                <a:close/>
                <a:moveTo>
                  <a:pt x="2977" y="1596"/>
                </a:moveTo>
                <a:cubicBezTo>
                  <a:pt x="2947" y="1579"/>
                  <a:pt x="2918" y="1601"/>
                  <a:pt x="2900" y="1654"/>
                </a:cubicBezTo>
                <a:cubicBezTo>
                  <a:pt x="2960" y="1687"/>
                  <a:pt x="2985" y="1686"/>
                  <a:pt x="2999" y="1654"/>
                </a:cubicBezTo>
                <a:cubicBezTo>
                  <a:pt x="3011" y="1627"/>
                  <a:pt x="2999" y="1608"/>
                  <a:pt x="2977" y="1596"/>
                </a:cubicBezTo>
                <a:close/>
                <a:moveTo>
                  <a:pt x="2971" y="1865"/>
                </a:moveTo>
                <a:cubicBezTo>
                  <a:pt x="2949" y="1852"/>
                  <a:pt x="2930" y="1872"/>
                  <a:pt x="2917" y="1921"/>
                </a:cubicBezTo>
                <a:cubicBezTo>
                  <a:pt x="2961" y="1945"/>
                  <a:pt x="2994" y="1942"/>
                  <a:pt x="2997" y="1913"/>
                </a:cubicBezTo>
                <a:cubicBezTo>
                  <a:pt x="2999" y="1898"/>
                  <a:pt x="2985" y="1873"/>
                  <a:pt x="2971" y="1865"/>
                </a:cubicBezTo>
                <a:close/>
                <a:moveTo>
                  <a:pt x="2942" y="2051"/>
                </a:moveTo>
                <a:cubicBezTo>
                  <a:pt x="2909" y="2031"/>
                  <a:pt x="2886" y="2051"/>
                  <a:pt x="2861" y="2081"/>
                </a:cubicBezTo>
                <a:cubicBezTo>
                  <a:pt x="2872" y="2099"/>
                  <a:pt x="2883" y="2118"/>
                  <a:pt x="2892" y="2134"/>
                </a:cubicBezTo>
                <a:cubicBezTo>
                  <a:pt x="2929" y="2129"/>
                  <a:pt x="2959" y="2127"/>
                  <a:pt x="2962" y="2090"/>
                </a:cubicBezTo>
                <a:cubicBezTo>
                  <a:pt x="2963" y="2077"/>
                  <a:pt x="2953" y="2057"/>
                  <a:pt x="2942" y="2051"/>
                </a:cubicBezTo>
                <a:close/>
                <a:moveTo>
                  <a:pt x="3000" y="1402"/>
                </a:moveTo>
                <a:cubicBezTo>
                  <a:pt x="2981" y="1410"/>
                  <a:pt x="2960" y="1419"/>
                  <a:pt x="2937" y="1430"/>
                </a:cubicBezTo>
                <a:cubicBezTo>
                  <a:pt x="2929" y="1503"/>
                  <a:pt x="2935" y="1516"/>
                  <a:pt x="2972" y="1527"/>
                </a:cubicBezTo>
                <a:cubicBezTo>
                  <a:pt x="3001" y="1536"/>
                  <a:pt x="3023" y="1529"/>
                  <a:pt x="3038" y="1502"/>
                </a:cubicBezTo>
                <a:cubicBezTo>
                  <a:pt x="3057" y="1468"/>
                  <a:pt x="3046" y="1437"/>
                  <a:pt x="3000" y="1402"/>
                </a:cubicBezTo>
                <a:close/>
                <a:moveTo>
                  <a:pt x="2089" y="1658"/>
                </a:moveTo>
                <a:cubicBezTo>
                  <a:pt x="2059" y="1657"/>
                  <a:pt x="2032" y="1680"/>
                  <a:pt x="2026" y="1714"/>
                </a:cubicBezTo>
                <a:cubicBezTo>
                  <a:pt x="2020" y="1747"/>
                  <a:pt x="2028" y="1774"/>
                  <a:pt x="2060" y="1792"/>
                </a:cubicBezTo>
                <a:cubicBezTo>
                  <a:pt x="2096" y="1812"/>
                  <a:pt x="2118" y="1804"/>
                  <a:pt x="2168" y="1748"/>
                </a:cubicBezTo>
                <a:cubicBezTo>
                  <a:pt x="2150" y="1683"/>
                  <a:pt x="2129" y="1660"/>
                  <a:pt x="2089" y="1658"/>
                </a:cubicBezTo>
                <a:close/>
                <a:moveTo>
                  <a:pt x="41" y="530"/>
                </a:moveTo>
                <a:cubicBezTo>
                  <a:pt x="42" y="511"/>
                  <a:pt x="33" y="504"/>
                  <a:pt x="1" y="502"/>
                </a:cubicBezTo>
                <a:cubicBezTo>
                  <a:pt x="1" y="564"/>
                  <a:pt x="1" y="564"/>
                  <a:pt x="1" y="564"/>
                </a:cubicBezTo>
                <a:cubicBezTo>
                  <a:pt x="29" y="561"/>
                  <a:pt x="40" y="551"/>
                  <a:pt x="41" y="530"/>
                </a:cubicBezTo>
                <a:close/>
                <a:moveTo>
                  <a:pt x="263" y="107"/>
                </a:moveTo>
                <a:cubicBezTo>
                  <a:pt x="286" y="99"/>
                  <a:pt x="295" y="71"/>
                  <a:pt x="286" y="43"/>
                </a:cubicBezTo>
                <a:cubicBezTo>
                  <a:pt x="278" y="23"/>
                  <a:pt x="247" y="8"/>
                  <a:pt x="227" y="16"/>
                </a:cubicBezTo>
                <a:cubicBezTo>
                  <a:pt x="208" y="23"/>
                  <a:pt x="194" y="63"/>
                  <a:pt x="203" y="85"/>
                </a:cubicBezTo>
                <a:cubicBezTo>
                  <a:pt x="210" y="104"/>
                  <a:pt x="240" y="115"/>
                  <a:pt x="263" y="107"/>
                </a:cubicBezTo>
                <a:close/>
                <a:moveTo>
                  <a:pt x="305" y="373"/>
                </a:moveTo>
                <a:cubicBezTo>
                  <a:pt x="305" y="354"/>
                  <a:pt x="286" y="332"/>
                  <a:pt x="267" y="327"/>
                </a:cubicBezTo>
                <a:cubicBezTo>
                  <a:pt x="248" y="323"/>
                  <a:pt x="239" y="331"/>
                  <a:pt x="221" y="369"/>
                </a:cubicBezTo>
                <a:cubicBezTo>
                  <a:pt x="239" y="405"/>
                  <a:pt x="250" y="413"/>
                  <a:pt x="279" y="406"/>
                </a:cubicBezTo>
                <a:cubicBezTo>
                  <a:pt x="296" y="402"/>
                  <a:pt x="304" y="391"/>
                  <a:pt x="305" y="373"/>
                </a:cubicBezTo>
                <a:close/>
                <a:moveTo>
                  <a:pt x="167" y="541"/>
                </a:moveTo>
                <a:cubicBezTo>
                  <a:pt x="174" y="557"/>
                  <a:pt x="202" y="567"/>
                  <a:pt x="221" y="560"/>
                </a:cubicBezTo>
                <a:cubicBezTo>
                  <a:pt x="239" y="552"/>
                  <a:pt x="246" y="533"/>
                  <a:pt x="238" y="514"/>
                </a:cubicBezTo>
                <a:cubicBezTo>
                  <a:pt x="229" y="494"/>
                  <a:pt x="208" y="482"/>
                  <a:pt x="192" y="488"/>
                </a:cubicBezTo>
                <a:cubicBezTo>
                  <a:pt x="174" y="495"/>
                  <a:pt x="161" y="524"/>
                  <a:pt x="167" y="541"/>
                </a:cubicBezTo>
                <a:close/>
                <a:moveTo>
                  <a:pt x="190" y="1078"/>
                </a:moveTo>
                <a:cubicBezTo>
                  <a:pt x="196" y="1054"/>
                  <a:pt x="175" y="1020"/>
                  <a:pt x="151" y="1015"/>
                </a:cubicBezTo>
                <a:cubicBezTo>
                  <a:pt x="120" y="1008"/>
                  <a:pt x="90" y="1032"/>
                  <a:pt x="84" y="1071"/>
                </a:cubicBezTo>
                <a:cubicBezTo>
                  <a:pt x="79" y="1102"/>
                  <a:pt x="93" y="1119"/>
                  <a:pt x="124" y="1123"/>
                </a:cubicBezTo>
                <a:cubicBezTo>
                  <a:pt x="153" y="1126"/>
                  <a:pt x="185" y="1105"/>
                  <a:pt x="190" y="1078"/>
                </a:cubicBezTo>
                <a:close/>
                <a:moveTo>
                  <a:pt x="6" y="1842"/>
                </a:moveTo>
                <a:cubicBezTo>
                  <a:pt x="5" y="1861"/>
                  <a:pt x="10" y="1881"/>
                  <a:pt x="34" y="1887"/>
                </a:cubicBezTo>
                <a:cubicBezTo>
                  <a:pt x="64" y="1894"/>
                  <a:pt x="81" y="1879"/>
                  <a:pt x="92" y="1849"/>
                </a:cubicBezTo>
                <a:cubicBezTo>
                  <a:pt x="84" y="1836"/>
                  <a:pt x="75" y="1822"/>
                  <a:pt x="65" y="1806"/>
                </a:cubicBezTo>
                <a:cubicBezTo>
                  <a:pt x="39" y="1812"/>
                  <a:pt x="9" y="1806"/>
                  <a:pt x="6" y="1842"/>
                </a:cubicBezTo>
                <a:close/>
                <a:moveTo>
                  <a:pt x="1416" y="1917"/>
                </a:moveTo>
                <a:cubicBezTo>
                  <a:pt x="1432" y="1908"/>
                  <a:pt x="1443" y="1899"/>
                  <a:pt x="1437" y="1881"/>
                </a:cubicBezTo>
                <a:cubicBezTo>
                  <a:pt x="1433" y="1870"/>
                  <a:pt x="1426" y="1861"/>
                  <a:pt x="1411" y="1863"/>
                </a:cubicBezTo>
                <a:cubicBezTo>
                  <a:pt x="1401" y="1864"/>
                  <a:pt x="1388" y="1865"/>
                  <a:pt x="1386" y="1878"/>
                </a:cubicBezTo>
                <a:cubicBezTo>
                  <a:pt x="1383" y="1899"/>
                  <a:pt x="1399" y="1908"/>
                  <a:pt x="1416" y="1917"/>
                </a:cubicBezTo>
                <a:close/>
                <a:moveTo>
                  <a:pt x="103" y="346"/>
                </a:moveTo>
                <a:cubicBezTo>
                  <a:pt x="98" y="363"/>
                  <a:pt x="103" y="376"/>
                  <a:pt x="120" y="384"/>
                </a:cubicBezTo>
                <a:cubicBezTo>
                  <a:pt x="140" y="394"/>
                  <a:pt x="158" y="387"/>
                  <a:pt x="178" y="358"/>
                </a:cubicBezTo>
                <a:cubicBezTo>
                  <a:pt x="172" y="347"/>
                  <a:pt x="166" y="335"/>
                  <a:pt x="159" y="322"/>
                </a:cubicBezTo>
                <a:cubicBezTo>
                  <a:pt x="116" y="320"/>
                  <a:pt x="108" y="324"/>
                  <a:pt x="103" y="346"/>
                </a:cubicBezTo>
                <a:close/>
                <a:moveTo>
                  <a:pt x="131" y="1384"/>
                </a:moveTo>
                <a:cubicBezTo>
                  <a:pt x="137" y="1350"/>
                  <a:pt x="119" y="1330"/>
                  <a:pt x="88" y="1319"/>
                </a:cubicBezTo>
                <a:cubicBezTo>
                  <a:pt x="42" y="1334"/>
                  <a:pt x="30" y="1347"/>
                  <a:pt x="35" y="1379"/>
                </a:cubicBezTo>
                <a:cubicBezTo>
                  <a:pt x="38" y="1401"/>
                  <a:pt x="47" y="1415"/>
                  <a:pt x="70" y="1418"/>
                </a:cubicBezTo>
                <a:cubicBezTo>
                  <a:pt x="95" y="1421"/>
                  <a:pt x="128" y="1405"/>
                  <a:pt x="131" y="1384"/>
                </a:cubicBezTo>
                <a:close/>
                <a:moveTo>
                  <a:pt x="62" y="351"/>
                </a:moveTo>
                <a:cubicBezTo>
                  <a:pt x="71" y="333"/>
                  <a:pt x="57" y="316"/>
                  <a:pt x="25" y="308"/>
                </a:cubicBezTo>
                <a:cubicBezTo>
                  <a:pt x="8" y="344"/>
                  <a:pt x="9" y="359"/>
                  <a:pt x="28" y="366"/>
                </a:cubicBezTo>
                <a:cubicBezTo>
                  <a:pt x="45" y="372"/>
                  <a:pt x="56" y="365"/>
                  <a:pt x="62" y="351"/>
                </a:cubicBezTo>
                <a:close/>
                <a:moveTo>
                  <a:pt x="45" y="56"/>
                </a:moveTo>
                <a:cubicBezTo>
                  <a:pt x="61" y="51"/>
                  <a:pt x="70" y="30"/>
                  <a:pt x="64" y="15"/>
                </a:cubicBezTo>
                <a:cubicBezTo>
                  <a:pt x="63" y="11"/>
                  <a:pt x="60" y="8"/>
                  <a:pt x="57" y="5"/>
                </a:cubicBezTo>
                <a:cubicBezTo>
                  <a:pt x="12" y="5"/>
                  <a:pt x="12" y="5"/>
                  <a:pt x="12" y="5"/>
                </a:cubicBezTo>
                <a:cubicBezTo>
                  <a:pt x="5" y="13"/>
                  <a:pt x="0" y="23"/>
                  <a:pt x="3" y="32"/>
                </a:cubicBezTo>
                <a:cubicBezTo>
                  <a:pt x="7" y="49"/>
                  <a:pt x="29" y="62"/>
                  <a:pt x="45" y="56"/>
                </a:cubicBezTo>
                <a:close/>
                <a:moveTo>
                  <a:pt x="29" y="213"/>
                </a:moveTo>
                <a:cubicBezTo>
                  <a:pt x="35" y="192"/>
                  <a:pt x="24" y="177"/>
                  <a:pt x="1" y="168"/>
                </a:cubicBezTo>
                <a:cubicBezTo>
                  <a:pt x="1" y="238"/>
                  <a:pt x="1" y="238"/>
                  <a:pt x="1" y="238"/>
                </a:cubicBezTo>
                <a:cubicBezTo>
                  <a:pt x="16" y="239"/>
                  <a:pt x="26" y="226"/>
                  <a:pt x="29" y="213"/>
                </a:cubicBezTo>
                <a:close/>
                <a:moveTo>
                  <a:pt x="108" y="245"/>
                </a:moveTo>
                <a:cubicBezTo>
                  <a:pt x="130" y="281"/>
                  <a:pt x="136" y="282"/>
                  <a:pt x="167" y="251"/>
                </a:cubicBezTo>
                <a:cubicBezTo>
                  <a:pt x="163" y="241"/>
                  <a:pt x="160" y="229"/>
                  <a:pt x="157" y="219"/>
                </a:cubicBezTo>
                <a:cubicBezTo>
                  <a:pt x="133" y="215"/>
                  <a:pt x="116" y="219"/>
                  <a:pt x="108" y="245"/>
                </a:cubicBezTo>
                <a:close/>
                <a:moveTo>
                  <a:pt x="44" y="655"/>
                </a:moveTo>
                <a:cubicBezTo>
                  <a:pt x="47" y="671"/>
                  <a:pt x="60" y="686"/>
                  <a:pt x="73" y="698"/>
                </a:cubicBezTo>
                <a:cubicBezTo>
                  <a:pt x="85" y="708"/>
                  <a:pt x="115" y="700"/>
                  <a:pt x="127" y="688"/>
                </a:cubicBezTo>
                <a:cubicBezTo>
                  <a:pt x="139" y="675"/>
                  <a:pt x="140" y="661"/>
                  <a:pt x="130" y="646"/>
                </a:cubicBezTo>
                <a:cubicBezTo>
                  <a:pt x="119" y="630"/>
                  <a:pt x="109" y="614"/>
                  <a:pt x="97" y="595"/>
                </a:cubicBezTo>
                <a:cubicBezTo>
                  <a:pt x="82" y="603"/>
                  <a:pt x="75" y="607"/>
                  <a:pt x="68" y="611"/>
                </a:cubicBezTo>
                <a:cubicBezTo>
                  <a:pt x="49" y="620"/>
                  <a:pt x="39" y="637"/>
                  <a:pt x="44" y="655"/>
                </a:cubicBezTo>
                <a:close/>
                <a:moveTo>
                  <a:pt x="74" y="431"/>
                </a:moveTo>
                <a:cubicBezTo>
                  <a:pt x="73" y="448"/>
                  <a:pt x="73" y="463"/>
                  <a:pt x="72" y="476"/>
                </a:cubicBezTo>
                <a:cubicBezTo>
                  <a:pt x="87" y="487"/>
                  <a:pt x="101" y="499"/>
                  <a:pt x="114" y="482"/>
                </a:cubicBezTo>
                <a:cubicBezTo>
                  <a:pt x="121" y="472"/>
                  <a:pt x="125" y="455"/>
                  <a:pt x="122" y="444"/>
                </a:cubicBezTo>
                <a:cubicBezTo>
                  <a:pt x="116" y="423"/>
                  <a:pt x="97" y="427"/>
                  <a:pt x="74" y="431"/>
                </a:cubicBezTo>
                <a:close/>
                <a:moveTo>
                  <a:pt x="130" y="175"/>
                </a:moveTo>
                <a:cubicBezTo>
                  <a:pt x="147" y="167"/>
                  <a:pt x="155" y="143"/>
                  <a:pt x="147" y="124"/>
                </a:cubicBezTo>
                <a:cubicBezTo>
                  <a:pt x="138" y="103"/>
                  <a:pt x="116" y="94"/>
                  <a:pt x="95" y="102"/>
                </a:cubicBezTo>
                <a:cubicBezTo>
                  <a:pt x="75" y="110"/>
                  <a:pt x="64" y="135"/>
                  <a:pt x="73" y="154"/>
                </a:cubicBezTo>
                <a:cubicBezTo>
                  <a:pt x="81" y="173"/>
                  <a:pt x="110" y="184"/>
                  <a:pt x="130" y="175"/>
                </a:cubicBezTo>
                <a:close/>
                <a:moveTo>
                  <a:pt x="268" y="1513"/>
                </a:moveTo>
                <a:cubicBezTo>
                  <a:pt x="266" y="1486"/>
                  <a:pt x="273" y="1459"/>
                  <a:pt x="243" y="1447"/>
                </a:cubicBezTo>
                <a:cubicBezTo>
                  <a:pt x="184" y="1459"/>
                  <a:pt x="173" y="1467"/>
                  <a:pt x="178" y="1494"/>
                </a:cubicBezTo>
                <a:cubicBezTo>
                  <a:pt x="184" y="1524"/>
                  <a:pt x="208" y="1530"/>
                  <a:pt x="268" y="1513"/>
                </a:cubicBezTo>
                <a:close/>
                <a:moveTo>
                  <a:pt x="843" y="520"/>
                </a:moveTo>
                <a:cubicBezTo>
                  <a:pt x="819" y="533"/>
                  <a:pt x="813" y="543"/>
                  <a:pt x="817" y="561"/>
                </a:cubicBezTo>
                <a:cubicBezTo>
                  <a:pt x="821" y="575"/>
                  <a:pt x="830" y="581"/>
                  <a:pt x="844" y="580"/>
                </a:cubicBezTo>
                <a:cubicBezTo>
                  <a:pt x="861" y="578"/>
                  <a:pt x="871" y="562"/>
                  <a:pt x="872" y="537"/>
                </a:cubicBezTo>
                <a:cubicBezTo>
                  <a:pt x="863" y="531"/>
                  <a:pt x="852" y="526"/>
                  <a:pt x="843" y="520"/>
                </a:cubicBezTo>
                <a:close/>
                <a:moveTo>
                  <a:pt x="714" y="105"/>
                </a:moveTo>
                <a:cubicBezTo>
                  <a:pt x="710" y="130"/>
                  <a:pt x="728" y="139"/>
                  <a:pt x="748" y="150"/>
                </a:cubicBezTo>
                <a:cubicBezTo>
                  <a:pt x="765" y="139"/>
                  <a:pt x="778" y="129"/>
                  <a:pt x="771" y="109"/>
                </a:cubicBezTo>
                <a:cubicBezTo>
                  <a:pt x="767" y="97"/>
                  <a:pt x="758" y="86"/>
                  <a:pt x="742" y="88"/>
                </a:cubicBezTo>
                <a:cubicBezTo>
                  <a:pt x="730" y="90"/>
                  <a:pt x="716" y="90"/>
                  <a:pt x="714" y="105"/>
                </a:cubicBezTo>
                <a:close/>
                <a:moveTo>
                  <a:pt x="846" y="104"/>
                </a:moveTo>
                <a:cubicBezTo>
                  <a:pt x="854" y="99"/>
                  <a:pt x="863" y="90"/>
                  <a:pt x="863" y="83"/>
                </a:cubicBezTo>
                <a:cubicBezTo>
                  <a:pt x="863" y="64"/>
                  <a:pt x="849" y="57"/>
                  <a:pt x="832" y="57"/>
                </a:cubicBezTo>
                <a:cubicBezTo>
                  <a:pt x="818" y="69"/>
                  <a:pt x="811" y="81"/>
                  <a:pt x="820" y="98"/>
                </a:cubicBezTo>
                <a:cubicBezTo>
                  <a:pt x="826" y="108"/>
                  <a:pt x="837" y="110"/>
                  <a:pt x="846" y="104"/>
                </a:cubicBezTo>
                <a:close/>
                <a:moveTo>
                  <a:pt x="740" y="362"/>
                </a:moveTo>
                <a:cubicBezTo>
                  <a:pt x="727" y="367"/>
                  <a:pt x="718" y="385"/>
                  <a:pt x="722" y="397"/>
                </a:cubicBezTo>
                <a:cubicBezTo>
                  <a:pt x="727" y="411"/>
                  <a:pt x="750" y="419"/>
                  <a:pt x="765" y="414"/>
                </a:cubicBezTo>
                <a:cubicBezTo>
                  <a:pt x="778" y="408"/>
                  <a:pt x="781" y="399"/>
                  <a:pt x="773" y="380"/>
                </a:cubicBezTo>
                <a:cubicBezTo>
                  <a:pt x="766" y="363"/>
                  <a:pt x="755" y="357"/>
                  <a:pt x="740" y="362"/>
                </a:cubicBezTo>
                <a:close/>
                <a:moveTo>
                  <a:pt x="803" y="226"/>
                </a:moveTo>
                <a:cubicBezTo>
                  <a:pt x="819" y="226"/>
                  <a:pt x="819" y="211"/>
                  <a:pt x="821" y="196"/>
                </a:cubicBezTo>
                <a:cubicBezTo>
                  <a:pt x="809" y="187"/>
                  <a:pt x="799" y="173"/>
                  <a:pt x="784" y="186"/>
                </a:cubicBezTo>
                <a:cubicBezTo>
                  <a:pt x="779" y="191"/>
                  <a:pt x="776" y="204"/>
                  <a:pt x="779" y="208"/>
                </a:cubicBezTo>
                <a:cubicBezTo>
                  <a:pt x="785" y="216"/>
                  <a:pt x="795" y="225"/>
                  <a:pt x="803" y="226"/>
                </a:cubicBezTo>
                <a:close/>
                <a:moveTo>
                  <a:pt x="796" y="679"/>
                </a:moveTo>
                <a:cubicBezTo>
                  <a:pt x="807" y="696"/>
                  <a:pt x="818" y="697"/>
                  <a:pt x="845" y="686"/>
                </a:cubicBezTo>
                <a:cubicBezTo>
                  <a:pt x="849" y="676"/>
                  <a:pt x="853" y="666"/>
                  <a:pt x="857" y="654"/>
                </a:cubicBezTo>
                <a:cubicBezTo>
                  <a:pt x="832" y="632"/>
                  <a:pt x="814" y="628"/>
                  <a:pt x="800" y="640"/>
                </a:cubicBezTo>
                <a:cubicBezTo>
                  <a:pt x="789" y="649"/>
                  <a:pt x="787" y="667"/>
                  <a:pt x="796" y="679"/>
                </a:cubicBezTo>
                <a:close/>
                <a:moveTo>
                  <a:pt x="854" y="1647"/>
                </a:moveTo>
                <a:cubicBezTo>
                  <a:pt x="874" y="1601"/>
                  <a:pt x="871" y="1578"/>
                  <a:pt x="842" y="1561"/>
                </a:cubicBezTo>
                <a:cubicBezTo>
                  <a:pt x="817" y="1548"/>
                  <a:pt x="803" y="1557"/>
                  <a:pt x="777" y="1605"/>
                </a:cubicBezTo>
                <a:cubicBezTo>
                  <a:pt x="799" y="1654"/>
                  <a:pt x="802" y="1656"/>
                  <a:pt x="854" y="1647"/>
                </a:cubicBezTo>
                <a:close/>
                <a:moveTo>
                  <a:pt x="829" y="1441"/>
                </a:moveTo>
                <a:cubicBezTo>
                  <a:pt x="821" y="1426"/>
                  <a:pt x="802" y="1411"/>
                  <a:pt x="787" y="1408"/>
                </a:cubicBezTo>
                <a:cubicBezTo>
                  <a:pt x="757" y="1402"/>
                  <a:pt x="749" y="1428"/>
                  <a:pt x="740" y="1459"/>
                </a:cubicBezTo>
                <a:cubicBezTo>
                  <a:pt x="761" y="1470"/>
                  <a:pt x="779" y="1480"/>
                  <a:pt x="795" y="1489"/>
                </a:cubicBezTo>
                <a:cubicBezTo>
                  <a:pt x="818" y="1477"/>
                  <a:pt x="842" y="1468"/>
                  <a:pt x="829" y="1441"/>
                </a:cubicBezTo>
                <a:close/>
                <a:moveTo>
                  <a:pt x="697" y="61"/>
                </a:moveTo>
                <a:cubicBezTo>
                  <a:pt x="704" y="55"/>
                  <a:pt x="712" y="48"/>
                  <a:pt x="723" y="39"/>
                </a:cubicBezTo>
                <a:cubicBezTo>
                  <a:pt x="719" y="28"/>
                  <a:pt x="718" y="15"/>
                  <a:pt x="712" y="5"/>
                </a:cubicBezTo>
                <a:cubicBezTo>
                  <a:pt x="654" y="5"/>
                  <a:pt x="654" y="5"/>
                  <a:pt x="654" y="5"/>
                </a:cubicBezTo>
                <a:cubicBezTo>
                  <a:pt x="649" y="16"/>
                  <a:pt x="651" y="32"/>
                  <a:pt x="660" y="44"/>
                </a:cubicBezTo>
                <a:cubicBezTo>
                  <a:pt x="669" y="56"/>
                  <a:pt x="681" y="63"/>
                  <a:pt x="697" y="61"/>
                </a:cubicBezTo>
                <a:close/>
                <a:moveTo>
                  <a:pt x="443" y="1378"/>
                </a:moveTo>
                <a:cubicBezTo>
                  <a:pt x="419" y="1356"/>
                  <a:pt x="393" y="1362"/>
                  <a:pt x="368" y="1385"/>
                </a:cubicBezTo>
                <a:cubicBezTo>
                  <a:pt x="366" y="1420"/>
                  <a:pt x="372" y="1449"/>
                  <a:pt x="408" y="1454"/>
                </a:cubicBezTo>
                <a:cubicBezTo>
                  <a:pt x="421" y="1456"/>
                  <a:pt x="441" y="1445"/>
                  <a:pt x="451" y="1434"/>
                </a:cubicBezTo>
                <a:cubicBezTo>
                  <a:pt x="468" y="1415"/>
                  <a:pt x="458" y="1391"/>
                  <a:pt x="443" y="1378"/>
                </a:cubicBezTo>
                <a:close/>
                <a:moveTo>
                  <a:pt x="392" y="1083"/>
                </a:moveTo>
                <a:cubicBezTo>
                  <a:pt x="421" y="1085"/>
                  <a:pt x="453" y="1055"/>
                  <a:pt x="458" y="1021"/>
                </a:cubicBezTo>
                <a:cubicBezTo>
                  <a:pt x="462" y="988"/>
                  <a:pt x="433" y="958"/>
                  <a:pt x="393" y="953"/>
                </a:cubicBezTo>
                <a:cubicBezTo>
                  <a:pt x="362" y="950"/>
                  <a:pt x="325" y="979"/>
                  <a:pt x="322" y="1009"/>
                </a:cubicBezTo>
                <a:cubicBezTo>
                  <a:pt x="319" y="1038"/>
                  <a:pt x="359" y="1080"/>
                  <a:pt x="392" y="1083"/>
                </a:cubicBezTo>
                <a:close/>
                <a:moveTo>
                  <a:pt x="386" y="1751"/>
                </a:moveTo>
                <a:cubicBezTo>
                  <a:pt x="388" y="1768"/>
                  <a:pt x="390" y="1786"/>
                  <a:pt x="392" y="1801"/>
                </a:cubicBezTo>
                <a:cubicBezTo>
                  <a:pt x="421" y="1810"/>
                  <a:pt x="445" y="1818"/>
                  <a:pt x="459" y="1791"/>
                </a:cubicBezTo>
                <a:cubicBezTo>
                  <a:pt x="464" y="1782"/>
                  <a:pt x="463" y="1764"/>
                  <a:pt x="457" y="1755"/>
                </a:cubicBezTo>
                <a:cubicBezTo>
                  <a:pt x="439" y="1729"/>
                  <a:pt x="415" y="1737"/>
                  <a:pt x="386" y="1751"/>
                </a:cubicBezTo>
                <a:close/>
                <a:moveTo>
                  <a:pt x="251" y="241"/>
                </a:moveTo>
                <a:cubicBezTo>
                  <a:pt x="261" y="256"/>
                  <a:pt x="281" y="260"/>
                  <a:pt x="296" y="252"/>
                </a:cubicBezTo>
                <a:cubicBezTo>
                  <a:pt x="311" y="243"/>
                  <a:pt x="323" y="231"/>
                  <a:pt x="321" y="212"/>
                </a:cubicBezTo>
                <a:cubicBezTo>
                  <a:pt x="318" y="192"/>
                  <a:pt x="306" y="186"/>
                  <a:pt x="264" y="184"/>
                </a:cubicBezTo>
                <a:cubicBezTo>
                  <a:pt x="248" y="202"/>
                  <a:pt x="236" y="219"/>
                  <a:pt x="251" y="241"/>
                </a:cubicBezTo>
                <a:close/>
                <a:moveTo>
                  <a:pt x="616" y="282"/>
                </a:moveTo>
                <a:cubicBezTo>
                  <a:pt x="620" y="295"/>
                  <a:pt x="635" y="301"/>
                  <a:pt x="660" y="298"/>
                </a:cubicBezTo>
                <a:cubicBezTo>
                  <a:pt x="672" y="270"/>
                  <a:pt x="673" y="255"/>
                  <a:pt x="659" y="249"/>
                </a:cubicBezTo>
                <a:cubicBezTo>
                  <a:pt x="648" y="244"/>
                  <a:pt x="633" y="245"/>
                  <a:pt x="622" y="249"/>
                </a:cubicBezTo>
                <a:cubicBezTo>
                  <a:pt x="609" y="255"/>
                  <a:pt x="613" y="270"/>
                  <a:pt x="616" y="282"/>
                </a:cubicBezTo>
                <a:close/>
                <a:moveTo>
                  <a:pt x="531" y="291"/>
                </a:moveTo>
                <a:cubicBezTo>
                  <a:pt x="567" y="275"/>
                  <a:pt x="570" y="253"/>
                  <a:pt x="561" y="227"/>
                </a:cubicBezTo>
                <a:cubicBezTo>
                  <a:pt x="547" y="213"/>
                  <a:pt x="532" y="214"/>
                  <a:pt x="516" y="224"/>
                </a:cubicBezTo>
                <a:cubicBezTo>
                  <a:pt x="497" y="237"/>
                  <a:pt x="499" y="255"/>
                  <a:pt x="506" y="282"/>
                </a:cubicBezTo>
                <a:cubicBezTo>
                  <a:pt x="513" y="284"/>
                  <a:pt x="524" y="288"/>
                  <a:pt x="531" y="291"/>
                </a:cubicBezTo>
                <a:close/>
                <a:moveTo>
                  <a:pt x="585" y="151"/>
                </a:moveTo>
                <a:cubicBezTo>
                  <a:pt x="599" y="151"/>
                  <a:pt x="610" y="144"/>
                  <a:pt x="614" y="129"/>
                </a:cubicBezTo>
                <a:cubicBezTo>
                  <a:pt x="620" y="109"/>
                  <a:pt x="616" y="101"/>
                  <a:pt x="586" y="83"/>
                </a:cubicBezTo>
                <a:cubicBezTo>
                  <a:pt x="560" y="95"/>
                  <a:pt x="555" y="103"/>
                  <a:pt x="559" y="122"/>
                </a:cubicBezTo>
                <a:cubicBezTo>
                  <a:pt x="562" y="138"/>
                  <a:pt x="573" y="151"/>
                  <a:pt x="585" y="151"/>
                </a:cubicBezTo>
                <a:close/>
                <a:moveTo>
                  <a:pt x="201" y="1297"/>
                </a:moveTo>
                <a:cubicBezTo>
                  <a:pt x="225" y="1303"/>
                  <a:pt x="254" y="1283"/>
                  <a:pt x="258" y="1259"/>
                </a:cubicBezTo>
                <a:cubicBezTo>
                  <a:pt x="261" y="1237"/>
                  <a:pt x="241" y="1212"/>
                  <a:pt x="219" y="1210"/>
                </a:cubicBezTo>
                <a:cubicBezTo>
                  <a:pt x="198" y="1208"/>
                  <a:pt x="176" y="1226"/>
                  <a:pt x="172" y="1246"/>
                </a:cubicBezTo>
                <a:cubicBezTo>
                  <a:pt x="168" y="1267"/>
                  <a:pt x="183" y="1293"/>
                  <a:pt x="201" y="1297"/>
                </a:cubicBezTo>
                <a:close/>
                <a:moveTo>
                  <a:pt x="1042" y="1524"/>
                </a:moveTo>
                <a:cubicBezTo>
                  <a:pt x="1016" y="1528"/>
                  <a:pt x="990" y="1530"/>
                  <a:pt x="959" y="1534"/>
                </a:cubicBezTo>
                <a:cubicBezTo>
                  <a:pt x="959" y="1557"/>
                  <a:pt x="960" y="1568"/>
                  <a:pt x="959" y="1579"/>
                </a:cubicBezTo>
                <a:cubicBezTo>
                  <a:pt x="958" y="1608"/>
                  <a:pt x="974" y="1631"/>
                  <a:pt x="998" y="1637"/>
                </a:cubicBezTo>
                <a:cubicBezTo>
                  <a:pt x="1021" y="1642"/>
                  <a:pt x="1048" y="1636"/>
                  <a:pt x="1070" y="1628"/>
                </a:cubicBezTo>
                <a:cubicBezTo>
                  <a:pt x="1091" y="1620"/>
                  <a:pt x="1100" y="1577"/>
                  <a:pt x="1092" y="1554"/>
                </a:cubicBezTo>
                <a:cubicBezTo>
                  <a:pt x="1083" y="1531"/>
                  <a:pt x="1067" y="1521"/>
                  <a:pt x="1042" y="1524"/>
                </a:cubicBezTo>
                <a:close/>
                <a:moveTo>
                  <a:pt x="760" y="1834"/>
                </a:moveTo>
                <a:cubicBezTo>
                  <a:pt x="744" y="1845"/>
                  <a:pt x="727" y="1857"/>
                  <a:pt x="711" y="1868"/>
                </a:cubicBezTo>
                <a:cubicBezTo>
                  <a:pt x="711" y="1916"/>
                  <a:pt x="722" y="1933"/>
                  <a:pt x="754" y="1941"/>
                </a:cubicBezTo>
                <a:cubicBezTo>
                  <a:pt x="779" y="1947"/>
                  <a:pt x="796" y="1936"/>
                  <a:pt x="805" y="1913"/>
                </a:cubicBezTo>
                <a:cubicBezTo>
                  <a:pt x="815" y="1886"/>
                  <a:pt x="799" y="1857"/>
                  <a:pt x="760" y="1834"/>
                </a:cubicBezTo>
                <a:close/>
                <a:moveTo>
                  <a:pt x="1125" y="345"/>
                </a:moveTo>
                <a:cubicBezTo>
                  <a:pt x="1090" y="343"/>
                  <a:pt x="1084" y="346"/>
                  <a:pt x="1080" y="364"/>
                </a:cubicBezTo>
                <a:cubicBezTo>
                  <a:pt x="1077" y="377"/>
                  <a:pt x="1081" y="388"/>
                  <a:pt x="1093" y="394"/>
                </a:cubicBezTo>
                <a:cubicBezTo>
                  <a:pt x="1110" y="402"/>
                  <a:pt x="1124" y="396"/>
                  <a:pt x="1139" y="374"/>
                </a:cubicBezTo>
                <a:cubicBezTo>
                  <a:pt x="1135" y="365"/>
                  <a:pt x="1130" y="355"/>
                  <a:pt x="1125" y="345"/>
                </a:cubicBezTo>
                <a:close/>
                <a:moveTo>
                  <a:pt x="1173" y="532"/>
                </a:moveTo>
                <a:cubicBezTo>
                  <a:pt x="1187" y="526"/>
                  <a:pt x="1193" y="511"/>
                  <a:pt x="1186" y="496"/>
                </a:cubicBezTo>
                <a:cubicBezTo>
                  <a:pt x="1180" y="480"/>
                  <a:pt x="1163" y="471"/>
                  <a:pt x="1150" y="476"/>
                </a:cubicBezTo>
                <a:cubicBezTo>
                  <a:pt x="1136" y="481"/>
                  <a:pt x="1126" y="504"/>
                  <a:pt x="1131" y="517"/>
                </a:cubicBezTo>
                <a:cubicBezTo>
                  <a:pt x="1136" y="530"/>
                  <a:pt x="1158" y="538"/>
                  <a:pt x="1173" y="532"/>
                </a:cubicBezTo>
                <a:close/>
                <a:moveTo>
                  <a:pt x="865" y="2031"/>
                </a:moveTo>
                <a:cubicBezTo>
                  <a:pt x="870" y="2055"/>
                  <a:pt x="897" y="2072"/>
                  <a:pt x="924" y="2068"/>
                </a:cubicBezTo>
                <a:cubicBezTo>
                  <a:pt x="958" y="2064"/>
                  <a:pt x="969" y="2048"/>
                  <a:pt x="973" y="1996"/>
                </a:cubicBezTo>
                <a:cubicBezTo>
                  <a:pt x="960" y="1982"/>
                  <a:pt x="947" y="1968"/>
                  <a:pt x="933" y="1952"/>
                </a:cubicBezTo>
                <a:cubicBezTo>
                  <a:pt x="878" y="1974"/>
                  <a:pt x="857" y="1999"/>
                  <a:pt x="865" y="2031"/>
                </a:cubicBezTo>
                <a:close/>
                <a:moveTo>
                  <a:pt x="881" y="1757"/>
                </a:moveTo>
                <a:cubicBezTo>
                  <a:pt x="851" y="1708"/>
                  <a:pt x="848" y="1707"/>
                  <a:pt x="799" y="1729"/>
                </a:cubicBezTo>
                <a:cubicBezTo>
                  <a:pt x="798" y="1758"/>
                  <a:pt x="805" y="1783"/>
                  <a:pt x="837" y="1791"/>
                </a:cubicBezTo>
                <a:cubicBezTo>
                  <a:pt x="862" y="1796"/>
                  <a:pt x="877" y="1782"/>
                  <a:pt x="881" y="1757"/>
                </a:cubicBezTo>
                <a:close/>
                <a:moveTo>
                  <a:pt x="1187" y="991"/>
                </a:moveTo>
                <a:cubicBezTo>
                  <a:pt x="1209" y="997"/>
                  <a:pt x="1247" y="971"/>
                  <a:pt x="1254" y="946"/>
                </a:cubicBezTo>
                <a:cubicBezTo>
                  <a:pt x="1260" y="924"/>
                  <a:pt x="1241" y="895"/>
                  <a:pt x="1215" y="887"/>
                </a:cubicBezTo>
                <a:cubicBezTo>
                  <a:pt x="1190" y="879"/>
                  <a:pt x="1163" y="897"/>
                  <a:pt x="1154" y="928"/>
                </a:cubicBezTo>
                <a:cubicBezTo>
                  <a:pt x="1146" y="951"/>
                  <a:pt x="1164" y="984"/>
                  <a:pt x="1187" y="991"/>
                </a:cubicBezTo>
                <a:close/>
                <a:moveTo>
                  <a:pt x="1018" y="1758"/>
                </a:moveTo>
                <a:cubicBezTo>
                  <a:pt x="994" y="1755"/>
                  <a:pt x="970" y="1779"/>
                  <a:pt x="966" y="1810"/>
                </a:cubicBezTo>
                <a:cubicBezTo>
                  <a:pt x="961" y="1839"/>
                  <a:pt x="978" y="1861"/>
                  <a:pt x="1005" y="1863"/>
                </a:cubicBezTo>
                <a:cubicBezTo>
                  <a:pt x="1038" y="1865"/>
                  <a:pt x="1066" y="1845"/>
                  <a:pt x="1068" y="1817"/>
                </a:cubicBezTo>
                <a:cubicBezTo>
                  <a:pt x="1071" y="1789"/>
                  <a:pt x="1047" y="1761"/>
                  <a:pt x="1018" y="1758"/>
                </a:cubicBezTo>
                <a:close/>
                <a:moveTo>
                  <a:pt x="1075" y="560"/>
                </a:moveTo>
                <a:cubicBezTo>
                  <a:pt x="1064" y="566"/>
                  <a:pt x="1058" y="570"/>
                  <a:pt x="1053" y="572"/>
                </a:cubicBezTo>
                <a:cubicBezTo>
                  <a:pt x="1038" y="579"/>
                  <a:pt x="1030" y="593"/>
                  <a:pt x="1033" y="607"/>
                </a:cubicBezTo>
                <a:cubicBezTo>
                  <a:pt x="1037" y="619"/>
                  <a:pt x="1046" y="632"/>
                  <a:pt x="1057" y="641"/>
                </a:cubicBezTo>
                <a:cubicBezTo>
                  <a:pt x="1066" y="649"/>
                  <a:pt x="1090" y="643"/>
                  <a:pt x="1099" y="633"/>
                </a:cubicBezTo>
                <a:cubicBezTo>
                  <a:pt x="1109" y="623"/>
                  <a:pt x="1109" y="612"/>
                  <a:pt x="1101" y="600"/>
                </a:cubicBezTo>
                <a:cubicBezTo>
                  <a:pt x="1093" y="588"/>
                  <a:pt x="1085" y="575"/>
                  <a:pt x="1075" y="560"/>
                </a:cubicBezTo>
                <a:close/>
                <a:moveTo>
                  <a:pt x="1371" y="2155"/>
                </a:moveTo>
                <a:cubicBezTo>
                  <a:pt x="1361" y="2149"/>
                  <a:pt x="1339" y="2151"/>
                  <a:pt x="1331" y="2162"/>
                </a:cubicBezTo>
                <a:cubicBezTo>
                  <a:pt x="1330" y="2162"/>
                  <a:pt x="1330" y="2163"/>
                  <a:pt x="1329" y="2163"/>
                </a:cubicBezTo>
                <a:cubicBezTo>
                  <a:pt x="1380" y="2163"/>
                  <a:pt x="1380" y="2163"/>
                  <a:pt x="1380" y="2163"/>
                </a:cubicBezTo>
                <a:cubicBezTo>
                  <a:pt x="1378" y="2160"/>
                  <a:pt x="1375" y="2158"/>
                  <a:pt x="1371" y="2155"/>
                </a:cubicBezTo>
                <a:close/>
                <a:moveTo>
                  <a:pt x="1248" y="1161"/>
                </a:moveTo>
                <a:cubicBezTo>
                  <a:pt x="1255" y="1139"/>
                  <a:pt x="1243" y="1112"/>
                  <a:pt x="1223" y="1103"/>
                </a:cubicBezTo>
                <a:cubicBezTo>
                  <a:pt x="1205" y="1096"/>
                  <a:pt x="1175" y="1107"/>
                  <a:pt x="1168" y="1125"/>
                </a:cubicBezTo>
                <a:cubicBezTo>
                  <a:pt x="1158" y="1148"/>
                  <a:pt x="1173" y="1175"/>
                  <a:pt x="1202" y="1185"/>
                </a:cubicBezTo>
                <a:cubicBezTo>
                  <a:pt x="1226" y="1193"/>
                  <a:pt x="1241" y="1185"/>
                  <a:pt x="1248" y="1161"/>
                </a:cubicBezTo>
                <a:close/>
                <a:moveTo>
                  <a:pt x="1325" y="2080"/>
                </a:moveTo>
                <a:cubicBezTo>
                  <a:pt x="1311" y="2076"/>
                  <a:pt x="1303" y="2082"/>
                  <a:pt x="1296" y="2093"/>
                </a:cubicBezTo>
                <a:cubicBezTo>
                  <a:pt x="1289" y="2104"/>
                  <a:pt x="1293" y="2113"/>
                  <a:pt x="1301" y="2124"/>
                </a:cubicBezTo>
                <a:cubicBezTo>
                  <a:pt x="1316" y="2127"/>
                  <a:pt x="1329" y="2124"/>
                  <a:pt x="1335" y="2111"/>
                </a:cubicBezTo>
                <a:cubicBezTo>
                  <a:pt x="1340" y="2099"/>
                  <a:pt x="1334" y="2088"/>
                  <a:pt x="1325" y="2080"/>
                </a:cubicBezTo>
                <a:close/>
                <a:moveTo>
                  <a:pt x="1352" y="1924"/>
                </a:moveTo>
                <a:cubicBezTo>
                  <a:pt x="1343" y="1928"/>
                  <a:pt x="1335" y="1935"/>
                  <a:pt x="1338" y="1947"/>
                </a:cubicBezTo>
                <a:cubicBezTo>
                  <a:pt x="1342" y="1962"/>
                  <a:pt x="1353" y="1966"/>
                  <a:pt x="1369" y="1964"/>
                </a:cubicBezTo>
                <a:cubicBezTo>
                  <a:pt x="1373" y="1958"/>
                  <a:pt x="1377" y="1950"/>
                  <a:pt x="1382" y="1942"/>
                </a:cubicBezTo>
                <a:cubicBezTo>
                  <a:pt x="1373" y="1932"/>
                  <a:pt x="1369" y="1917"/>
                  <a:pt x="1352" y="1924"/>
                </a:cubicBezTo>
                <a:close/>
                <a:moveTo>
                  <a:pt x="1250" y="1986"/>
                </a:moveTo>
                <a:cubicBezTo>
                  <a:pt x="1238" y="1974"/>
                  <a:pt x="1225" y="1975"/>
                  <a:pt x="1211" y="1983"/>
                </a:cubicBezTo>
                <a:cubicBezTo>
                  <a:pt x="1194" y="1994"/>
                  <a:pt x="1196" y="2010"/>
                  <a:pt x="1202" y="2034"/>
                </a:cubicBezTo>
                <a:cubicBezTo>
                  <a:pt x="1208" y="2037"/>
                  <a:pt x="1218" y="2040"/>
                  <a:pt x="1224" y="2043"/>
                </a:cubicBezTo>
                <a:cubicBezTo>
                  <a:pt x="1256" y="2028"/>
                  <a:pt x="1258" y="2009"/>
                  <a:pt x="1250" y="1986"/>
                </a:cubicBezTo>
                <a:close/>
                <a:moveTo>
                  <a:pt x="1221" y="2099"/>
                </a:moveTo>
                <a:cubicBezTo>
                  <a:pt x="1205" y="2106"/>
                  <a:pt x="1198" y="2117"/>
                  <a:pt x="1205" y="2130"/>
                </a:cubicBezTo>
                <a:cubicBezTo>
                  <a:pt x="1211" y="2143"/>
                  <a:pt x="1227" y="2151"/>
                  <a:pt x="1238" y="2146"/>
                </a:cubicBezTo>
                <a:cubicBezTo>
                  <a:pt x="1252" y="2141"/>
                  <a:pt x="1259" y="2123"/>
                  <a:pt x="1253" y="2109"/>
                </a:cubicBezTo>
                <a:cubicBezTo>
                  <a:pt x="1248" y="2097"/>
                  <a:pt x="1235" y="2093"/>
                  <a:pt x="1221" y="2099"/>
                </a:cubicBezTo>
                <a:close/>
                <a:moveTo>
                  <a:pt x="1273" y="1858"/>
                </a:moveTo>
                <a:cubicBezTo>
                  <a:pt x="1250" y="1869"/>
                  <a:pt x="1245" y="1876"/>
                  <a:pt x="1248" y="1893"/>
                </a:cubicBezTo>
                <a:cubicBezTo>
                  <a:pt x="1251" y="1907"/>
                  <a:pt x="1261" y="1919"/>
                  <a:pt x="1272" y="1919"/>
                </a:cubicBezTo>
                <a:cubicBezTo>
                  <a:pt x="1285" y="1918"/>
                  <a:pt x="1294" y="1912"/>
                  <a:pt x="1298" y="1899"/>
                </a:cubicBezTo>
                <a:cubicBezTo>
                  <a:pt x="1303" y="1881"/>
                  <a:pt x="1299" y="1875"/>
                  <a:pt x="1273" y="1858"/>
                </a:cubicBezTo>
                <a:close/>
                <a:moveTo>
                  <a:pt x="631" y="1475"/>
                </a:moveTo>
                <a:cubicBezTo>
                  <a:pt x="649" y="1458"/>
                  <a:pt x="647" y="1440"/>
                  <a:pt x="634" y="1423"/>
                </a:cubicBezTo>
                <a:cubicBezTo>
                  <a:pt x="617" y="1401"/>
                  <a:pt x="588" y="1408"/>
                  <a:pt x="557" y="1442"/>
                </a:cubicBezTo>
                <a:cubicBezTo>
                  <a:pt x="591" y="1486"/>
                  <a:pt x="610" y="1494"/>
                  <a:pt x="631" y="1475"/>
                </a:cubicBezTo>
                <a:close/>
                <a:moveTo>
                  <a:pt x="458" y="1229"/>
                </a:moveTo>
                <a:cubicBezTo>
                  <a:pt x="459" y="1203"/>
                  <a:pt x="434" y="1178"/>
                  <a:pt x="406" y="1176"/>
                </a:cubicBezTo>
                <a:cubicBezTo>
                  <a:pt x="375" y="1174"/>
                  <a:pt x="349" y="1195"/>
                  <a:pt x="346" y="1227"/>
                </a:cubicBezTo>
                <a:cubicBezTo>
                  <a:pt x="343" y="1256"/>
                  <a:pt x="367" y="1285"/>
                  <a:pt x="396" y="1287"/>
                </a:cubicBezTo>
                <a:cubicBezTo>
                  <a:pt x="426" y="1288"/>
                  <a:pt x="457" y="1259"/>
                  <a:pt x="458" y="1229"/>
                </a:cubicBezTo>
                <a:close/>
                <a:moveTo>
                  <a:pt x="183" y="1644"/>
                </a:moveTo>
                <a:cubicBezTo>
                  <a:pt x="159" y="1655"/>
                  <a:pt x="129" y="1660"/>
                  <a:pt x="138" y="1694"/>
                </a:cubicBezTo>
                <a:cubicBezTo>
                  <a:pt x="141" y="1705"/>
                  <a:pt x="160" y="1720"/>
                  <a:pt x="169" y="1719"/>
                </a:cubicBezTo>
                <a:cubicBezTo>
                  <a:pt x="186" y="1717"/>
                  <a:pt x="208" y="1708"/>
                  <a:pt x="216" y="1695"/>
                </a:cubicBezTo>
                <a:cubicBezTo>
                  <a:pt x="229" y="1671"/>
                  <a:pt x="205" y="1659"/>
                  <a:pt x="183" y="1644"/>
                </a:cubicBezTo>
                <a:close/>
                <a:moveTo>
                  <a:pt x="319" y="1840"/>
                </a:moveTo>
                <a:cubicBezTo>
                  <a:pt x="304" y="1805"/>
                  <a:pt x="278" y="1796"/>
                  <a:pt x="243" y="1803"/>
                </a:cubicBezTo>
                <a:cubicBezTo>
                  <a:pt x="223" y="1855"/>
                  <a:pt x="225" y="1873"/>
                  <a:pt x="251" y="1883"/>
                </a:cubicBezTo>
                <a:cubicBezTo>
                  <a:pt x="280" y="1895"/>
                  <a:pt x="300" y="1882"/>
                  <a:pt x="319" y="1840"/>
                </a:cubicBezTo>
                <a:close/>
                <a:moveTo>
                  <a:pt x="315" y="1642"/>
                </a:moveTo>
                <a:cubicBezTo>
                  <a:pt x="296" y="1640"/>
                  <a:pt x="282" y="1648"/>
                  <a:pt x="284" y="1667"/>
                </a:cubicBezTo>
                <a:cubicBezTo>
                  <a:pt x="285" y="1679"/>
                  <a:pt x="295" y="1691"/>
                  <a:pt x="306" y="1713"/>
                </a:cubicBezTo>
                <a:cubicBezTo>
                  <a:pt x="324" y="1696"/>
                  <a:pt x="340" y="1689"/>
                  <a:pt x="343" y="1678"/>
                </a:cubicBezTo>
                <a:cubicBezTo>
                  <a:pt x="348" y="1659"/>
                  <a:pt x="336" y="1644"/>
                  <a:pt x="315" y="1642"/>
                </a:cubicBezTo>
                <a:close/>
                <a:moveTo>
                  <a:pt x="258" y="2031"/>
                </a:moveTo>
                <a:cubicBezTo>
                  <a:pt x="238" y="2051"/>
                  <a:pt x="242" y="2072"/>
                  <a:pt x="255" y="2094"/>
                </a:cubicBezTo>
                <a:cubicBezTo>
                  <a:pt x="269" y="2116"/>
                  <a:pt x="289" y="2117"/>
                  <a:pt x="314" y="2111"/>
                </a:cubicBezTo>
                <a:cubicBezTo>
                  <a:pt x="333" y="2087"/>
                  <a:pt x="340" y="2063"/>
                  <a:pt x="321" y="2041"/>
                </a:cubicBezTo>
                <a:cubicBezTo>
                  <a:pt x="305" y="2021"/>
                  <a:pt x="281" y="2022"/>
                  <a:pt x="258" y="2031"/>
                </a:cubicBezTo>
                <a:close/>
                <a:moveTo>
                  <a:pt x="747" y="2149"/>
                </a:moveTo>
                <a:cubicBezTo>
                  <a:pt x="732" y="2146"/>
                  <a:pt x="713" y="2153"/>
                  <a:pt x="699" y="2163"/>
                </a:cubicBezTo>
                <a:cubicBezTo>
                  <a:pt x="772" y="2163"/>
                  <a:pt x="772" y="2163"/>
                  <a:pt x="772" y="2163"/>
                </a:cubicBezTo>
                <a:cubicBezTo>
                  <a:pt x="765" y="2155"/>
                  <a:pt x="758" y="2151"/>
                  <a:pt x="747" y="2149"/>
                </a:cubicBezTo>
                <a:close/>
                <a:moveTo>
                  <a:pt x="7" y="1653"/>
                </a:moveTo>
                <a:cubicBezTo>
                  <a:pt x="5" y="1653"/>
                  <a:pt x="3" y="1653"/>
                  <a:pt x="1" y="1652"/>
                </a:cubicBezTo>
                <a:cubicBezTo>
                  <a:pt x="1" y="1750"/>
                  <a:pt x="1" y="1750"/>
                  <a:pt x="1" y="1750"/>
                </a:cubicBezTo>
                <a:cubicBezTo>
                  <a:pt x="18" y="1746"/>
                  <a:pt x="34" y="1734"/>
                  <a:pt x="51" y="1722"/>
                </a:cubicBezTo>
                <a:cubicBezTo>
                  <a:pt x="49" y="1687"/>
                  <a:pt x="43" y="1658"/>
                  <a:pt x="7" y="1653"/>
                </a:cubicBezTo>
                <a:close/>
                <a:moveTo>
                  <a:pt x="25" y="2078"/>
                </a:moveTo>
                <a:cubicBezTo>
                  <a:pt x="15" y="2081"/>
                  <a:pt x="7" y="2086"/>
                  <a:pt x="1" y="2091"/>
                </a:cubicBezTo>
                <a:cubicBezTo>
                  <a:pt x="1" y="2163"/>
                  <a:pt x="1" y="2163"/>
                  <a:pt x="1" y="2163"/>
                </a:cubicBezTo>
                <a:cubicBezTo>
                  <a:pt x="102" y="2163"/>
                  <a:pt x="102" y="2163"/>
                  <a:pt x="102" y="2163"/>
                </a:cubicBezTo>
                <a:cubicBezTo>
                  <a:pt x="101" y="2103"/>
                  <a:pt x="70" y="2084"/>
                  <a:pt x="25" y="2078"/>
                </a:cubicBezTo>
                <a:close/>
                <a:moveTo>
                  <a:pt x="137" y="1941"/>
                </a:moveTo>
                <a:cubicBezTo>
                  <a:pt x="121" y="1954"/>
                  <a:pt x="110" y="1979"/>
                  <a:pt x="109" y="1999"/>
                </a:cubicBezTo>
                <a:cubicBezTo>
                  <a:pt x="107" y="2024"/>
                  <a:pt x="134" y="2031"/>
                  <a:pt x="154" y="2035"/>
                </a:cubicBezTo>
                <a:cubicBezTo>
                  <a:pt x="179" y="2040"/>
                  <a:pt x="200" y="2019"/>
                  <a:pt x="215" y="1979"/>
                </a:cubicBezTo>
                <a:cubicBezTo>
                  <a:pt x="180" y="1937"/>
                  <a:pt x="157" y="1924"/>
                  <a:pt x="137" y="1941"/>
                </a:cubicBezTo>
                <a:close/>
                <a:moveTo>
                  <a:pt x="582" y="1969"/>
                </a:moveTo>
                <a:cubicBezTo>
                  <a:pt x="576" y="2018"/>
                  <a:pt x="583" y="2037"/>
                  <a:pt x="611" y="2049"/>
                </a:cubicBezTo>
                <a:cubicBezTo>
                  <a:pt x="629" y="2056"/>
                  <a:pt x="645" y="2054"/>
                  <a:pt x="657" y="2037"/>
                </a:cubicBezTo>
                <a:cubicBezTo>
                  <a:pt x="671" y="2019"/>
                  <a:pt x="677" y="2000"/>
                  <a:pt x="661" y="1980"/>
                </a:cubicBezTo>
                <a:cubicBezTo>
                  <a:pt x="640" y="1954"/>
                  <a:pt x="614" y="1948"/>
                  <a:pt x="582" y="1969"/>
                </a:cubicBezTo>
                <a:close/>
                <a:moveTo>
                  <a:pt x="655" y="1781"/>
                </a:moveTo>
                <a:cubicBezTo>
                  <a:pt x="652" y="1760"/>
                  <a:pt x="634" y="1755"/>
                  <a:pt x="615" y="1755"/>
                </a:cubicBezTo>
                <a:cubicBezTo>
                  <a:pt x="581" y="1755"/>
                  <a:pt x="573" y="1776"/>
                  <a:pt x="573" y="1806"/>
                </a:cubicBezTo>
                <a:cubicBezTo>
                  <a:pt x="586" y="1817"/>
                  <a:pt x="598" y="1829"/>
                  <a:pt x="609" y="1838"/>
                </a:cubicBezTo>
                <a:cubicBezTo>
                  <a:pt x="648" y="1834"/>
                  <a:pt x="659" y="1811"/>
                  <a:pt x="655" y="1781"/>
                </a:cubicBezTo>
                <a:close/>
                <a:moveTo>
                  <a:pt x="723" y="1625"/>
                </a:moveTo>
                <a:cubicBezTo>
                  <a:pt x="725" y="1604"/>
                  <a:pt x="705" y="1583"/>
                  <a:pt x="679" y="1580"/>
                </a:cubicBezTo>
                <a:cubicBezTo>
                  <a:pt x="655" y="1577"/>
                  <a:pt x="635" y="1594"/>
                  <a:pt x="632" y="1621"/>
                </a:cubicBezTo>
                <a:cubicBezTo>
                  <a:pt x="630" y="1643"/>
                  <a:pt x="651" y="1665"/>
                  <a:pt x="675" y="1666"/>
                </a:cubicBezTo>
                <a:cubicBezTo>
                  <a:pt x="696" y="1667"/>
                  <a:pt x="722" y="1645"/>
                  <a:pt x="723" y="1625"/>
                </a:cubicBezTo>
                <a:close/>
                <a:moveTo>
                  <a:pt x="432" y="2016"/>
                </a:moveTo>
                <a:cubicBezTo>
                  <a:pt x="412" y="2028"/>
                  <a:pt x="396" y="2069"/>
                  <a:pt x="408" y="2093"/>
                </a:cubicBezTo>
                <a:cubicBezTo>
                  <a:pt x="415" y="2108"/>
                  <a:pt x="434" y="2123"/>
                  <a:pt x="450" y="2126"/>
                </a:cubicBezTo>
                <a:cubicBezTo>
                  <a:pt x="477" y="2131"/>
                  <a:pt x="497" y="2100"/>
                  <a:pt x="508" y="2042"/>
                </a:cubicBezTo>
                <a:cubicBezTo>
                  <a:pt x="473" y="2005"/>
                  <a:pt x="458" y="2000"/>
                  <a:pt x="432" y="2016"/>
                </a:cubicBezTo>
                <a:close/>
                <a:moveTo>
                  <a:pt x="481" y="1906"/>
                </a:moveTo>
                <a:cubicBezTo>
                  <a:pt x="483" y="1881"/>
                  <a:pt x="470" y="1869"/>
                  <a:pt x="435" y="1866"/>
                </a:cubicBezTo>
                <a:cubicBezTo>
                  <a:pt x="402" y="1863"/>
                  <a:pt x="384" y="1876"/>
                  <a:pt x="380" y="1904"/>
                </a:cubicBezTo>
                <a:cubicBezTo>
                  <a:pt x="377" y="1927"/>
                  <a:pt x="399" y="1957"/>
                  <a:pt x="421" y="1959"/>
                </a:cubicBezTo>
                <a:cubicBezTo>
                  <a:pt x="446" y="1962"/>
                  <a:pt x="478" y="1934"/>
                  <a:pt x="481" y="1906"/>
                </a:cubicBezTo>
                <a:close/>
                <a:moveTo>
                  <a:pt x="28" y="1567"/>
                </a:moveTo>
                <a:cubicBezTo>
                  <a:pt x="49" y="1566"/>
                  <a:pt x="61" y="1550"/>
                  <a:pt x="58" y="1531"/>
                </a:cubicBezTo>
                <a:cubicBezTo>
                  <a:pt x="56" y="1515"/>
                  <a:pt x="50" y="1493"/>
                  <a:pt x="39" y="1487"/>
                </a:cubicBezTo>
                <a:cubicBezTo>
                  <a:pt x="24" y="1480"/>
                  <a:pt x="12" y="1480"/>
                  <a:pt x="1" y="1485"/>
                </a:cubicBezTo>
                <a:cubicBezTo>
                  <a:pt x="1" y="1561"/>
                  <a:pt x="1" y="1561"/>
                  <a:pt x="1" y="1561"/>
                </a:cubicBezTo>
                <a:cubicBezTo>
                  <a:pt x="8" y="1565"/>
                  <a:pt x="17" y="1567"/>
                  <a:pt x="28" y="1567"/>
                </a:cubicBezTo>
                <a:close/>
                <a:moveTo>
                  <a:pt x="481" y="1649"/>
                </a:moveTo>
                <a:cubicBezTo>
                  <a:pt x="507" y="1681"/>
                  <a:pt x="533" y="1690"/>
                  <a:pt x="544" y="1669"/>
                </a:cubicBezTo>
                <a:cubicBezTo>
                  <a:pt x="551" y="1658"/>
                  <a:pt x="549" y="1635"/>
                  <a:pt x="541" y="1624"/>
                </a:cubicBezTo>
                <a:cubicBezTo>
                  <a:pt x="528" y="1607"/>
                  <a:pt x="507" y="1616"/>
                  <a:pt x="481" y="164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83BADF5D-48C5-4A06-93C6-9196FB370F3E}" type="datetimeFigureOut">
              <a:rPr lang="en-US" smtClean="0"/>
              <a:t>3/24/2020</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62BBA738-7001-4999-9568-CB8AA22DD94E}"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66309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BADF5D-48C5-4A06-93C6-9196FB370F3E}"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BBA738-7001-4999-9568-CB8AA22DD94E}" type="slidenum">
              <a:rPr lang="en-US" smtClean="0"/>
              <a:t>‹#›</a:t>
            </a:fld>
            <a:endParaRPr lang="en-US"/>
          </a:p>
        </p:txBody>
      </p:sp>
    </p:spTree>
    <p:extLst>
      <p:ext uri="{BB962C8B-B14F-4D97-AF65-F5344CB8AC3E}">
        <p14:creationId xmlns:p14="http://schemas.microsoft.com/office/powerpoint/2010/main" val="3050465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BADF5D-48C5-4A06-93C6-9196FB370F3E}" type="datetimeFigureOut">
              <a:rPr lang="en-US" smtClean="0"/>
              <a:t>3/24/2020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BBA738-7001-4999-9568-CB8AA22DD94E}" type="slidenum">
              <a:rPr lang="en-US" smtClean="0"/>
              <a:t>‹#›</a:t>
            </a:fld>
            <a:endParaRPr lang="en-US"/>
          </a:p>
        </p:txBody>
      </p:sp>
    </p:spTree>
    <p:extLst>
      <p:ext uri="{BB962C8B-B14F-4D97-AF65-F5344CB8AC3E}">
        <p14:creationId xmlns:p14="http://schemas.microsoft.com/office/powerpoint/2010/main" val="425764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BADF5D-48C5-4A06-93C6-9196FB370F3E}" type="datetimeFigureOut">
              <a:rPr lang="en-US" smtClean="0"/>
              <a:t>3/24/2020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BBA738-7001-4999-9568-CB8AA22DD94E}" type="slidenum">
              <a:rPr lang="en-US" smtClean="0"/>
              <a:t>‹#›</a:t>
            </a:fld>
            <a:endParaRPr lang="en-US"/>
          </a:p>
        </p:txBody>
      </p:sp>
    </p:spTree>
    <p:extLst>
      <p:ext uri="{BB962C8B-B14F-4D97-AF65-F5344CB8AC3E}">
        <p14:creationId xmlns:p14="http://schemas.microsoft.com/office/powerpoint/2010/main" val="4227592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8"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83BADF5D-48C5-4A06-93C6-9196FB370F3E}" type="datetimeFigureOut">
              <a:rPr lang="en-US" smtClean="0"/>
              <a:t>3/24/2020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BBA738-7001-4999-9568-CB8AA22DD94E}" type="slidenum">
              <a:rPr lang="en-US" smtClean="0"/>
              <a:t>‹#›</a:t>
            </a:fld>
            <a:endParaRPr lang="en-US"/>
          </a:p>
        </p:txBody>
      </p:sp>
    </p:spTree>
    <p:extLst>
      <p:ext uri="{BB962C8B-B14F-4D97-AF65-F5344CB8AC3E}">
        <p14:creationId xmlns:p14="http://schemas.microsoft.com/office/powerpoint/2010/main" val="1733904193"/>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83BADF5D-48C5-4A06-93C6-9196FB370F3E}" type="datetimeFigureOut">
              <a:rPr lang="en-US" smtClean="0"/>
              <a:t>3/24/2020</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62BBA738-7001-4999-9568-CB8AA22DD94E}" type="slidenum">
              <a:rPr lang="en-US" smtClean="0"/>
              <a:t>‹#›</a:t>
            </a:fld>
            <a:endParaRPr lang="en-US"/>
          </a:p>
        </p:txBody>
      </p:sp>
    </p:spTree>
    <p:extLst>
      <p:ext uri="{BB962C8B-B14F-4D97-AF65-F5344CB8AC3E}">
        <p14:creationId xmlns:p14="http://schemas.microsoft.com/office/powerpoint/2010/main" val="254812581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83BADF5D-48C5-4A06-93C6-9196FB370F3E}" type="datetimeFigureOut">
              <a:rPr lang="en-US" smtClean="0"/>
              <a:t>3/24/2020</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62BBA738-7001-4999-9568-CB8AA22DD94E}" type="slidenum">
              <a:rPr lang="en-US" smtClean="0"/>
              <a:t>‹#›</a:t>
            </a:fld>
            <a:endParaRPr lang="en-US"/>
          </a:p>
        </p:txBody>
      </p:sp>
    </p:spTree>
    <p:extLst>
      <p:ext uri="{BB962C8B-B14F-4D97-AF65-F5344CB8AC3E}">
        <p14:creationId xmlns:p14="http://schemas.microsoft.com/office/powerpoint/2010/main" val="3810455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83BADF5D-48C5-4A06-93C6-9196FB370F3E}" type="datetimeFigureOut">
              <a:rPr lang="en-US" smtClean="0"/>
              <a:t>3/24/2020</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62BBA738-7001-4999-9568-CB8AA22DD94E}"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7950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hyperlink" Target="http://corpus.quran.com/wordbyword.jsp?chapter=28&amp;verse=31#(28:31:1)" TargetMode="External"/><Relationship Id="rId2" Type="http://schemas.openxmlformats.org/officeDocument/2006/relationships/image" Target="../media/image78.jpg"/><Relationship Id="rId1" Type="http://schemas.openxmlformats.org/officeDocument/2006/relationships/slideLayout" Target="../slideLayouts/slideLayout5.xml"/><Relationship Id="rId5" Type="http://schemas.openxmlformats.org/officeDocument/2006/relationships/image" Target="../media/image80.jp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2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6.xml"/><Relationship Id="rId4" Type="http://schemas.openxmlformats.org/officeDocument/2006/relationships/image" Target="../media/image8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3.xml"/><Relationship Id="rId4" Type="http://schemas.openxmlformats.org/officeDocument/2006/relationships/image" Target="../media/image89.jpg"/></Relationships>
</file>

<file path=ppt/slides/_rels/slide3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6.xml"/><Relationship Id="rId5" Type="http://schemas.openxmlformats.org/officeDocument/2006/relationships/image" Target="../media/image93.jpeg"/><Relationship Id="rId4" Type="http://schemas.openxmlformats.org/officeDocument/2006/relationships/image" Target="../media/image92.jpg"/></Relationships>
</file>

<file path=ppt/slides/_rels/slide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33.xml.rels><?xml version="1.0" encoding="UTF-8" standalone="yes"?>
<Relationships xmlns="http://schemas.openxmlformats.org/package/2006/relationships"><Relationship Id="rId3" Type="http://schemas.openxmlformats.org/officeDocument/2006/relationships/hyperlink" Target="http://corpus.quran.com/wordbyword.jsp?chapter=5&amp;verse=31#(5:31:1)" TargetMode="External"/><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jpeg"/><Relationship Id="rId4" Type="http://schemas.openxmlformats.org/officeDocument/2006/relationships/image" Target="../media/image4.jp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F06FE-1B23-4696-B3A2-3CED42FB6121}"/>
              </a:ext>
            </a:extLst>
          </p:cNvPr>
          <p:cNvSpPr>
            <a:spLocks noGrp="1"/>
          </p:cNvSpPr>
          <p:nvPr>
            <p:ph type="ctrTitle"/>
          </p:nvPr>
        </p:nvSpPr>
        <p:spPr>
          <a:xfrm>
            <a:off x="8385613" y="915539"/>
            <a:ext cx="3523152" cy="3349641"/>
          </a:xfrm>
        </p:spPr>
        <p:txBody>
          <a:bodyPr>
            <a:noAutofit/>
          </a:bodyPr>
          <a:lstStyle/>
          <a:p>
            <a:pPr algn="ctr"/>
            <a:r>
              <a:rPr lang="en-US" sz="6000" b="1" dirty="0"/>
              <a:t>Animals    in the</a:t>
            </a:r>
            <a:br>
              <a:rPr lang="en-US" sz="6000" b="1" dirty="0"/>
            </a:br>
            <a:r>
              <a:rPr lang="en-US" sz="6000" b="1" dirty="0"/>
              <a:t>Quran</a:t>
            </a:r>
          </a:p>
        </p:txBody>
      </p:sp>
      <p:sp>
        <p:nvSpPr>
          <p:cNvPr id="3" name="Subtitle 2">
            <a:extLst>
              <a:ext uri="{FF2B5EF4-FFF2-40B4-BE49-F238E27FC236}">
                <a16:creationId xmlns:a16="http://schemas.microsoft.com/office/drawing/2014/main" id="{F053E3BD-3034-47AD-87E3-E4078A52BFD8}"/>
              </a:ext>
            </a:extLst>
          </p:cNvPr>
          <p:cNvSpPr>
            <a:spLocks noGrp="1"/>
          </p:cNvSpPr>
          <p:nvPr>
            <p:ph type="subTitle" idx="1"/>
          </p:nvPr>
        </p:nvSpPr>
        <p:spPr>
          <a:xfrm>
            <a:off x="8102379" y="5184250"/>
            <a:ext cx="4089621" cy="938462"/>
          </a:xfrm>
        </p:spPr>
        <p:txBody>
          <a:bodyPr>
            <a:normAutofit lnSpcReduction="10000"/>
          </a:bodyPr>
          <a:lstStyle/>
          <a:p>
            <a:r>
              <a:rPr lang="en-US" b="1" dirty="0">
                <a:solidFill>
                  <a:schemeClr val="bg1"/>
                </a:solidFill>
                <a:latin typeface="+mj-lt"/>
              </a:rPr>
              <a:t>                        Banan </a:t>
            </a:r>
          </a:p>
          <a:p>
            <a:r>
              <a:rPr lang="en-US" b="1" dirty="0">
                <a:solidFill>
                  <a:schemeClr val="bg1"/>
                </a:solidFill>
                <a:latin typeface="+mj-lt"/>
              </a:rPr>
              <a:t>              </a:t>
            </a:r>
            <a:r>
              <a:rPr lang="en-US" b="1" dirty="0" err="1">
                <a:solidFill>
                  <a:schemeClr val="bg1"/>
                </a:solidFill>
                <a:latin typeface="+mj-lt"/>
              </a:rPr>
              <a:t>Mahmaljy</a:t>
            </a:r>
            <a:r>
              <a:rPr lang="en-US" b="1" dirty="0">
                <a:solidFill>
                  <a:schemeClr val="bg1"/>
                </a:solidFill>
                <a:latin typeface="+mj-lt"/>
              </a:rPr>
              <a:t> Obeid</a:t>
            </a:r>
          </a:p>
        </p:txBody>
      </p:sp>
      <p:pic>
        <p:nvPicPr>
          <p:cNvPr id="4" name="Picture 3" descr="A close up of a bird&#10;&#10;Description automatically generated">
            <a:extLst>
              <a:ext uri="{FF2B5EF4-FFF2-40B4-BE49-F238E27FC236}">
                <a16:creationId xmlns:a16="http://schemas.microsoft.com/office/drawing/2014/main" id="{087A9A32-7C3F-4FB3-873C-78A336CD7AAB}"/>
              </a:ext>
            </a:extLst>
          </p:cNvPr>
          <p:cNvPicPr>
            <a:picLocks noChangeAspect="1"/>
          </p:cNvPicPr>
          <p:nvPr/>
        </p:nvPicPr>
        <p:blipFill rotWithShape="1">
          <a:blip r:embed="rId2">
            <a:extLst>
              <a:ext uri="{28A0092B-C50C-407E-A947-70E740481C1C}">
                <a14:useLocalDpi xmlns:a14="http://schemas.microsoft.com/office/drawing/2010/main" val="0"/>
              </a:ext>
            </a:extLst>
          </a:blip>
          <a:srcRect l="2301" t="3709" r="2915" b="17382"/>
          <a:stretch/>
        </p:blipFill>
        <p:spPr>
          <a:xfrm>
            <a:off x="2099145" y="2840873"/>
            <a:ext cx="6623324" cy="3101588"/>
          </a:xfrm>
          <a:prstGeom prst="rect">
            <a:avLst/>
          </a:prstGeom>
        </p:spPr>
      </p:pic>
    </p:spTree>
    <p:extLst>
      <p:ext uri="{BB962C8B-B14F-4D97-AF65-F5344CB8AC3E}">
        <p14:creationId xmlns:p14="http://schemas.microsoft.com/office/powerpoint/2010/main" val="2177809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0300-71BD-4FBC-850F-AC8150B28C14}"/>
              </a:ext>
            </a:extLst>
          </p:cNvPr>
          <p:cNvSpPr>
            <a:spLocks noGrp="1"/>
          </p:cNvSpPr>
          <p:nvPr>
            <p:ph type="title"/>
          </p:nvPr>
        </p:nvSpPr>
        <p:spPr>
          <a:xfrm>
            <a:off x="331042" y="164138"/>
            <a:ext cx="11138214" cy="1560716"/>
          </a:xfrm>
        </p:spPr>
        <p:txBody>
          <a:bodyPr>
            <a:normAutofit/>
          </a:bodyPr>
          <a:lstStyle/>
          <a:p>
            <a:r>
              <a:rPr lang="en-US" sz="3200" b="1" dirty="0" err="1"/>
              <a:t>Amazzzzing</a:t>
            </a:r>
            <a:r>
              <a:rPr lang="en-US" sz="3200" b="1" dirty="0"/>
              <a:t> Bee Facts…..</a:t>
            </a:r>
            <a:br>
              <a:rPr lang="en-US" sz="3200" b="1" dirty="0"/>
            </a:br>
            <a:r>
              <a:rPr lang="en-US" sz="3200" b="1" dirty="0"/>
              <a:t>          </a:t>
            </a:r>
            <a:r>
              <a:rPr lang="en-US" sz="2000" b="1" dirty="0"/>
              <a:t>(</a:t>
            </a:r>
            <a:r>
              <a:rPr lang="en-US" sz="1800" b="1" dirty="0" err="1"/>
              <a:t>SubhanAllah</a:t>
            </a:r>
            <a:r>
              <a:rPr lang="en-US" sz="2000" b="1" dirty="0"/>
              <a:t>)</a:t>
            </a:r>
          </a:p>
        </p:txBody>
      </p:sp>
      <p:sp>
        <p:nvSpPr>
          <p:cNvPr id="3" name="Content Placeholder 2">
            <a:extLst>
              <a:ext uri="{FF2B5EF4-FFF2-40B4-BE49-F238E27FC236}">
                <a16:creationId xmlns:a16="http://schemas.microsoft.com/office/drawing/2014/main" id="{27A9B208-D455-4EC5-A884-B44C26D8F6CB}"/>
              </a:ext>
            </a:extLst>
          </p:cNvPr>
          <p:cNvSpPr>
            <a:spLocks noGrp="1"/>
          </p:cNvSpPr>
          <p:nvPr>
            <p:ph idx="1"/>
          </p:nvPr>
        </p:nvSpPr>
        <p:spPr>
          <a:xfrm>
            <a:off x="0" y="2365702"/>
            <a:ext cx="11605260" cy="4328160"/>
          </a:xfrm>
        </p:spPr>
        <p:txBody>
          <a:bodyPr>
            <a:normAutofit fontScale="25000" lnSpcReduction="20000"/>
          </a:bodyPr>
          <a:lstStyle/>
          <a:p>
            <a:endParaRPr lang="en-US" sz="2300" dirty="0">
              <a:latin typeface="+mj-lt"/>
            </a:endParaRPr>
          </a:p>
          <a:p>
            <a:endParaRPr lang="en-US" sz="2300" dirty="0">
              <a:latin typeface="+mj-lt"/>
            </a:endParaRPr>
          </a:p>
          <a:p>
            <a:pPr marL="0" indent="0">
              <a:buNone/>
            </a:pPr>
            <a:r>
              <a:rPr lang="en-US" sz="2300" dirty="0">
                <a:latin typeface="+mj-lt"/>
              </a:rPr>
              <a:t>	</a:t>
            </a:r>
          </a:p>
          <a:p>
            <a:pPr marL="0" indent="0">
              <a:buNone/>
            </a:pPr>
            <a:endParaRPr lang="en-US" sz="2300" dirty="0">
              <a:latin typeface="+mj-lt"/>
            </a:endParaRPr>
          </a:p>
          <a:p>
            <a:pPr marL="0" indent="0">
              <a:buNone/>
            </a:pPr>
            <a:endParaRPr lang="en-US" sz="2900" dirty="0">
              <a:latin typeface="+mj-lt"/>
            </a:endParaRPr>
          </a:p>
          <a:p>
            <a:pPr marL="0" indent="0">
              <a:buNone/>
            </a:pPr>
            <a:endParaRPr lang="en-US" sz="2900" b="1" dirty="0">
              <a:latin typeface="+mj-lt"/>
            </a:endParaRPr>
          </a:p>
          <a:p>
            <a:pPr marL="0" indent="0">
              <a:buNone/>
            </a:pPr>
            <a:r>
              <a:rPr lang="en-US" sz="4900" b="1" dirty="0">
                <a:latin typeface="+mj-lt"/>
              </a:rPr>
              <a:t>*Bees flap their wings </a:t>
            </a:r>
            <a:r>
              <a:rPr lang="en-US" sz="4900" b="1" dirty="0">
                <a:solidFill>
                  <a:srgbClr val="C00000"/>
                </a:solidFill>
                <a:latin typeface="+mj-lt"/>
              </a:rPr>
              <a:t>11,000/minute </a:t>
            </a:r>
            <a:r>
              <a:rPr lang="en-US" sz="4900" b="1" dirty="0">
                <a:latin typeface="+mj-lt"/>
              </a:rPr>
              <a:t>to control the temperature of the </a:t>
            </a:r>
          </a:p>
          <a:p>
            <a:pPr marL="0" indent="0">
              <a:buNone/>
            </a:pPr>
            <a:r>
              <a:rPr lang="en-US" sz="4900" b="1" dirty="0">
                <a:latin typeface="+mj-lt"/>
              </a:rPr>
              <a:t> it at  92-93 degrees at all times.  This is the loud buzz you hear!</a:t>
            </a:r>
          </a:p>
          <a:p>
            <a:pPr marL="0" indent="0">
              <a:buNone/>
            </a:pPr>
            <a:endParaRPr lang="en-US" sz="3500" b="1" dirty="0">
              <a:latin typeface="+mj-lt"/>
            </a:endParaRPr>
          </a:p>
          <a:p>
            <a:endParaRPr lang="en-US" sz="3500" b="1" dirty="0">
              <a:latin typeface="+mj-lt"/>
            </a:endParaRPr>
          </a:p>
          <a:p>
            <a:pPr marL="0" indent="0">
              <a:buNone/>
            </a:pPr>
            <a:r>
              <a:rPr lang="en-US" sz="4300" b="1" dirty="0">
                <a:latin typeface="+mj-lt"/>
              </a:rPr>
              <a:t>                                                        *  </a:t>
            </a:r>
            <a:r>
              <a:rPr lang="en-US" sz="5600" b="1" dirty="0">
                <a:latin typeface="+mj-lt"/>
              </a:rPr>
              <a:t>Without bees, half the plants would disappear.  </a:t>
            </a:r>
          </a:p>
          <a:p>
            <a:pPr marL="0" indent="0">
              <a:buNone/>
            </a:pPr>
            <a:r>
              <a:rPr lang="en-US" sz="5600" b="1" dirty="0">
                <a:latin typeface="+mj-lt"/>
              </a:rPr>
              <a:t>                                               Cross-pollination is essential for plant health</a:t>
            </a:r>
            <a:r>
              <a:rPr lang="en-US" sz="5600" dirty="0">
                <a:latin typeface="+mj-lt"/>
              </a:rPr>
              <a:t>.</a:t>
            </a:r>
          </a:p>
          <a:p>
            <a:pPr marL="0" indent="0">
              <a:buNone/>
            </a:pPr>
            <a:endParaRPr lang="en-US" sz="2500" dirty="0">
              <a:solidFill>
                <a:srgbClr val="C00000"/>
              </a:solidFill>
              <a:latin typeface="Arial Black" panose="020B0A04020102020204" pitchFamily="34" charset="0"/>
            </a:endParaRPr>
          </a:p>
          <a:p>
            <a:pPr marL="0" indent="0">
              <a:buNone/>
            </a:pPr>
            <a:r>
              <a:rPr lang="en-US" sz="3500" dirty="0">
                <a:solidFill>
                  <a:srgbClr val="C00000"/>
                </a:solidFill>
                <a:latin typeface="Arial Black" panose="020B0A04020102020204" pitchFamily="34" charset="0"/>
              </a:rPr>
              <a:t> </a:t>
            </a:r>
            <a:r>
              <a:rPr lang="en-US" sz="4800" dirty="0">
                <a:solidFill>
                  <a:srgbClr val="C00000"/>
                </a:solidFill>
                <a:latin typeface="Arial Black" panose="020B0A04020102020204" pitchFamily="34" charset="0"/>
              </a:rPr>
              <a:t>It’s amazing that an insect the size of a thumbnail is so remarkable! </a:t>
            </a:r>
          </a:p>
          <a:p>
            <a:pPr marL="0" indent="0">
              <a:buNone/>
            </a:pPr>
            <a:r>
              <a:rPr lang="en-US" sz="4800" dirty="0">
                <a:solidFill>
                  <a:srgbClr val="C00000"/>
                </a:solidFill>
                <a:latin typeface="Arial Black" panose="020B0A04020102020204" pitchFamily="34" charset="0"/>
              </a:rPr>
              <a:t> Who taught it what to do? Who programmed it to work as it does? </a:t>
            </a:r>
          </a:p>
          <a:p>
            <a:pPr marL="0" indent="0">
              <a:buNone/>
            </a:pPr>
            <a:r>
              <a:rPr lang="en-US" sz="4800" dirty="0">
                <a:solidFill>
                  <a:srgbClr val="C00000"/>
                </a:solidFill>
                <a:latin typeface="Arial Black" panose="020B0A04020102020204" pitchFamily="34" charset="0"/>
              </a:rPr>
              <a:t> It’s creation is a benefit to us, but also a MIRACLE to ponder over Allah’s creation </a:t>
            </a:r>
          </a:p>
          <a:p>
            <a:pPr marL="0" indent="0">
              <a:buNone/>
            </a:pPr>
            <a:r>
              <a:rPr lang="en-US" sz="4800" dirty="0">
                <a:solidFill>
                  <a:srgbClr val="C00000"/>
                </a:solidFill>
                <a:latin typeface="Arial Black" panose="020B0A04020102020204" pitchFamily="34" charset="0"/>
              </a:rPr>
              <a:t>and be humbled </a:t>
            </a:r>
            <a:r>
              <a:rPr lang="en-US" sz="4300" dirty="0">
                <a:solidFill>
                  <a:srgbClr val="C00000"/>
                </a:solidFill>
                <a:latin typeface="Arial Black" panose="020B0A04020102020204" pitchFamily="34" charset="0"/>
              </a:rPr>
              <a:t>by His unique design.</a:t>
            </a:r>
          </a:p>
          <a:p>
            <a:endParaRPr lang="en-US" dirty="0"/>
          </a:p>
        </p:txBody>
      </p:sp>
      <p:pic>
        <p:nvPicPr>
          <p:cNvPr id="7" name="Picture 6">
            <a:extLst>
              <a:ext uri="{FF2B5EF4-FFF2-40B4-BE49-F238E27FC236}">
                <a16:creationId xmlns:a16="http://schemas.microsoft.com/office/drawing/2014/main" id="{BE425315-04F0-4F06-939D-5C65FD481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0981" y="417344"/>
            <a:ext cx="1438275" cy="1684836"/>
          </a:xfrm>
          <a:prstGeom prst="rect">
            <a:avLst/>
          </a:prstGeom>
        </p:spPr>
      </p:pic>
      <p:pic>
        <p:nvPicPr>
          <p:cNvPr id="13" name="Picture 12">
            <a:extLst>
              <a:ext uri="{FF2B5EF4-FFF2-40B4-BE49-F238E27FC236}">
                <a16:creationId xmlns:a16="http://schemas.microsoft.com/office/drawing/2014/main" id="{98ADFB47-5BB0-49C9-B400-ECC98713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893" y="640343"/>
            <a:ext cx="4058658" cy="2536662"/>
          </a:xfrm>
          <a:prstGeom prst="rect">
            <a:avLst/>
          </a:prstGeom>
        </p:spPr>
      </p:pic>
      <p:pic>
        <p:nvPicPr>
          <p:cNvPr id="23" name="Picture 22">
            <a:extLst>
              <a:ext uri="{FF2B5EF4-FFF2-40B4-BE49-F238E27FC236}">
                <a16:creationId xmlns:a16="http://schemas.microsoft.com/office/drawing/2014/main" id="{7A3C2DD6-E4F6-40A1-87F4-7D0E008C2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5454" y="3568371"/>
            <a:ext cx="2485527" cy="2485527"/>
          </a:xfrm>
          <a:prstGeom prst="rect">
            <a:avLst/>
          </a:prstGeom>
        </p:spPr>
      </p:pic>
      <p:pic>
        <p:nvPicPr>
          <p:cNvPr id="2050" name="Picture 2" descr="Image result for bee facts">
            <a:extLst>
              <a:ext uri="{FF2B5EF4-FFF2-40B4-BE49-F238E27FC236}">
                <a16:creationId xmlns:a16="http://schemas.microsoft.com/office/drawing/2014/main" id="{1048B17B-91E0-4AD8-AC5C-D2CED11EB1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7354" y="2901295"/>
            <a:ext cx="2485528" cy="13918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E4BB42E-B162-4D54-AA8E-7A25D4278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1550" y="889161"/>
            <a:ext cx="1997913" cy="2426037"/>
          </a:xfrm>
          <a:prstGeom prst="rect">
            <a:avLst/>
          </a:prstGeom>
        </p:spPr>
      </p:pic>
      <p:pic>
        <p:nvPicPr>
          <p:cNvPr id="21" name="Picture 20">
            <a:extLst>
              <a:ext uri="{FF2B5EF4-FFF2-40B4-BE49-F238E27FC236}">
                <a16:creationId xmlns:a16="http://schemas.microsoft.com/office/drawing/2014/main" id="{7D953B55-2DC1-4448-8D56-24D81EFCC5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508" y="1460299"/>
            <a:ext cx="2066925" cy="1847850"/>
          </a:xfrm>
          <a:prstGeom prst="rect">
            <a:avLst/>
          </a:prstGeom>
        </p:spPr>
      </p:pic>
    </p:spTree>
    <p:extLst>
      <p:ext uri="{BB962C8B-B14F-4D97-AF65-F5344CB8AC3E}">
        <p14:creationId xmlns:p14="http://schemas.microsoft.com/office/powerpoint/2010/main" val="2196080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5D4D1-F7CB-4A07-A0AB-DFCF158AE912}"/>
              </a:ext>
            </a:extLst>
          </p:cNvPr>
          <p:cNvSpPr>
            <a:spLocks noGrp="1"/>
          </p:cNvSpPr>
          <p:nvPr>
            <p:ph type="title"/>
          </p:nvPr>
        </p:nvSpPr>
        <p:spPr>
          <a:xfrm>
            <a:off x="2189291" y="108251"/>
            <a:ext cx="8897565" cy="1040536"/>
          </a:xfrm>
        </p:spPr>
        <p:txBody>
          <a:bodyPr/>
          <a:lstStyle/>
          <a:p>
            <a:r>
              <a:rPr lang="en-US" dirty="0"/>
              <a:t>The Ant</a:t>
            </a:r>
          </a:p>
        </p:txBody>
      </p:sp>
      <p:sp>
        <p:nvSpPr>
          <p:cNvPr id="3" name="Content Placeholder 2">
            <a:extLst>
              <a:ext uri="{FF2B5EF4-FFF2-40B4-BE49-F238E27FC236}">
                <a16:creationId xmlns:a16="http://schemas.microsoft.com/office/drawing/2014/main" id="{B7EFBAD9-D302-44BE-A228-553683B2FD8C}"/>
              </a:ext>
            </a:extLst>
          </p:cNvPr>
          <p:cNvSpPr>
            <a:spLocks noGrp="1"/>
          </p:cNvSpPr>
          <p:nvPr>
            <p:ph idx="1"/>
          </p:nvPr>
        </p:nvSpPr>
        <p:spPr>
          <a:xfrm>
            <a:off x="798654" y="2438399"/>
            <a:ext cx="10905618" cy="4217044"/>
          </a:xfrm>
        </p:spPr>
        <p:txBody>
          <a:bodyPr>
            <a:normAutofit lnSpcReduction="10000"/>
          </a:bodyPr>
          <a:lstStyle/>
          <a:p>
            <a:pPr marL="0" indent="0">
              <a:buNone/>
            </a:pPr>
            <a:r>
              <a:rPr lang="en-US" dirty="0"/>
              <a:t>                                                - For each human on Earth there are 1.5 million ants.   </a:t>
            </a:r>
          </a:p>
          <a:p>
            <a:pPr lvl="8"/>
            <a:r>
              <a:rPr lang="en-US" sz="1800" i="0" dirty="0"/>
              <a:t>There are 12,000 species of ants on Earth</a:t>
            </a:r>
          </a:p>
          <a:p>
            <a:pPr lvl="8"/>
            <a:r>
              <a:rPr lang="en-US" sz="1800" i="0" dirty="0"/>
              <a:t>Ants are capable of carrying objects approximately 30 times their own body weight with their mandibles (jaws). Relative to their size, their muscles are thicker than those of larger animals or even humans. We are God’s best creation, and at times it feels like we have troubles that weigh us down, but if we take the ant as a parable, then we really can find the inner strength, collectively, to get past the hurdles we face. </a:t>
            </a:r>
            <a:endParaRPr lang="en-US" dirty="0"/>
          </a:p>
          <a:p>
            <a:r>
              <a:rPr lang="en-US" dirty="0">
                <a:solidFill>
                  <a:srgbClr val="FF0000"/>
                </a:solidFill>
              </a:rPr>
              <a:t>TEAMWORK</a:t>
            </a:r>
            <a:r>
              <a:rPr lang="en-US" dirty="0"/>
              <a:t> makes the dream work. This could never be truer than with the ant. As we have mentioned, they can lift some serious weight, but what is more impressive, is the way in which they can work together to achieve great feats. Ants can join arms to create a living raft to facilitate movement across the water and protect their queen!</a:t>
            </a:r>
          </a:p>
        </p:txBody>
      </p:sp>
      <p:pic>
        <p:nvPicPr>
          <p:cNvPr id="5" name="Picture 4">
            <a:extLst>
              <a:ext uri="{FF2B5EF4-FFF2-40B4-BE49-F238E27FC236}">
                <a16:creationId xmlns:a16="http://schemas.microsoft.com/office/drawing/2014/main" id="{D1B381D9-88C3-4FC2-9FE0-10C30DDEA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33" y="2438399"/>
            <a:ext cx="2770807" cy="2213861"/>
          </a:xfrm>
          <a:prstGeom prst="rect">
            <a:avLst/>
          </a:prstGeom>
        </p:spPr>
      </p:pic>
      <p:pic>
        <p:nvPicPr>
          <p:cNvPr id="7" name="Picture 6">
            <a:extLst>
              <a:ext uri="{FF2B5EF4-FFF2-40B4-BE49-F238E27FC236}">
                <a16:creationId xmlns:a16="http://schemas.microsoft.com/office/drawing/2014/main" id="{6407858C-CB36-494B-86EB-39C70DF5D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229" y="628519"/>
            <a:ext cx="3027938" cy="1892461"/>
          </a:xfrm>
          <a:prstGeom prst="rect">
            <a:avLst/>
          </a:prstGeom>
        </p:spPr>
      </p:pic>
      <p:pic>
        <p:nvPicPr>
          <p:cNvPr id="9" name="Picture 8">
            <a:extLst>
              <a:ext uri="{FF2B5EF4-FFF2-40B4-BE49-F238E27FC236}">
                <a16:creationId xmlns:a16="http://schemas.microsoft.com/office/drawing/2014/main" id="{05F6FABC-2277-42C8-982F-25BB7862C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0416" y="202557"/>
            <a:ext cx="2523281" cy="1892461"/>
          </a:xfrm>
          <a:prstGeom prst="rect">
            <a:avLst/>
          </a:prstGeom>
        </p:spPr>
      </p:pic>
    </p:spTree>
    <p:extLst>
      <p:ext uri="{BB962C8B-B14F-4D97-AF65-F5344CB8AC3E}">
        <p14:creationId xmlns:p14="http://schemas.microsoft.com/office/powerpoint/2010/main" val="31258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198F-869E-4AAC-A7DC-D6A0172BD700}"/>
              </a:ext>
            </a:extLst>
          </p:cNvPr>
          <p:cNvSpPr>
            <a:spLocks noGrp="1"/>
          </p:cNvSpPr>
          <p:nvPr>
            <p:ph type="title"/>
          </p:nvPr>
        </p:nvSpPr>
        <p:spPr>
          <a:xfrm>
            <a:off x="0" y="6925"/>
            <a:ext cx="8897565" cy="866916"/>
          </a:xfrm>
        </p:spPr>
        <p:txBody>
          <a:bodyPr/>
          <a:lstStyle/>
          <a:p>
            <a:r>
              <a:rPr lang="en-US" dirty="0"/>
              <a:t>Ayat from Surat Al-</a:t>
            </a:r>
            <a:r>
              <a:rPr lang="en-US" dirty="0" err="1"/>
              <a:t>Naml</a:t>
            </a:r>
            <a:endParaRPr lang="en-US" dirty="0"/>
          </a:p>
        </p:txBody>
      </p:sp>
      <p:sp>
        <p:nvSpPr>
          <p:cNvPr id="3" name="Content Placeholder 2">
            <a:extLst>
              <a:ext uri="{FF2B5EF4-FFF2-40B4-BE49-F238E27FC236}">
                <a16:creationId xmlns:a16="http://schemas.microsoft.com/office/drawing/2014/main" id="{85EF8161-AFD6-4841-ACC9-7C3A7B874670}"/>
              </a:ext>
            </a:extLst>
          </p:cNvPr>
          <p:cNvSpPr>
            <a:spLocks noGrp="1"/>
          </p:cNvSpPr>
          <p:nvPr>
            <p:ph idx="1"/>
          </p:nvPr>
        </p:nvSpPr>
        <p:spPr>
          <a:xfrm>
            <a:off x="316301" y="2205544"/>
            <a:ext cx="11388297" cy="2755075"/>
          </a:xfrm>
        </p:spPr>
        <p:txBody>
          <a:bodyPr>
            <a:normAutofit fontScale="47500" lnSpcReduction="20000"/>
          </a:bodyPr>
          <a:lstStyle/>
          <a:p>
            <a:pPr marL="0" indent="0">
              <a:buNone/>
            </a:pPr>
            <a:r>
              <a:rPr lang="en-US" sz="4200" b="1" dirty="0"/>
              <a:t>Verse 18 of Surat Al </a:t>
            </a:r>
            <a:r>
              <a:rPr lang="en-US" sz="4200" b="1" dirty="0" err="1"/>
              <a:t>Naml</a:t>
            </a:r>
            <a:r>
              <a:rPr lang="en-US" sz="4200" b="1" dirty="0"/>
              <a:t> mentions the story of Prophet Sulieman as he is marching with his army.  When they approached the ant colony a “female” ant warned the rest to take shelter so that Sulieman and his army would not “</a:t>
            </a:r>
            <a:r>
              <a:rPr lang="en-US" sz="4200" b="1" dirty="0">
                <a:highlight>
                  <a:srgbClr val="FFFF00"/>
                </a:highlight>
              </a:rPr>
              <a:t>shatter” </a:t>
            </a:r>
            <a:r>
              <a:rPr lang="en-US" sz="4200" b="1" dirty="0"/>
              <a:t>them unknowingly.</a:t>
            </a:r>
          </a:p>
          <a:p>
            <a:pPr marL="0" indent="0">
              <a:buNone/>
            </a:pPr>
            <a:r>
              <a:rPr lang="en-US" sz="4200" b="1" dirty="0"/>
              <a:t>Scientists proved in 2009 that ants do have a language of their own and that the </a:t>
            </a:r>
            <a:r>
              <a:rPr lang="en-US" sz="4200" b="1" dirty="0">
                <a:solidFill>
                  <a:srgbClr val="FF0000"/>
                </a:solidFill>
              </a:rPr>
              <a:t>Queen</a:t>
            </a:r>
            <a:r>
              <a:rPr lang="en-US" sz="4200" b="1" dirty="0"/>
              <a:t> ant </a:t>
            </a:r>
          </a:p>
          <a:p>
            <a:pPr marL="0" indent="0">
              <a:buNone/>
            </a:pPr>
            <a:r>
              <a:rPr lang="en-US" sz="4200" b="1" dirty="0"/>
              <a:t>is the leader responsible for protecting her colony.  We also know that due to the skeletal </a:t>
            </a:r>
          </a:p>
          <a:p>
            <a:pPr marL="0" indent="0">
              <a:buNone/>
            </a:pPr>
            <a:r>
              <a:rPr lang="en-US" sz="4200" b="1" dirty="0"/>
              <a:t>structure of the ant, when it is stepped on, it is </a:t>
            </a:r>
            <a:r>
              <a:rPr lang="en-US" sz="4200" b="1" i="1" dirty="0">
                <a:highlight>
                  <a:srgbClr val="FFFF00"/>
                </a:highlight>
              </a:rPr>
              <a:t>shattered</a:t>
            </a:r>
            <a:r>
              <a:rPr lang="en-US" sz="4200" b="1" i="1" dirty="0"/>
              <a:t> </a:t>
            </a:r>
            <a:r>
              <a:rPr lang="en-US" sz="4200" b="1" dirty="0"/>
              <a:t>rather crushed. </a:t>
            </a:r>
          </a:p>
          <a:p>
            <a:pPr marL="0" indent="0">
              <a:buNone/>
            </a:pPr>
            <a:r>
              <a:rPr lang="en-US" sz="4200" b="1" dirty="0"/>
              <a:t>This is the exact description used by Allah in the Ayah above. </a:t>
            </a:r>
          </a:p>
          <a:p>
            <a:pPr marL="0" indent="0">
              <a:buNone/>
            </a:pPr>
            <a:r>
              <a:rPr lang="en-US" b="1" dirty="0"/>
              <a:t>   </a:t>
            </a:r>
          </a:p>
        </p:txBody>
      </p:sp>
      <p:pic>
        <p:nvPicPr>
          <p:cNvPr id="1026" name="Picture 2" descr="Image result for surah naml ayat 19">
            <a:extLst>
              <a:ext uri="{FF2B5EF4-FFF2-40B4-BE49-F238E27FC236}">
                <a16:creationId xmlns:a16="http://schemas.microsoft.com/office/drawing/2014/main" id="{6B7DE27A-25FE-4E38-AEDC-B5DEC9849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121" y="5291148"/>
            <a:ext cx="4894297" cy="1331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urah naml ayat 18">
            <a:extLst>
              <a:ext uri="{FF2B5EF4-FFF2-40B4-BE49-F238E27FC236}">
                <a16:creationId xmlns:a16="http://schemas.microsoft.com/office/drawing/2014/main" id="{3041FA4D-F361-43DA-85EA-F89EE8955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224" y="1091120"/>
            <a:ext cx="5124450" cy="895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D22476-CA66-48DF-AE98-FB2FC40AB611}"/>
              </a:ext>
            </a:extLst>
          </p:cNvPr>
          <p:cNvSpPr txBox="1"/>
          <p:nvPr/>
        </p:nvSpPr>
        <p:spPr>
          <a:xfrm>
            <a:off x="5499558" y="5495335"/>
            <a:ext cx="6146231" cy="923330"/>
          </a:xfrm>
          <a:prstGeom prst="rect">
            <a:avLst/>
          </a:prstGeom>
          <a:noFill/>
        </p:spPr>
        <p:txBody>
          <a:bodyPr wrap="square" rtlCol="0">
            <a:spAutoFit/>
          </a:bodyPr>
          <a:lstStyle/>
          <a:p>
            <a:r>
              <a:rPr lang="en-US" b="1" dirty="0"/>
              <a:t>Suliman’s response to hearing this ant speak was that he smiled and thanked Allah for giving him this beautiful gift.  </a:t>
            </a:r>
          </a:p>
          <a:p>
            <a:r>
              <a:rPr lang="en-US" b="1" dirty="0"/>
              <a:t>This is a </a:t>
            </a:r>
            <a:r>
              <a:rPr lang="en-US" b="1" dirty="0" err="1"/>
              <a:t>duaa</a:t>
            </a:r>
            <a:r>
              <a:rPr lang="en-US" b="1" dirty="0"/>
              <a:t> that is recited by all Muslims.</a:t>
            </a:r>
          </a:p>
        </p:txBody>
      </p:sp>
      <p:pic>
        <p:nvPicPr>
          <p:cNvPr id="1030" name="Picture 6" descr="Image result for prophet sulaiman">
            <a:extLst>
              <a:ext uri="{FF2B5EF4-FFF2-40B4-BE49-F238E27FC236}">
                <a16:creationId xmlns:a16="http://schemas.microsoft.com/office/drawing/2014/main" id="{30505E54-F184-46A4-B011-99233AAAF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4968" y="102876"/>
            <a:ext cx="3001209" cy="197648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clip art queen ant">
            <a:extLst>
              <a:ext uri="{FF2B5EF4-FFF2-40B4-BE49-F238E27FC236}">
                <a16:creationId xmlns:a16="http://schemas.microsoft.com/office/drawing/2014/main" id="{10D0AADF-140F-43A0-8291-A65539F10A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2280" y="3035058"/>
            <a:ext cx="1400175"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676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A8F4-F9DD-4D1C-9264-C7CDD93CA6A0}"/>
              </a:ext>
            </a:extLst>
          </p:cNvPr>
          <p:cNvSpPr>
            <a:spLocks noGrp="1"/>
          </p:cNvSpPr>
          <p:nvPr>
            <p:ph type="title"/>
          </p:nvPr>
        </p:nvSpPr>
        <p:spPr>
          <a:xfrm>
            <a:off x="4104214" y="517200"/>
            <a:ext cx="8572884" cy="558731"/>
          </a:xfrm>
        </p:spPr>
        <p:txBody>
          <a:bodyPr>
            <a:noAutofit/>
          </a:bodyPr>
          <a:lstStyle/>
          <a:p>
            <a:r>
              <a:rPr lang="en-US" sz="3600" dirty="0"/>
              <a:t>Socially speaking, ants are the most similar creature to humans </a:t>
            </a:r>
          </a:p>
        </p:txBody>
      </p:sp>
      <p:sp>
        <p:nvSpPr>
          <p:cNvPr id="3" name="Content Placeholder 2">
            <a:extLst>
              <a:ext uri="{FF2B5EF4-FFF2-40B4-BE49-F238E27FC236}">
                <a16:creationId xmlns:a16="http://schemas.microsoft.com/office/drawing/2014/main" id="{483E274F-EE92-49B9-9E57-B44EE8B859AE}"/>
              </a:ext>
            </a:extLst>
          </p:cNvPr>
          <p:cNvSpPr>
            <a:spLocks noGrp="1"/>
          </p:cNvSpPr>
          <p:nvPr>
            <p:ph idx="1"/>
          </p:nvPr>
        </p:nvSpPr>
        <p:spPr>
          <a:xfrm>
            <a:off x="4294206" y="2214789"/>
            <a:ext cx="6875363" cy="3846645"/>
          </a:xfrm>
        </p:spPr>
        <p:txBody>
          <a:bodyPr>
            <a:normAutofit fontScale="62500" lnSpcReduction="20000"/>
          </a:bodyPr>
          <a:lstStyle/>
          <a:p>
            <a:r>
              <a:rPr lang="en-US" sz="2900" dirty="0"/>
              <a:t>They have highly organized societies-colonies</a:t>
            </a:r>
          </a:p>
          <a:p>
            <a:r>
              <a:rPr lang="en-US" sz="2900" dirty="0"/>
              <a:t>They live in groups and work together to solve problems</a:t>
            </a:r>
          </a:p>
          <a:p>
            <a:r>
              <a:rPr lang="en-US" sz="2900" dirty="0"/>
              <a:t>They cooperate in searching for food and taking care of the Queen ant.</a:t>
            </a:r>
          </a:p>
          <a:p>
            <a:r>
              <a:rPr lang="en-US" sz="2900" dirty="0"/>
              <a:t>They divide work based on the age of the ants.</a:t>
            </a:r>
          </a:p>
          <a:p>
            <a:r>
              <a:rPr lang="en-US" sz="2900" dirty="0"/>
              <a:t>They communicate by “talking” and by the use of chemical trails.</a:t>
            </a:r>
          </a:p>
          <a:p>
            <a:r>
              <a:rPr lang="en-US" sz="2900" dirty="0"/>
              <a:t>They have funerals/morn for their dead for  days before burying them!</a:t>
            </a:r>
          </a:p>
          <a:p>
            <a:endParaRPr lang="en-US" dirty="0"/>
          </a:p>
          <a:p>
            <a:r>
              <a:rPr lang="en-US" sz="4500" dirty="0" err="1">
                <a:solidFill>
                  <a:srgbClr val="FF0000"/>
                </a:solidFill>
              </a:rPr>
              <a:t>SubhanAllah</a:t>
            </a:r>
            <a:r>
              <a:rPr lang="en-US" sz="4500" dirty="0">
                <a:solidFill>
                  <a:srgbClr val="FF0000"/>
                </a:solidFill>
              </a:rPr>
              <a:t>!</a:t>
            </a:r>
          </a:p>
        </p:txBody>
      </p:sp>
      <p:pic>
        <p:nvPicPr>
          <p:cNvPr id="2054" name="Picture 6" descr="Image result for complex ant colony">
            <a:extLst>
              <a:ext uri="{FF2B5EF4-FFF2-40B4-BE49-F238E27FC236}">
                <a16:creationId xmlns:a16="http://schemas.microsoft.com/office/drawing/2014/main" id="{0F7F7D21-B963-4302-B09C-68F1C0674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7705" y="4643210"/>
            <a:ext cx="4528327" cy="22147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a:extLst>
              <a:ext uri="{FF2B5EF4-FFF2-40B4-BE49-F238E27FC236}">
                <a16:creationId xmlns:a16="http://schemas.microsoft.com/office/drawing/2014/main" id="{DA41C9BE-549D-484A-A9D3-400D7D61F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0" y="1845458"/>
            <a:ext cx="4130167" cy="47405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3B6538-ED4D-4B4E-B4C0-52885FF44AF6}"/>
              </a:ext>
            </a:extLst>
          </p:cNvPr>
          <p:cNvSpPr txBox="1"/>
          <p:nvPr/>
        </p:nvSpPr>
        <p:spPr>
          <a:xfrm>
            <a:off x="173670" y="441848"/>
            <a:ext cx="3316289" cy="1384995"/>
          </a:xfrm>
          <a:prstGeom prst="rect">
            <a:avLst/>
          </a:prstGeom>
          <a:noFill/>
        </p:spPr>
        <p:txBody>
          <a:bodyPr wrap="square" rtlCol="0">
            <a:spAutoFit/>
          </a:bodyPr>
          <a:lstStyle/>
          <a:p>
            <a:r>
              <a:rPr lang="en-US" sz="2800" dirty="0">
                <a:latin typeface="+mj-lt"/>
              </a:rPr>
              <a:t>Interesting </a:t>
            </a:r>
          </a:p>
          <a:p>
            <a:r>
              <a:rPr lang="en-US" sz="2800" dirty="0">
                <a:latin typeface="+mj-lt"/>
              </a:rPr>
              <a:t>                Ant</a:t>
            </a:r>
          </a:p>
          <a:p>
            <a:r>
              <a:rPr lang="en-US" sz="2800" dirty="0">
                <a:latin typeface="+mj-lt"/>
              </a:rPr>
              <a:t>                      Facts</a:t>
            </a:r>
          </a:p>
        </p:txBody>
      </p:sp>
    </p:spTree>
    <p:extLst>
      <p:ext uri="{BB962C8B-B14F-4D97-AF65-F5344CB8AC3E}">
        <p14:creationId xmlns:p14="http://schemas.microsoft.com/office/powerpoint/2010/main" val="2065058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E01D9-34C8-4870-AB6E-1CA4B8E29590}"/>
              </a:ext>
            </a:extLst>
          </p:cNvPr>
          <p:cNvSpPr>
            <a:spLocks noGrp="1"/>
          </p:cNvSpPr>
          <p:nvPr>
            <p:ph type="title"/>
          </p:nvPr>
        </p:nvSpPr>
        <p:spPr>
          <a:xfrm>
            <a:off x="3020992" y="395318"/>
            <a:ext cx="5859724" cy="715851"/>
          </a:xfrm>
        </p:spPr>
        <p:txBody>
          <a:bodyPr/>
          <a:lstStyle/>
          <a:p>
            <a:r>
              <a:rPr lang="en-US" b="1" u="sng" dirty="0">
                <a:solidFill>
                  <a:schemeClr val="tx1"/>
                </a:solidFill>
              </a:rPr>
              <a:t>Benefits of Ants</a:t>
            </a:r>
          </a:p>
        </p:txBody>
      </p:sp>
      <p:sp>
        <p:nvSpPr>
          <p:cNvPr id="3" name="Text Placeholder 2">
            <a:extLst>
              <a:ext uri="{FF2B5EF4-FFF2-40B4-BE49-F238E27FC236}">
                <a16:creationId xmlns:a16="http://schemas.microsoft.com/office/drawing/2014/main" id="{442356E5-EE4D-4FDF-A532-F66A757E8D2F}"/>
              </a:ext>
            </a:extLst>
          </p:cNvPr>
          <p:cNvSpPr>
            <a:spLocks noGrp="1"/>
          </p:cNvSpPr>
          <p:nvPr>
            <p:ph type="body" idx="1"/>
          </p:nvPr>
        </p:nvSpPr>
        <p:spPr>
          <a:xfrm>
            <a:off x="2627453" y="1493134"/>
            <a:ext cx="6863787" cy="3865944"/>
          </a:xfrm>
        </p:spPr>
        <p:txBody>
          <a:bodyPr>
            <a:normAutofit/>
          </a:bodyPr>
          <a:lstStyle/>
          <a:p>
            <a:r>
              <a:rPr lang="en-US" dirty="0"/>
              <a:t>*Their tunnels aerate the soil, allowing water and nutrients to  flow to plant roots, helping them grow.</a:t>
            </a:r>
          </a:p>
          <a:p>
            <a:r>
              <a:rPr lang="en-US" dirty="0">
                <a:solidFill>
                  <a:srgbClr val="00B050"/>
                </a:solidFill>
              </a:rPr>
              <a:t>*In the process of collecting food, they help distribute seeds and pollinate plants.</a:t>
            </a:r>
          </a:p>
          <a:p>
            <a:r>
              <a:rPr lang="en-US" dirty="0"/>
              <a:t>*Their excretions (waste) change the chemistry of the soil for the better. </a:t>
            </a:r>
          </a:p>
          <a:p>
            <a:r>
              <a:rPr lang="en-US" b="1" dirty="0"/>
              <a:t>*</a:t>
            </a:r>
            <a:r>
              <a:rPr lang="en-US" b="1" dirty="0">
                <a:solidFill>
                  <a:srgbClr val="00B050"/>
                </a:solidFill>
              </a:rPr>
              <a:t>They are</a:t>
            </a:r>
            <a:r>
              <a:rPr lang="en-US" dirty="0">
                <a:solidFill>
                  <a:srgbClr val="00B050"/>
                </a:solidFill>
              </a:rPr>
              <a:t> decomposers- they eat organic waste, insects or other dead animals. They </a:t>
            </a:r>
            <a:r>
              <a:rPr lang="en-US" b="1" dirty="0">
                <a:solidFill>
                  <a:srgbClr val="00B050"/>
                </a:solidFill>
              </a:rPr>
              <a:t>help keep the environment clean</a:t>
            </a:r>
            <a:r>
              <a:rPr lang="en-US" dirty="0">
                <a:solidFill>
                  <a:srgbClr val="00B050"/>
                </a:solidFill>
              </a:rPr>
              <a:t>. ... </a:t>
            </a:r>
          </a:p>
          <a:p>
            <a:r>
              <a:rPr lang="en-US" dirty="0">
                <a:solidFill>
                  <a:srgbClr val="00B050"/>
                </a:solidFill>
              </a:rPr>
              <a:t>Ants are Allah’s natural Vacuum</a:t>
            </a:r>
            <a:r>
              <a:rPr lang="en-US" dirty="0"/>
              <a:t>!</a:t>
            </a:r>
          </a:p>
          <a:p>
            <a:endParaRPr lang="en-US" dirty="0"/>
          </a:p>
        </p:txBody>
      </p:sp>
      <p:pic>
        <p:nvPicPr>
          <p:cNvPr id="3076" name="Picture 4" descr="Image result for ants help plant growth">
            <a:extLst>
              <a:ext uri="{FF2B5EF4-FFF2-40B4-BE49-F238E27FC236}">
                <a16:creationId xmlns:a16="http://schemas.microsoft.com/office/drawing/2014/main" id="{55D74478-C268-40C3-8C16-55BA7A47D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7493" y="282494"/>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ants help the soil">
            <a:extLst>
              <a:ext uri="{FF2B5EF4-FFF2-40B4-BE49-F238E27FC236}">
                <a16:creationId xmlns:a16="http://schemas.microsoft.com/office/drawing/2014/main" id="{93F9E55D-0C76-4B57-BAFE-10EC0A463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20" y="4808402"/>
            <a:ext cx="3278040" cy="186528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cartoon ant">
            <a:extLst>
              <a:ext uri="{FF2B5EF4-FFF2-40B4-BE49-F238E27FC236}">
                <a16:creationId xmlns:a16="http://schemas.microsoft.com/office/drawing/2014/main" id="{EF460603-DB74-42F1-807B-6439B92292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0893" y="2952719"/>
            <a:ext cx="169545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698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160EA3E-696B-4BE9-8F38-099A2BF85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643324"/>
            <a:ext cx="1592179" cy="1974044"/>
          </a:xfrm>
          <a:prstGeom prst="rect">
            <a:avLst/>
          </a:prstGeom>
        </p:spPr>
      </p:pic>
      <p:sp>
        <p:nvSpPr>
          <p:cNvPr id="2" name="Title 1">
            <a:extLst>
              <a:ext uri="{FF2B5EF4-FFF2-40B4-BE49-F238E27FC236}">
                <a16:creationId xmlns:a16="http://schemas.microsoft.com/office/drawing/2014/main" id="{423B3F4C-A877-4B8F-B227-40D0547DB014}"/>
              </a:ext>
            </a:extLst>
          </p:cNvPr>
          <p:cNvSpPr>
            <a:spLocks noGrp="1"/>
          </p:cNvSpPr>
          <p:nvPr>
            <p:ph type="title"/>
          </p:nvPr>
        </p:nvSpPr>
        <p:spPr>
          <a:xfrm>
            <a:off x="207821" y="82907"/>
            <a:ext cx="3382407" cy="1560716"/>
          </a:xfrm>
        </p:spPr>
        <p:txBody>
          <a:bodyPr/>
          <a:lstStyle/>
          <a:p>
            <a:r>
              <a:rPr lang="en-US" dirty="0"/>
              <a:t>The Spider</a:t>
            </a:r>
            <a:br>
              <a:rPr lang="en-US" dirty="0"/>
            </a:br>
            <a:endParaRPr lang="en-US" dirty="0"/>
          </a:p>
        </p:txBody>
      </p:sp>
      <p:pic>
        <p:nvPicPr>
          <p:cNvPr id="7" name="Picture 6">
            <a:extLst>
              <a:ext uri="{FF2B5EF4-FFF2-40B4-BE49-F238E27FC236}">
                <a16:creationId xmlns:a16="http://schemas.microsoft.com/office/drawing/2014/main" id="{2F3D5A44-E035-4F29-959A-F52A2A331F1C}"/>
              </a:ext>
            </a:extLst>
          </p:cNvPr>
          <p:cNvPicPr>
            <a:picLocks noChangeAspect="1"/>
          </p:cNvPicPr>
          <p:nvPr/>
        </p:nvPicPr>
        <p:blipFill rotWithShape="1">
          <a:blip r:embed="rId3">
            <a:extLst>
              <a:ext uri="{28A0092B-C50C-407E-A947-70E740481C1C}">
                <a14:useLocalDpi xmlns:a14="http://schemas.microsoft.com/office/drawing/2010/main" val="0"/>
              </a:ext>
            </a:extLst>
          </a:blip>
          <a:srcRect b="6311"/>
          <a:stretch/>
        </p:blipFill>
        <p:spPr>
          <a:xfrm>
            <a:off x="312118" y="2228668"/>
            <a:ext cx="3339860" cy="3129094"/>
          </a:xfrm>
          <a:prstGeom prst="rect">
            <a:avLst/>
          </a:prstGeom>
        </p:spPr>
      </p:pic>
      <p:pic>
        <p:nvPicPr>
          <p:cNvPr id="11" name="Picture 10">
            <a:extLst>
              <a:ext uri="{FF2B5EF4-FFF2-40B4-BE49-F238E27FC236}">
                <a16:creationId xmlns:a16="http://schemas.microsoft.com/office/drawing/2014/main" id="{60C62941-B694-4D48-B170-32D089FF2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0228" y="326848"/>
            <a:ext cx="8332201" cy="1802213"/>
          </a:xfrm>
          <a:prstGeom prst="rect">
            <a:avLst/>
          </a:prstGeom>
        </p:spPr>
      </p:pic>
      <p:sp>
        <p:nvSpPr>
          <p:cNvPr id="12" name="Rectangle 11">
            <a:extLst>
              <a:ext uri="{FF2B5EF4-FFF2-40B4-BE49-F238E27FC236}">
                <a16:creationId xmlns:a16="http://schemas.microsoft.com/office/drawing/2014/main" id="{942BA9A5-254B-442E-BEFC-EF1FF334C7D6}"/>
              </a:ext>
            </a:extLst>
          </p:cNvPr>
          <p:cNvSpPr/>
          <p:nvPr/>
        </p:nvSpPr>
        <p:spPr>
          <a:xfrm>
            <a:off x="3814243" y="2312250"/>
            <a:ext cx="7922486" cy="2862322"/>
          </a:xfrm>
          <a:prstGeom prst="rect">
            <a:avLst/>
          </a:prstGeom>
        </p:spPr>
        <p:txBody>
          <a:bodyPr wrap="square">
            <a:spAutoFit/>
          </a:bodyPr>
          <a:lstStyle/>
          <a:p>
            <a:r>
              <a:rPr lang="en-US" dirty="0">
                <a:solidFill>
                  <a:srgbClr val="993366"/>
                </a:solidFill>
              </a:rPr>
              <a:t>“This is an example given by Allah, the Almighty, of the idolaters who revere gods besides Allah. The idolaters hope that those gods will assist them, provide for them, and they turn to them in times of hardship. In this regard, they are like the spider’s house, in its weakness and frailty, because by clinging to these gods they are like a person who holds on to a spider’s web and does not gain any benefit from that. Had they known this, they would not have taken protectors other than Allah. This is unlike the Muslim believer, whose heart is devoted to Allah and, in addition, does well in following Allah’s decrees. The Muslim has grasped the most trustworthy handle, the one that never breaks because of its strength and stability.”</a:t>
            </a:r>
            <a:endParaRPr lang="en-US" dirty="0"/>
          </a:p>
        </p:txBody>
      </p:sp>
      <p:sp>
        <p:nvSpPr>
          <p:cNvPr id="13" name="Rectangle 12">
            <a:extLst>
              <a:ext uri="{FF2B5EF4-FFF2-40B4-BE49-F238E27FC236}">
                <a16:creationId xmlns:a16="http://schemas.microsoft.com/office/drawing/2014/main" id="{B6432B34-1C36-4B32-862D-F957E933B94D}"/>
              </a:ext>
            </a:extLst>
          </p:cNvPr>
          <p:cNvSpPr/>
          <p:nvPr/>
        </p:nvSpPr>
        <p:spPr>
          <a:xfrm>
            <a:off x="149853" y="5357762"/>
            <a:ext cx="6096000" cy="1477328"/>
          </a:xfrm>
          <a:prstGeom prst="rect">
            <a:avLst/>
          </a:prstGeom>
        </p:spPr>
        <p:txBody>
          <a:bodyPr>
            <a:spAutoFit/>
          </a:bodyPr>
          <a:lstStyle/>
          <a:p>
            <a:r>
              <a:rPr lang="en-US" dirty="0"/>
              <a:t>- When the ant and bee are mentioned in the Quran they are referred to in plural form- ants and bees live in communities and work together.  However, the spider is mentioned in </a:t>
            </a:r>
            <a:r>
              <a:rPr lang="en-US" dirty="0">
                <a:highlight>
                  <a:srgbClr val="FFFF00"/>
                </a:highlight>
              </a:rPr>
              <a:t>singular form – spiders live a solitary life, </a:t>
            </a:r>
            <a:r>
              <a:rPr lang="en-US" dirty="0"/>
              <a:t>except when mating.  Look at how specific the Quran is. </a:t>
            </a:r>
          </a:p>
        </p:txBody>
      </p:sp>
      <p:sp>
        <p:nvSpPr>
          <p:cNvPr id="14" name="Rectangle 13">
            <a:extLst>
              <a:ext uri="{FF2B5EF4-FFF2-40B4-BE49-F238E27FC236}">
                <a16:creationId xmlns:a16="http://schemas.microsoft.com/office/drawing/2014/main" id="{76DA2875-EBA5-4EDA-A381-D9408687068C}"/>
              </a:ext>
            </a:extLst>
          </p:cNvPr>
          <p:cNvSpPr/>
          <p:nvPr/>
        </p:nvSpPr>
        <p:spPr>
          <a:xfrm>
            <a:off x="7688179" y="4884821"/>
            <a:ext cx="4284294" cy="1908215"/>
          </a:xfrm>
          <a:prstGeom prst="rect">
            <a:avLst/>
          </a:prstGeom>
        </p:spPr>
        <p:txBody>
          <a:bodyPr wrap="square">
            <a:spAutoFit/>
          </a:bodyPr>
          <a:lstStyle/>
          <a:p>
            <a:br>
              <a:rPr lang="en-US" dirty="0"/>
            </a:br>
            <a:r>
              <a:rPr lang="en-US" dirty="0"/>
              <a:t>- </a:t>
            </a:r>
            <a:r>
              <a:rPr lang="en-US" sz="2000" dirty="0"/>
              <a:t>The spider is mentioned in the </a:t>
            </a:r>
            <a:r>
              <a:rPr lang="en-US" sz="2000" dirty="0">
                <a:highlight>
                  <a:srgbClr val="FFFF00"/>
                </a:highlight>
              </a:rPr>
              <a:t>female</a:t>
            </a:r>
            <a:r>
              <a:rPr lang="en-US" sz="2000" dirty="0"/>
              <a:t> pronoun ‘</a:t>
            </a:r>
            <a:r>
              <a:rPr lang="en-US" sz="2000" dirty="0" err="1"/>
              <a:t>it’takhathat</a:t>
            </a:r>
            <a:r>
              <a:rPr lang="en-US" sz="2000" dirty="0"/>
              <a:t> </a:t>
            </a:r>
            <a:r>
              <a:rPr lang="en-US" sz="2000" dirty="0" err="1"/>
              <a:t>baytan</a:t>
            </a:r>
            <a:r>
              <a:rPr lang="en-US" sz="2000" dirty="0"/>
              <a:t>”  as being the “home builder”.  It’s a  scientific fact that the male does not assist in this job. </a:t>
            </a:r>
          </a:p>
        </p:txBody>
      </p:sp>
    </p:spTree>
    <p:extLst>
      <p:ext uri="{BB962C8B-B14F-4D97-AF65-F5344CB8AC3E}">
        <p14:creationId xmlns:p14="http://schemas.microsoft.com/office/powerpoint/2010/main" val="1104911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8EAA5-F271-4F5C-AEE9-B2A8A164944D}"/>
              </a:ext>
            </a:extLst>
          </p:cNvPr>
          <p:cNvSpPr>
            <a:spLocks noGrp="1"/>
          </p:cNvSpPr>
          <p:nvPr>
            <p:ph type="title" idx="4294967295"/>
          </p:nvPr>
        </p:nvSpPr>
        <p:spPr>
          <a:xfrm>
            <a:off x="0" y="117475"/>
            <a:ext cx="11353800" cy="808038"/>
          </a:xfrm>
        </p:spPr>
        <p:txBody>
          <a:bodyPr>
            <a:normAutofit fontScale="90000"/>
          </a:bodyPr>
          <a:lstStyle/>
          <a:p>
            <a:r>
              <a:rPr lang="en-US" u="sng" dirty="0"/>
              <a:t>Interesting Facts:</a:t>
            </a:r>
            <a:br>
              <a:rPr lang="en-US" dirty="0"/>
            </a:br>
            <a:br>
              <a:rPr lang="en-US" sz="2200" dirty="0"/>
            </a:br>
            <a:r>
              <a:rPr lang="en-US" sz="2200" dirty="0"/>
              <a:t>The weakness of the house</a:t>
            </a:r>
            <a:r>
              <a:rPr lang="en-US" sz="2200" dirty="0">
                <a:solidFill>
                  <a:srgbClr val="FF0000"/>
                </a:solidFill>
              </a:rPr>
              <a:t>:  </a:t>
            </a:r>
            <a:br>
              <a:rPr lang="en-US" sz="2200" dirty="0">
                <a:solidFill>
                  <a:srgbClr val="FF0000"/>
                </a:solidFill>
              </a:rPr>
            </a:br>
            <a:br>
              <a:rPr lang="en-US" sz="2200" dirty="0">
                <a:solidFill>
                  <a:srgbClr val="FF0000"/>
                </a:solidFill>
              </a:rPr>
            </a:br>
            <a:br>
              <a:rPr lang="en-US" sz="2200" dirty="0">
                <a:solidFill>
                  <a:srgbClr val="FF0000"/>
                </a:solidFill>
              </a:rPr>
            </a:br>
            <a:r>
              <a:rPr lang="en-US" sz="2200" dirty="0">
                <a:solidFill>
                  <a:srgbClr val="FF0000"/>
                </a:solidFill>
              </a:rPr>
              <a:t>  1: </a:t>
            </a:r>
            <a:r>
              <a:rPr lang="en-US" sz="2200" u="sng" dirty="0">
                <a:solidFill>
                  <a:srgbClr val="FF0000"/>
                </a:solidFill>
              </a:rPr>
              <a:t>Physical: </a:t>
            </a:r>
            <a:r>
              <a:rPr lang="en-US" sz="2200" u="sng" dirty="0"/>
              <a:t> </a:t>
            </a:r>
            <a:r>
              <a:rPr lang="en-US" sz="2200" dirty="0"/>
              <a:t>The spider’s house, from the physical point of view, is the weakest house of all, because it is made out of a number of delicate silk threads. These threads are interwoven, leaving large separating spaces at most times. Therefore, they do not protect from the heat of the sun, or the extreme cold. These threads do not form adequate shade, nor protect from the rain, storming winds, or the dangers of attackers. This is despite the miraculous building of this house</a:t>
            </a:r>
            <a:br>
              <a:rPr lang="en-US" sz="2000" dirty="0"/>
            </a:br>
            <a:r>
              <a:rPr lang="en-US" sz="2000" dirty="0"/>
              <a:t>			</a:t>
            </a:r>
            <a:br>
              <a:rPr lang="en-US" sz="2000" dirty="0"/>
            </a:br>
            <a:br>
              <a:rPr lang="en-US" sz="2000" dirty="0"/>
            </a:br>
            <a:br>
              <a:rPr lang="en-US" sz="2000" dirty="0"/>
            </a:br>
            <a:r>
              <a:rPr lang="en-US" sz="2200" dirty="0">
                <a:solidFill>
                  <a:srgbClr val="FF0000"/>
                </a:solidFill>
              </a:rPr>
              <a:t>2.  </a:t>
            </a:r>
            <a:r>
              <a:rPr lang="en-US" sz="2200" u="sng" dirty="0">
                <a:solidFill>
                  <a:srgbClr val="FF0000"/>
                </a:solidFill>
              </a:rPr>
              <a:t>Spiritual: </a:t>
            </a:r>
            <a:br>
              <a:rPr lang="en-US" sz="2200" u="sng" dirty="0">
                <a:solidFill>
                  <a:srgbClr val="FF0000"/>
                </a:solidFill>
              </a:rPr>
            </a:br>
            <a:r>
              <a:rPr lang="en-US" sz="2200" dirty="0"/>
              <a:t>The spider’s house, spiritually speaking, is the flimsiest of all houses,</a:t>
            </a:r>
            <a:br>
              <a:rPr lang="en-US" sz="2200" dirty="0"/>
            </a:br>
            <a:r>
              <a:rPr lang="en-US" sz="2200" dirty="0"/>
              <a:t> because it is deprived of all love and kindness, which are the pillars of </a:t>
            </a:r>
            <a:br>
              <a:rPr lang="en-US" sz="2200" dirty="0"/>
            </a:br>
            <a:r>
              <a:rPr lang="en-US" sz="2200" dirty="0"/>
              <a:t>any happy home. The female, in some types of spiders, kills the male as </a:t>
            </a:r>
            <a:br>
              <a:rPr lang="en-US" sz="2200" dirty="0"/>
            </a:br>
            <a:r>
              <a:rPr lang="en-US" sz="2200" dirty="0"/>
              <a:t>soon as the fertilization takes place.</a:t>
            </a:r>
            <a:br>
              <a:rPr lang="en-US" sz="2200" dirty="0"/>
            </a:br>
            <a:r>
              <a:rPr lang="en-US" sz="2200" dirty="0"/>
              <a:t>Being larger in size and more violent, the female kills the male and eats its body.</a:t>
            </a:r>
            <a:br>
              <a:rPr lang="en-US" sz="2200" dirty="0"/>
            </a:br>
            <a:r>
              <a:rPr lang="en-US" sz="2200" dirty="0"/>
              <a:t>In some cases, the female eats its youngsters mercilessly!!</a:t>
            </a:r>
            <a:br>
              <a:rPr lang="en-US" sz="2000" dirty="0"/>
            </a:br>
            <a:br>
              <a:rPr lang="en-US" sz="2000" dirty="0"/>
            </a:br>
            <a:br>
              <a:rPr lang="en-US" dirty="0"/>
            </a:br>
            <a:br>
              <a:rPr lang="en-US" dirty="0"/>
            </a:br>
            <a:endParaRPr lang="en-US" sz="2000" dirty="0"/>
          </a:p>
        </p:txBody>
      </p:sp>
      <p:pic>
        <p:nvPicPr>
          <p:cNvPr id="5" name="Picture 4" descr="A close up of a logo&#10;&#10;Description automatically generated">
            <a:extLst>
              <a:ext uri="{FF2B5EF4-FFF2-40B4-BE49-F238E27FC236}">
                <a16:creationId xmlns:a16="http://schemas.microsoft.com/office/drawing/2014/main" id="{BCFB6215-0786-4136-BAEA-3DAAE7D83EC9}"/>
              </a:ext>
            </a:extLst>
          </p:cNvPr>
          <p:cNvPicPr>
            <a:picLocks noChangeAspect="1"/>
          </p:cNvPicPr>
          <p:nvPr/>
        </p:nvPicPr>
        <p:blipFill rotWithShape="1">
          <a:blip r:embed="rId2">
            <a:extLst>
              <a:ext uri="{28A0092B-C50C-407E-A947-70E740481C1C}">
                <a14:useLocalDpi xmlns:a14="http://schemas.microsoft.com/office/drawing/2010/main" val="0"/>
              </a:ext>
            </a:extLst>
          </a:blip>
          <a:srcRect b="8657"/>
          <a:stretch/>
        </p:blipFill>
        <p:spPr>
          <a:xfrm>
            <a:off x="5017021" y="117475"/>
            <a:ext cx="1795968" cy="1736039"/>
          </a:xfrm>
          <a:prstGeom prst="rect">
            <a:avLst/>
          </a:prstGeom>
        </p:spPr>
      </p:pic>
      <p:pic>
        <p:nvPicPr>
          <p:cNvPr id="9" name="Picture 8" descr="A close up of an animal&#10;&#10;Description automatically generated">
            <a:extLst>
              <a:ext uri="{FF2B5EF4-FFF2-40B4-BE49-F238E27FC236}">
                <a16:creationId xmlns:a16="http://schemas.microsoft.com/office/drawing/2014/main" id="{95893E02-EDEB-498C-A12A-2AD357D7DC06}"/>
              </a:ext>
            </a:extLst>
          </p:cNvPr>
          <p:cNvPicPr>
            <a:picLocks noChangeAspect="1"/>
          </p:cNvPicPr>
          <p:nvPr/>
        </p:nvPicPr>
        <p:blipFill rotWithShape="1">
          <a:blip r:embed="rId3">
            <a:extLst>
              <a:ext uri="{28A0092B-C50C-407E-A947-70E740481C1C}">
                <a14:useLocalDpi xmlns:a14="http://schemas.microsoft.com/office/drawing/2010/main" val="0"/>
              </a:ext>
            </a:extLst>
          </a:blip>
          <a:srcRect b="10102"/>
          <a:stretch/>
        </p:blipFill>
        <p:spPr>
          <a:xfrm>
            <a:off x="8528635" y="3753853"/>
            <a:ext cx="3415188" cy="2052638"/>
          </a:xfrm>
          <a:prstGeom prst="rect">
            <a:avLst/>
          </a:prstGeom>
        </p:spPr>
      </p:pic>
    </p:spTree>
    <p:extLst>
      <p:ext uri="{BB962C8B-B14F-4D97-AF65-F5344CB8AC3E}">
        <p14:creationId xmlns:p14="http://schemas.microsoft.com/office/powerpoint/2010/main" val="956477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DA0B7-9E66-4DF0-BA5D-0E73E24F2FF6}"/>
              </a:ext>
            </a:extLst>
          </p:cNvPr>
          <p:cNvSpPr/>
          <p:nvPr/>
        </p:nvSpPr>
        <p:spPr>
          <a:xfrm>
            <a:off x="4547290" y="797510"/>
            <a:ext cx="6960973" cy="5632311"/>
          </a:xfrm>
          <a:prstGeom prst="rect">
            <a:avLst/>
          </a:prstGeom>
        </p:spPr>
        <p:txBody>
          <a:bodyPr wrap="square">
            <a:spAutoFit/>
          </a:bodyPr>
          <a:lstStyle/>
          <a:p>
            <a:r>
              <a:rPr lang="en-US" sz="2400" dirty="0"/>
              <a:t>In some types, the female dies after fertilizing its eggs, which are usually fostered in a silk bag. When the eggs hatch, </a:t>
            </a:r>
            <a:r>
              <a:rPr lang="en-US" sz="2400" dirty="0" err="1"/>
              <a:t>spiderlings</a:t>
            </a:r>
            <a:r>
              <a:rPr lang="en-US" sz="2400" dirty="0"/>
              <a:t> come out to find themselves in a very crowded place inside the eggs bag. The siblings then start to fight for food, space or both. The brother kills its brother and sister, and the sister kills its sister and brother, until the fight ends with a few </a:t>
            </a:r>
            <a:r>
              <a:rPr lang="en-US" sz="2400" dirty="0" err="1"/>
              <a:t>spiderlings</a:t>
            </a:r>
            <a:r>
              <a:rPr lang="en-US" sz="2400" dirty="0"/>
              <a:t> remaining. This makes the spider’s house the most violent and ruthless house, lacking all forms of kinship. </a:t>
            </a:r>
          </a:p>
          <a:p>
            <a:endParaRPr lang="en-US" sz="2400" dirty="0"/>
          </a:p>
          <a:p>
            <a:r>
              <a:rPr lang="en-US" sz="2400" dirty="0"/>
              <a:t>Allah (SWT) sets it as a parable(example) in its weakness and frailty because it lacks</a:t>
            </a:r>
            <a:br>
              <a:rPr lang="en-US" sz="2400" dirty="0"/>
            </a:br>
            <a:r>
              <a:rPr lang="en-US" sz="2400" dirty="0"/>
              <a:t> the simplest form of kindness between the husband and wife, the mother and her children, the brother</a:t>
            </a:r>
            <a:br>
              <a:rPr lang="en-US" sz="2400" dirty="0"/>
            </a:br>
            <a:r>
              <a:rPr lang="en-US" sz="2400" dirty="0"/>
              <a:t> and his siblings, and the sister and her siblings.</a:t>
            </a:r>
          </a:p>
        </p:txBody>
      </p:sp>
      <p:pic>
        <p:nvPicPr>
          <p:cNvPr id="3" name="Picture 2">
            <a:extLst>
              <a:ext uri="{FF2B5EF4-FFF2-40B4-BE49-F238E27FC236}">
                <a16:creationId xmlns:a16="http://schemas.microsoft.com/office/drawing/2014/main" id="{022C10D5-BE8E-4582-8765-E341FEF58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484" y="3428999"/>
            <a:ext cx="1915979" cy="2486211"/>
          </a:xfrm>
          <a:prstGeom prst="rect">
            <a:avLst/>
          </a:prstGeom>
        </p:spPr>
      </p:pic>
      <p:pic>
        <p:nvPicPr>
          <p:cNvPr id="4" name="Picture 3" descr="A picture containing snow, piece, food, cake&#10;&#10;Description automatically generated">
            <a:extLst>
              <a:ext uri="{FF2B5EF4-FFF2-40B4-BE49-F238E27FC236}">
                <a16:creationId xmlns:a16="http://schemas.microsoft.com/office/drawing/2014/main" id="{132487D2-B314-430D-9F95-85B2D8DA2AE9}"/>
              </a:ext>
            </a:extLst>
          </p:cNvPr>
          <p:cNvPicPr>
            <a:picLocks noChangeAspect="1"/>
          </p:cNvPicPr>
          <p:nvPr/>
        </p:nvPicPr>
        <p:blipFill rotWithShape="1">
          <a:blip r:embed="rId3">
            <a:extLst>
              <a:ext uri="{28A0092B-C50C-407E-A947-70E740481C1C}">
                <a14:useLocalDpi xmlns:a14="http://schemas.microsoft.com/office/drawing/2010/main" val="0"/>
              </a:ext>
            </a:extLst>
          </a:blip>
          <a:srcRect t="1" r="14816" b="1401"/>
          <a:stretch/>
        </p:blipFill>
        <p:spPr>
          <a:xfrm>
            <a:off x="683737" y="695910"/>
            <a:ext cx="3257900" cy="2312858"/>
          </a:xfrm>
          <a:prstGeom prst="rect">
            <a:avLst/>
          </a:prstGeom>
        </p:spPr>
      </p:pic>
    </p:spTree>
    <p:extLst>
      <p:ext uri="{BB962C8B-B14F-4D97-AF65-F5344CB8AC3E}">
        <p14:creationId xmlns:p14="http://schemas.microsoft.com/office/powerpoint/2010/main" val="410678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E446B2-F612-4D23-B752-6016F1CCC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7247" y="5318567"/>
            <a:ext cx="2314277" cy="1654462"/>
          </a:xfrm>
          <a:prstGeom prst="rect">
            <a:avLst/>
          </a:prstGeom>
        </p:spPr>
      </p:pic>
      <p:sp>
        <p:nvSpPr>
          <p:cNvPr id="2" name="Title 1">
            <a:extLst>
              <a:ext uri="{FF2B5EF4-FFF2-40B4-BE49-F238E27FC236}">
                <a16:creationId xmlns:a16="http://schemas.microsoft.com/office/drawing/2014/main" id="{02085C8D-01F8-4298-9564-DA4EBBC71985}"/>
              </a:ext>
            </a:extLst>
          </p:cNvPr>
          <p:cNvSpPr>
            <a:spLocks noGrp="1"/>
          </p:cNvSpPr>
          <p:nvPr>
            <p:ph type="title"/>
          </p:nvPr>
        </p:nvSpPr>
        <p:spPr>
          <a:xfrm>
            <a:off x="370050" y="1539433"/>
            <a:ext cx="9756450" cy="4933950"/>
          </a:xfrm>
        </p:spPr>
        <p:txBody>
          <a:bodyPr>
            <a:normAutofit/>
          </a:bodyPr>
          <a:lstStyle/>
          <a:p>
            <a:br>
              <a:rPr lang="en-US" sz="3600" b="1" dirty="0"/>
            </a:br>
            <a:br>
              <a:rPr lang="en-US" sz="1800" b="1" dirty="0"/>
            </a:br>
            <a:r>
              <a:rPr lang="en-US" sz="2400" dirty="0"/>
              <a:t>The house of the spider is not merely its dwelling place. Being the sticky net it is, it constitutes a trap for flying insects such as flies and others. These insects are a prey on which the spider feeds. Similarly, those idolaters who revere gods besides Allah, and call people to those revered gods, are in fact calling them to an artful trap which leads them to their death and destruction in this life and the next.  Some people may even lure others to their traps with alcohol ,drugs, and the like.  The example of the spider’s home is symbolic to these ways in which hunters trap and destroy their prey.  </a:t>
            </a:r>
          </a:p>
        </p:txBody>
      </p:sp>
      <p:sp>
        <p:nvSpPr>
          <p:cNvPr id="5" name="Content Placeholder 4">
            <a:extLst>
              <a:ext uri="{FF2B5EF4-FFF2-40B4-BE49-F238E27FC236}">
                <a16:creationId xmlns:a16="http://schemas.microsoft.com/office/drawing/2014/main" id="{62EF8D4C-35F1-488E-A5A5-FDB820B86B17}"/>
              </a:ext>
            </a:extLst>
          </p:cNvPr>
          <p:cNvSpPr>
            <a:spLocks noGrp="1"/>
          </p:cNvSpPr>
          <p:nvPr>
            <p:ph idx="1"/>
          </p:nvPr>
        </p:nvSpPr>
        <p:spPr>
          <a:xfrm>
            <a:off x="7037408" y="462244"/>
            <a:ext cx="4389071" cy="1077189"/>
          </a:xfrm>
        </p:spPr>
        <p:txBody>
          <a:bodyPr>
            <a:noAutofit/>
          </a:bodyPr>
          <a:lstStyle/>
          <a:p>
            <a:pPr marL="0" indent="0">
              <a:buNone/>
            </a:pPr>
            <a:r>
              <a:rPr lang="en-US" sz="3600" b="1" dirty="0"/>
              <a:t>Symbolic Meaning</a:t>
            </a:r>
            <a:endParaRPr lang="en-US" sz="3600" dirty="0"/>
          </a:p>
        </p:txBody>
      </p:sp>
      <p:pic>
        <p:nvPicPr>
          <p:cNvPr id="9" name="Picture 8">
            <a:extLst>
              <a:ext uri="{FF2B5EF4-FFF2-40B4-BE49-F238E27FC236}">
                <a16:creationId xmlns:a16="http://schemas.microsoft.com/office/drawing/2014/main" id="{96C98213-251E-4DCC-B65E-B13DA8F80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6500" y="3429000"/>
            <a:ext cx="2065500" cy="2715516"/>
          </a:xfrm>
          <a:prstGeom prst="rect">
            <a:avLst/>
          </a:prstGeom>
        </p:spPr>
      </p:pic>
      <p:pic>
        <p:nvPicPr>
          <p:cNvPr id="13" name="Picture 12">
            <a:extLst>
              <a:ext uri="{FF2B5EF4-FFF2-40B4-BE49-F238E27FC236}">
                <a16:creationId xmlns:a16="http://schemas.microsoft.com/office/drawing/2014/main" id="{E879198C-6F34-4E09-85DE-9F3C34BCE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813" y="118261"/>
            <a:ext cx="2652189" cy="1994809"/>
          </a:xfrm>
          <a:prstGeom prst="rect">
            <a:avLst/>
          </a:prstGeom>
        </p:spPr>
      </p:pic>
    </p:spTree>
    <p:extLst>
      <p:ext uri="{BB962C8B-B14F-4D97-AF65-F5344CB8AC3E}">
        <p14:creationId xmlns:p14="http://schemas.microsoft.com/office/powerpoint/2010/main" val="1970693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B7F1-6278-47DA-AD63-AB5C934CCA49}"/>
              </a:ext>
            </a:extLst>
          </p:cNvPr>
          <p:cNvSpPr>
            <a:spLocks noGrp="1"/>
          </p:cNvSpPr>
          <p:nvPr>
            <p:ph type="title"/>
          </p:nvPr>
        </p:nvSpPr>
        <p:spPr>
          <a:xfrm>
            <a:off x="4627796" y="59178"/>
            <a:ext cx="3333510" cy="684918"/>
          </a:xfrm>
        </p:spPr>
        <p:txBody>
          <a:bodyPr>
            <a:normAutofit fontScale="90000"/>
          </a:bodyPr>
          <a:lstStyle/>
          <a:p>
            <a:r>
              <a:rPr lang="en-US" dirty="0"/>
              <a:t> Locusts</a:t>
            </a:r>
          </a:p>
        </p:txBody>
      </p:sp>
      <p:sp>
        <p:nvSpPr>
          <p:cNvPr id="4" name="Rectangle 1">
            <a:extLst>
              <a:ext uri="{FF2B5EF4-FFF2-40B4-BE49-F238E27FC236}">
                <a16:creationId xmlns:a16="http://schemas.microsoft.com/office/drawing/2014/main" id="{45FDEE2D-A8E7-4AAE-881B-47EDAF086034}"/>
              </a:ext>
            </a:extLst>
          </p:cNvPr>
          <p:cNvSpPr>
            <a:spLocks noGrp="1" noChangeArrowheads="1"/>
          </p:cNvSpPr>
          <p:nvPr>
            <p:ph idx="1"/>
          </p:nvPr>
        </p:nvSpPr>
        <p:spPr bwMode="auto">
          <a:xfrm>
            <a:off x="1160101" y="991296"/>
            <a:ext cx="9295864" cy="571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indent="0">
              <a:buNone/>
            </a:pPr>
            <a:r>
              <a:rPr lang="en-US" dirty="0">
                <a:solidFill>
                  <a:srgbClr val="FF0000"/>
                </a:solidFill>
              </a:rPr>
              <a:t> </a:t>
            </a:r>
            <a:r>
              <a:rPr lang="en-US" dirty="0">
                <a:solidFill>
                  <a:schemeClr val="tx1"/>
                </a:solidFill>
              </a:rPr>
              <a:t>Locusts are mentioned in the Quran in </a:t>
            </a:r>
            <a:r>
              <a:rPr lang="en-US" dirty="0">
                <a:solidFill>
                  <a:srgbClr val="FF0000"/>
                </a:solidFill>
              </a:rPr>
              <a:t>Surat Al-</a:t>
            </a:r>
            <a:r>
              <a:rPr lang="en-US" dirty="0" err="1">
                <a:solidFill>
                  <a:srgbClr val="FF0000"/>
                </a:solidFill>
              </a:rPr>
              <a:t>Araf</a:t>
            </a:r>
            <a:r>
              <a:rPr lang="en-US" dirty="0">
                <a:solidFill>
                  <a:srgbClr val="FF0000"/>
                </a:solidFill>
              </a:rPr>
              <a:t> Ayah 133:</a:t>
            </a:r>
          </a:p>
          <a:p>
            <a:pPr marL="0" indent="0">
              <a:buNone/>
            </a:pPr>
            <a:r>
              <a:rPr lang="en-US" sz="2800" dirty="0"/>
              <a:t>                                </a:t>
            </a:r>
            <a:r>
              <a:rPr lang="ar-AE" sz="2800" dirty="0"/>
              <a:t>فَأَرْسَلْنَا عَلَيْهِمُ الطُّوفَانَ وَالْجَرَادَ وَالْقُمَّلَ وَالضَّفَادِعَ</a:t>
            </a:r>
          </a:p>
          <a:p>
            <a:pPr marL="0" indent="0">
              <a:buNone/>
            </a:pPr>
            <a:r>
              <a:rPr lang="en-US" dirty="0"/>
              <a:t>So We sent upon them the flood, and locusts, and lice, and frogs, and blood as distinct signs, but they were arrogant and were a criminal people.</a:t>
            </a: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inheri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Locusts are mentioned as </a:t>
            </a:r>
            <a:r>
              <a:rPr kumimoji="0" lang="en-US" altLang="en-US" sz="1800" b="0" i="0" u="none" strike="noStrike" cap="none" normalizeH="0" baseline="0" dirty="0">
                <a:ln>
                  <a:noFill/>
                </a:ln>
                <a:solidFill>
                  <a:schemeClr val="tx1"/>
                </a:solidFill>
                <a:effectLst/>
                <a:highlight>
                  <a:srgbClr val="FFFF00"/>
                </a:highlight>
                <a:latin typeface="Arial" panose="020B0604020202020204" pitchFamily="34" charset="0"/>
                <a:cs typeface="Arial" panose="020B0604020202020204" pitchFamily="34" charset="0"/>
              </a:rPr>
              <a:t>one of the  7 </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plagues sent to the people of </a:t>
            </a:r>
            <a:r>
              <a:rPr kumimoji="0" lang="en-US" altLang="en-US" sz="1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Firone</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(The </a:t>
            </a:r>
            <a:r>
              <a:rPr kumimoji="0" lang="en-US" altLang="en-US" sz="1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Pharoah</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who rejected the message of Musa (AS).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sng" strike="noStrike" cap="none" normalizeH="0" baseline="0" dirty="0">
                <a:ln>
                  <a:noFill/>
                </a:ln>
                <a:solidFill>
                  <a:schemeClr val="tx1"/>
                </a:solidFill>
                <a:effectLst/>
                <a:highlight>
                  <a:srgbClr val="FFFF00"/>
                </a:highlight>
                <a:latin typeface="Arial" panose="020B0604020202020204" pitchFamily="34" charset="0"/>
                <a:cs typeface="Arial" panose="020B0604020202020204" pitchFamily="34" charset="0"/>
              </a:rPr>
              <a:t>The plagues </a:t>
            </a:r>
            <a:r>
              <a:rPr kumimoji="0" lang="en-US" altLang="en-US" sz="1800" b="0" i="0" u="sng" strike="noStrike" cap="none" normalizeH="0" baseline="0">
                <a:ln>
                  <a:noFill/>
                </a:ln>
                <a:solidFill>
                  <a:schemeClr val="tx1"/>
                </a:solidFill>
                <a:effectLst/>
                <a:highlight>
                  <a:srgbClr val="FFFF00"/>
                </a:highlight>
                <a:latin typeface="Arial" panose="020B0604020202020204" pitchFamily="34" charset="0"/>
                <a:cs typeface="Arial" panose="020B0604020202020204" pitchFamily="34" charset="0"/>
              </a:rPr>
              <a:t>that were sent </a:t>
            </a:r>
            <a:r>
              <a:rPr kumimoji="0" lang="en-US" altLang="en-US" sz="1800" b="0" i="0" u="sng" strike="noStrike" cap="none" normalizeH="0" baseline="0" dirty="0">
                <a:ln>
                  <a:noFill/>
                </a:ln>
                <a:solidFill>
                  <a:schemeClr val="tx1"/>
                </a:solidFill>
                <a:effectLst/>
                <a:highlight>
                  <a:srgbClr val="FFFF00"/>
                </a:highlight>
                <a:latin typeface="Arial" panose="020B0604020202020204" pitchFamily="34" charset="0"/>
                <a:cs typeface="Arial" panose="020B0604020202020204" pitchFamily="34" charset="0"/>
              </a:rPr>
              <a:t>were</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indent="0" algn="ctr" eaLnBrk="0" fontAlgn="base" hangingPunct="0">
              <a:lnSpc>
                <a:spcPct val="100000"/>
              </a:lnSpc>
              <a:spcBef>
                <a:spcPct val="0"/>
              </a:spcBef>
              <a:spcAft>
                <a:spcPct val="0"/>
              </a:spcAft>
              <a:buNone/>
            </a:pPr>
            <a:r>
              <a:rPr lang="en-US" altLang="en-US" sz="1800" dirty="0">
                <a:solidFill>
                  <a:schemeClr val="tx1"/>
                </a:solidFill>
                <a:latin typeface="Arial" panose="020B0604020202020204" pitchFamily="34" charset="0"/>
                <a:cs typeface="Arial" panose="020B0604020202020204" pitchFamily="34" charset="0"/>
              </a:rPr>
              <a:t>Severe Drought</a:t>
            </a:r>
          </a:p>
          <a:p>
            <a:pPr marL="0" indent="0" algn="ctr" eaLnBrk="0" fontAlgn="base" hangingPunct="0">
              <a:lnSpc>
                <a:spcPct val="100000"/>
              </a:lnSpc>
              <a:spcBef>
                <a:spcPct val="0"/>
              </a:spcBef>
              <a:spcAft>
                <a:spcPct val="0"/>
              </a:spcAft>
              <a:buNone/>
            </a:pPr>
            <a:r>
              <a:rPr lang="en-US" altLang="en-US" sz="1800" dirty="0">
                <a:solidFill>
                  <a:schemeClr val="tx1"/>
                </a:solidFill>
                <a:latin typeface="Arial" panose="020B0604020202020204" pitchFamily="34" charset="0"/>
                <a:cs typeface="Arial" panose="020B0604020202020204" pitchFamily="34" charset="0"/>
              </a:rPr>
              <a:t>Sever Flooding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Swarms of locusts eating all the crops</a:t>
            </a:r>
          </a:p>
          <a:p>
            <a:pPr marL="0" indent="0" algn="ctr" eaLnBrk="0" fontAlgn="base" hangingPunct="0">
              <a:lnSpc>
                <a:spcPct val="100000"/>
              </a:lnSpc>
              <a:spcBef>
                <a:spcPct val="0"/>
              </a:spcBef>
              <a:spcAft>
                <a:spcPct val="0"/>
              </a:spcAft>
              <a:buNone/>
            </a:pPr>
            <a:r>
              <a:rPr lang="en-US" altLang="en-US" sz="1800" dirty="0">
                <a:solidFill>
                  <a:schemeClr val="tx1"/>
                </a:solidFill>
                <a:latin typeface="Arial" panose="020B0604020202020204" pitchFamily="34" charset="0"/>
                <a:cs typeface="Arial" panose="020B0604020202020204" pitchFamily="34" charset="0"/>
              </a:rPr>
              <a:t>Lice</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800" dirty="0">
                <a:solidFill>
                  <a:schemeClr val="tx1"/>
                </a:solidFill>
                <a:latin typeface="Arial" panose="020B0604020202020204" pitchFamily="34" charset="0"/>
                <a:cs typeface="Arial" panose="020B0604020202020204" pitchFamily="34" charset="0"/>
              </a:rPr>
              <a:t>Frogs invading the entire village</a:t>
            </a:r>
          </a:p>
          <a:p>
            <a:pPr marL="0" indent="0" algn="ctr" eaLnBrk="0" fontAlgn="base" hangingPunct="0">
              <a:lnSpc>
                <a:spcPct val="100000"/>
              </a:lnSpc>
              <a:spcBef>
                <a:spcPct val="0"/>
              </a:spcBef>
              <a:spcAft>
                <a:spcPct val="0"/>
              </a:spcAft>
              <a:buNone/>
            </a:pPr>
            <a:r>
              <a:rPr lang="en-US" altLang="en-US" sz="1800" dirty="0">
                <a:solidFill>
                  <a:schemeClr val="tx1"/>
                </a:solidFill>
                <a:latin typeface="Arial" panose="020B0604020202020204" pitchFamily="34" charset="0"/>
                <a:cs typeface="Arial" panose="020B0604020202020204" pitchFamily="34" charset="0"/>
              </a:rPr>
              <a:t>Water tuning to blood</a:t>
            </a:r>
          </a:p>
          <a:p>
            <a:pPr marL="0" indent="0" algn="ctr" eaLnBrk="0" fontAlgn="base" hangingPunct="0">
              <a:lnSpc>
                <a:spcPct val="100000"/>
              </a:lnSpc>
              <a:spcBef>
                <a:spcPct val="0"/>
              </a:spcBef>
              <a:spcAft>
                <a:spcPct val="0"/>
              </a:spcAft>
              <a:buNone/>
            </a:pPr>
            <a:r>
              <a:rPr lang="en-US" altLang="en-US" sz="1800" dirty="0" err="1">
                <a:solidFill>
                  <a:schemeClr val="tx1"/>
                </a:solidFill>
                <a:latin typeface="Arial" panose="020B0604020202020204" pitchFamily="34" charset="0"/>
                <a:cs typeface="Arial" panose="020B0604020202020204" pitchFamily="34" charset="0"/>
              </a:rPr>
              <a:t>Rijz</a:t>
            </a:r>
            <a:r>
              <a:rPr lang="en-US" altLang="en-US" sz="1800" dirty="0">
                <a:solidFill>
                  <a:schemeClr val="tx1"/>
                </a:solidFill>
                <a:latin typeface="Arial" panose="020B0604020202020204" pitchFamily="34" charset="0"/>
                <a:cs typeface="Arial" panose="020B0604020202020204" pitchFamily="34" charset="0"/>
              </a:rPr>
              <a:t>: boils on their skin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93DC8248-B3C3-4A49-ABB3-AF2F3F7328FC}"/>
              </a:ext>
            </a:extLst>
          </p:cNvPr>
          <p:cNvSpPr>
            <a:spLocks noChangeArrowheads="1"/>
          </p:cNvSpPr>
          <p:nvPr/>
        </p:nvSpPr>
        <p:spPr bwMode="auto">
          <a:xfrm flipH="1">
            <a:off x="704334" y="-3185483"/>
            <a:ext cx="2953265" cy="153888"/>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2CA4AB"/>
              </a:solidFill>
              <a:latin typeface="Source Sans Pro" panose="020B0503030403020204" pitchFamily="34" charset="0"/>
            </a:endParaRPr>
          </a:p>
        </p:txBody>
      </p:sp>
      <p:pic>
        <p:nvPicPr>
          <p:cNvPr id="11" name="Picture 10" descr="A insect on the ground&#10;&#10;Description automatically generated">
            <a:extLst>
              <a:ext uri="{FF2B5EF4-FFF2-40B4-BE49-F238E27FC236}">
                <a16:creationId xmlns:a16="http://schemas.microsoft.com/office/drawing/2014/main" id="{1EE95E94-43B1-4C70-8FFE-90168F728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5341" y="59178"/>
            <a:ext cx="2060515" cy="2060515"/>
          </a:xfrm>
          <a:prstGeom prst="rect">
            <a:avLst/>
          </a:prstGeom>
        </p:spPr>
      </p:pic>
      <p:pic>
        <p:nvPicPr>
          <p:cNvPr id="9" name="Picture 8" descr="A group of people walking down a dirt road&#10;&#10;Description automatically generated">
            <a:extLst>
              <a:ext uri="{FF2B5EF4-FFF2-40B4-BE49-F238E27FC236}">
                <a16:creationId xmlns:a16="http://schemas.microsoft.com/office/drawing/2014/main" id="{FCAC7763-6E57-4855-8A50-D07AE0300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40" y="4473999"/>
            <a:ext cx="3466437" cy="1921915"/>
          </a:xfrm>
          <a:prstGeom prst="rect">
            <a:avLst/>
          </a:prstGeom>
        </p:spPr>
      </p:pic>
    </p:spTree>
    <p:extLst>
      <p:ext uri="{BB962C8B-B14F-4D97-AF65-F5344CB8AC3E}">
        <p14:creationId xmlns:p14="http://schemas.microsoft.com/office/powerpoint/2010/main" val="3291300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7668-2B38-43D3-BDD0-E2FA061501EA}"/>
              </a:ext>
            </a:extLst>
          </p:cNvPr>
          <p:cNvSpPr>
            <a:spLocks noGrp="1"/>
          </p:cNvSpPr>
          <p:nvPr>
            <p:ph type="title"/>
          </p:nvPr>
        </p:nvSpPr>
        <p:spPr>
          <a:xfrm>
            <a:off x="1469290" y="2930769"/>
            <a:ext cx="9526953" cy="1560716"/>
          </a:xfrm>
        </p:spPr>
        <p:txBody>
          <a:bodyPr/>
          <a:lstStyle/>
          <a:p>
            <a:r>
              <a:rPr lang="en-US" dirty="0"/>
              <a:t>How many animals are mentioned</a:t>
            </a:r>
          </a:p>
        </p:txBody>
      </p:sp>
      <p:sp>
        <p:nvSpPr>
          <p:cNvPr id="4" name="Action Button: Help 3">
            <a:hlinkClick r:id="" action="ppaction://noaction" highlightClick="1"/>
            <a:extLst>
              <a:ext uri="{FF2B5EF4-FFF2-40B4-BE49-F238E27FC236}">
                <a16:creationId xmlns:a16="http://schemas.microsoft.com/office/drawing/2014/main" id="{88B0C65D-8311-4649-83F4-9DEB818CD05E}"/>
              </a:ext>
            </a:extLst>
          </p:cNvPr>
          <p:cNvSpPr/>
          <p:nvPr/>
        </p:nvSpPr>
        <p:spPr>
          <a:xfrm>
            <a:off x="4556370" y="3999116"/>
            <a:ext cx="2485292" cy="2016370"/>
          </a:xfrm>
          <a:prstGeom prst="actionButtonHelp">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BB6A7678-AC36-43DF-9F4C-5E5B9DCE639B}"/>
              </a:ext>
            </a:extLst>
          </p:cNvPr>
          <p:cNvSpPr txBox="1">
            <a:spLocks/>
          </p:cNvSpPr>
          <p:nvPr/>
        </p:nvSpPr>
        <p:spPr>
          <a:xfrm>
            <a:off x="1183734" y="328490"/>
            <a:ext cx="10098067" cy="879211"/>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dirty="0"/>
              <a:t>How Often Are Animals Mentioned </a:t>
            </a:r>
          </a:p>
          <a:p>
            <a:pPr algn="ctr"/>
            <a:r>
              <a:rPr lang="en-US" dirty="0"/>
              <a:t>In The Quran?</a:t>
            </a:r>
          </a:p>
        </p:txBody>
      </p:sp>
    </p:spTree>
    <p:extLst>
      <p:ext uri="{BB962C8B-B14F-4D97-AF65-F5344CB8AC3E}">
        <p14:creationId xmlns:p14="http://schemas.microsoft.com/office/powerpoint/2010/main" val="2089746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E2E20D7-D771-46EC-B6C5-242C6393A1E9}"/>
              </a:ext>
            </a:extLst>
          </p:cNvPr>
          <p:cNvSpPr>
            <a:spLocks noGrp="1" noChangeArrowheads="1"/>
          </p:cNvSpPr>
          <p:nvPr>
            <p:ph type="title"/>
          </p:nvPr>
        </p:nvSpPr>
        <p:spPr bwMode="auto">
          <a:xfrm>
            <a:off x="4744997" y="60513"/>
            <a:ext cx="7181696" cy="156071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eaLnBrk="0" fontAlgn="base" hangingPunct="0">
              <a:spcAft>
                <a:spcPct val="0"/>
              </a:spcAft>
            </a:pPr>
            <a:r>
              <a:rPr lang="en-US" altLang="en-US" sz="2000" dirty="0">
                <a:latin typeface="Arial" panose="020B0604020202020204" pitchFamily="34" charset="0"/>
              </a:rPr>
              <a:t>  </a:t>
            </a:r>
            <a:r>
              <a:rPr lang="en-US" sz="2000" dirty="0">
                <a:latin typeface="Arial" panose="020B0604020202020204" pitchFamily="34" charset="0"/>
                <a:cs typeface="Arial" panose="020B0604020202020204" pitchFamily="34" charset="0"/>
              </a:rPr>
              <a:t>Locust are mentioned in</a:t>
            </a:r>
            <a:r>
              <a:rPr lang="en-US" altLang="en-US" sz="2000" dirty="0">
                <a:latin typeface="Arial" panose="020B0604020202020204" pitchFamily="34" charset="0"/>
              </a:rPr>
              <a:t> </a:t>
            </a:r>
            <a:r>
              <a:rPr lang="en-US" altLang="en-US" sz="2000" dirty="0">
                <a:solidFill>
                  <a:srgbClr val="FF0000"/>
                </a:solidFill>
                <a:latin typeface="Arial" panose="020B0604020202020204" pitchFamily="34" charset="0"/>
              </a:rPr>
              <a:t>Surat Al Qamar, Ayah #7:</a:t>
            </a:r>
            <a:br>
              <a:rPr lang="en-US" altLang="en-US" sz="2000" dirty="0">
                <a:solidFill>
                  <a:srgbClr val="FF0000"/>
                </a:solidFill>
                <a:latin typeface="Arial" panose="020B0604020202020204" pitchFamily="34" charset="0"/>
              </a:rPr>
            </a:br>
            <a:endParaRPr lang="en-US" altLang="en-US" sz="2000" dirty="0">
              <a:solidFill>
                <a:srgbClr val="FF0000"/>
              </a:solidFill>
              <a:latin typeface="Arial" panose="020B0604020202020204" pitchFamily="34" charset="0"/>
            </a:endParaRPr>
          </a:p>
          <a:p>
            <a:pPr lvl="0" defTabSz="914400" eaLnBrk="0" fontAlgn="base" hangingPunct="0">
              <a:spcBef>
                <a:spcPct val="0"/>
              </a:spcBef>
              <a:spcAft>
                <a:spcPct val="0"/>
              </a:spcAft>
            </a:pPr>
            <a:r>
              <a:rPr lang="ar-AE" sz="2400" dirty="0"/>
              <a:t>خُشَّعًا </a:t>
            </a:r>
            <a:r>
              <a:rPr lang="ar-AE" sz="2400" dirty="0" err="1"/>
              <a:t>أَبۡصَـٰرُهُمۡ</a:t>
            </a:r>
            <a:r>
              <a:rPr lang="ar-AE" sz="2400" dirty="0"/>
              <a:t> </a:t>
            </a:r>
            <a:r>
              <a:rPr lang="ar-AE" sz="2400" dirty="0" err="1"/>
              <a:t>يَخۡرُجُونَ</a:t>
            </a:r>
            <a:r>
              <a:rPr lang="ar-AE" sz="2400" dirty="0"/>
              <a:t> مِنَ </a:t>
            </a:r>
            <a:r>
              <a:rPr lang="ar-AE" sz="2400" dirty="0" err="1"/>
              <a:t>ٱلۡأَجۡدَاثِ</a:t>
            </a:r>
            <a:r>
              <a:rPr lang="ar-AE" sz="2400" dirty="0"/>
              <a:t> </a:t>
            </a:r>
            <a:r>
              <a:rPr lang="ar-AE" sz="2400" dirty="0" err="1"/>
              <a:t>كَأَنَّہُمۡ</a:t>
            </a:r>
            <a:r>
              <a:rPr lang="ar-AE" sz="2400" dirty="0"/>
              <a:t> جَرَادٌ۬ مُّنتَشِرٌ۬</a:t>
            </a:r>
            <a:r>
              <a:rPr lang="en-US" sz="2400" dirty="0"/>
              <a:t> </a:t>
            </a:r>
            <a:r>
              <a:rPr lang="ar-AE" sz="2400" dirty="0"/>
              <a:t> </a:t>
            </a:r>
            <a:r>
              <a:rPr lang="en-US" sz="2400" dirty="0"/>
              <a:t> </a:t>
            </a:r>
            <a:endParaRPr lang="en-US" altLang="en-US" sz="2400" b="1" dirty="0">
              <a:latin typeface="Arial" panose="020B0604020202020204" pitchFamily="34" charset="0"/>
            </a:endParaRPr>
          </a:p>
          <a:p>
            <a:pPr marR="0" lvl="0" defTabSz="914400" rtl="0" eaLnBrk="0" fontAlgn="base" latinLnBrk="0" hangingPunct="0">
              <a:spcBef>
                <a:spcPct val="0"/>
              </a:spcBef>
              <a:spcAft>
                <a:spcPct val="0"/>
              </a:spcAft>
              <a:buClrTx/>
              <a:buSzTx/>
              <a:tabLst/>
            </a:pPr>
            <a:br>
              <a:rPr kumimoji="0" lang="en-US" altLang="en-US" sz="2400" i="0" u="none" strike="noStrike" cap="none" normalizeH="0" baseline="0" dirty="0">
                <a:ln>
                  <a:noFill/>
                </a:ln>
                <a:effectLst/>
                <a:latin typeface="Arial" panose="020B0604020202020204" pitchFamily="34" charset="0"/>
              </a:rPr>
            </a:br>
            <a:r>
              <a:rPr kumimoji="0" lang="en-US" altLang="en-US" sz="2400" i="0" u="none" strike="noStrike" cap="none" normalizeH="0" baseline="0" dirty="0">
                <a:ln>
                  <a:noFill/>
                </a:ln>
                <a:effectLst/>
                <a:latin typeface="Arial" panose="020B0604020202020204" pitchFamily="34" charset="0"/>
              </a:rPr>
              <a:t>They will come out of the graves with their eyes looking down, like a large swarm of locusts.</a:t>
            </a:r>
            <a:br>
              <a:rPr kumimoji="0" lang="en-US" altLang="en-US" sz="2000" b="1" i="0" u="none" strike="noStrike" cap="none" normalizeH="0" baseline="0" dirty="0">
                <a:ln>
                  <a:noFill/>
                </a:ln>
                <a:effectLst/>
                <a:latin typeface="Arial" panose="020B0604020202020204" pitchFamily="34" charset="0"/>
              </a:rPr>
            </a:br>
            <a:endParaRPr kumimoji="0" lang="en-US" altLang="en-US" sz="2000" b="0" i="0" u="none" strike="noStrike" cap="none" normalizeH="0" baseline="0" dirty="0">
              <a:ln>
                <a:noFill/>
              </a:ln>
              <a:effectLst/>
              <a:latin typeface="Arial" panose="020B0604020202020204" pitchFamily="34" charset="0"/>
            </a:endParaRPr>
          </a:p>
        </p:txBody>
      </p:sp>
      <p:sp>
        <p:nvSpPr>
          <p:cNvPr id="3" name="Content Placeholder 2">
            <a:extLst>
              <a:ext uri="{FF2B5EF4-FFF2-40B4-BE49-F238E27FC236}">
                <a16:creationId xmlns:a16="http://schemas.microsoft.com/office/drawing/2014/main" id="{EE878130-EDD8-4BDC-8CA8-9734D4EEA968}"/>
              </a:ext>
            </a:extLst>
          </p:cNvPr>
          <p:cNvSpPr>
            <a:spLocks noGrp="1"/>
          </p:cNvSpPr>
          <p:nvPr>
            <p:ph idx="1"/>
          </p:nvPr>
        </p:nvSpPr>
        <p:spPr>
          <a:xfrm>
            <a:off x="4744996" y="2438399"/>
            <a:ext cx="6959276" cy="4111951"/>
          </a:xfrm>
        </p:spPr>
        <p:txBody>
          <a:bodyPr>
            <a:normAutofit fontScale="85000" lnSpcReduction="20000"/>
          </a:bodyPr>
          <a:lstStyle/>
          <a:p>
            <a:pPr>
              <a:lnSpc>
                <a:spcPct val="101000"/>
              </a:lnSpc>
            </a:pPr>
            <a:r>
              <a:rPr lang="en-US" sz="2400" dirty="0"/>
              <a:t>This ayah describes the people’s situation on the Day of Judgement when everyone will come out of their graves to be judged.</a:t>
            </a:r>
          </a:p>
          <a:p>
            <a:pPr>
              <a:lnSpc>
                <a:spcPct val="101000"/>
              </a:lnSpc>
            </a:pPr>
            <a:r>
              <a:rPr lang="en-US" sz="2400" dirty="0"/>
              <a:t>Why does Allah (S) compare this scene of humans to swarms of locusts?  </a:t>
            </a:r>
            <a:r>
              <a:rPr lang="en-US" sz="2400" b="1" i="1" u="sng" dirty="0"/>
              <a:t>Why locusts?</a:t>
            </a:r>
          </a:p>
          <a:p>
            <a:pPr>
              <a:lnSpc>
                <a:spcPct val="101000"/>
              </a:lnSpc>
            </a:pPr>
            <a:endParaRPr lang="en-US" sz="1700" b="1" i="1" u="sng" dirty="0"/>
          </a:p>
          <a:p>
            <a:pPr>
              <a:lnSpc>
                <a:spcPct val="101000"/>
              </a:lnSpc>
            </a:pPr>
            <a:endParaRPr lang="en-US" sz="1700" b="1" i="1" u="sng" dirty="0"/>
          </a:p>
          <a:p>
            <a:pPr>
              <a:lnSpc>
                <a:spcPct val="101000"/>
              </a:lnSpc>
              <a:buFont typeface="Arial" panose="020B0604020202020204" pitchFamily="34" charset="0"/>
              <a:buChar char="•"/>
            </a:pPr>
            <a:r>
              <a:rPr lang="en-US" sz="2200" dirty="0"/>
              <a:t>In the 20</a:t>
            </a:r>
            <a:r>
              <a:rPr lang="en-US" sz="2200" baseline="30000" dirty="0"/>
              <a:t>th</a:t>
            </a:r>
            <a:r>
              <a:rPr lang="en-US" sz="2200" dirty="0"/>
              <a:t> Century, the use of micro cameras taught us a great deal about locusts.  NASA satellite data is used to identify  desert locust colonies in Africa.  Scientists have discovered that locusts behave as a single body! </a:t>
            </a:r>
          </a:p>
          <a:p>
            <a:pPr>
              <a:lnSpc>
                <a:spcPct val="101000"/>
              </a:lnSpc>
              <a:buFont typeface="Arial" panose="020B0604020202020204" pitchFamily="34" charset="0"/>
              <a:buChar char="•"/>
            </a:pPr>
            <a:r>
              <a:rPr lang="en-US" sz="2200" dirty="0"/>
              <a:t> One swarm can reach up to 460 square miles long and wide, looking like a dark cloud approaching. One swarm can have up to </a:t>
            </a:r>
            <a:r>
              <a:rPr lang="en-US" sz="2200" dirty="0">
                <a:highlight>
                  <a:srgbClr val="FFFF00"/>
                </a:highlight>
              </a:rPr>
              <a:t>80 MILLION locusts</a:t>
            </a:r>
            <a:r>
              <a:rPr lang="en-US" sz="2200" dirty="0"/>
              <a:t>!</a:t>
            </a:r>
          </a:p>
        </p:txBody>
      </p:sp>
      <p:pic>
        <p:nvPicPr>
          <p:cNvPr id="7" name="Picture 6" descr="A picture containing outdoor, grass, animal, bird&#10;&#10;Description automatically generated">
            <a:extLst>
              <a:ext uri="{FF2B5EF4-FFF2-40B4-BE49-F238E27FC236}">
                <a16:creationId xmlns:a16="http://schemas.microsoft.com/office/drawing/2014/main" id="{7081C2AB-D1C6-440F-88FF-14D4D6A28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99" y="1163374"/>
            <a:ext cx="4001315" cy="2010660"/>
          </a:xfrm>
          <a:prstGeom prst="rect">
            <a:avLst/>
          </a:prstGeom>
        </p:spPr>
      </p:pic>
      <p:pic>
        <p:nvPicPr>
          <p:cNvPr id="5" name="Picture 4" descr="A picture containing sitting, group, standing, star&#10;&#10;Description automatically generated">
            <a:extLst>
              <a:ext uri="{FF2B5EF4-FFF2-40B4-BE49-F238E27FC236}">
                <a16:creationId xmlns:a16="http://schemas.microsoft.com/office/drawing/2014/main" id="{5623586E-92A4-4365-935E-73EAF8018525}"/>
              </a:ext>
            </a:extLst>
          </p:cNvPr>
          <p:cNvPicPr>
            <a:picLocks noChangeAspect="1"/>
          </p:cNvPicPr>
          <p:nvPr/>
        </p:nvPicPr>
        <p:blipFill rotWithShape="1">
          <a:blip r:embed="rId3">
            <a:extLst>
              <a:ext uri="{28A0092B-C50C-407E-A947-70E740481C1C}">
                <a14:useLocalDpi xmlns:a14="http://schemas.microsoft.com/office/drawing/2010/main" val="0"/>
              </a:ext>
            </a:extLst>
          </a:blip>
          <a:srcRect l="33065" r="8250" b="2"/>
          <a:stretch/>
        </p:blipFill>
        <p:spPr>
          <a:xfrm>
            <a:off x="1453663" y="3285960"/>
            <a:ext cx="2192336" cy="2746491"/>
          </a:xfrm>
          <a:prstGeom prst="rect">
            <a:avLst/>
          </a:prstGeom>
        </p:spPr>
      </p:pic>
    </p:spTree>
    <p:extLst>
      <p:ext uri="{BB962C8B-B14F-4D97-AF65-F5344CB8AC3E}">
        <p14:creationId xmlns:p14="http://schemas.microsoft.com/office/powerpoint/2010/main" val="898162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37FC9-5667-4055-8139-BB5ED6D8548D}"/>
              </a:ext>
            </a:extLst>
          </p:cNvPr>
          <p:cNvSpPr>
            <a:spLocks noGrp="1"/>
          </p:cNvSpPr>
          <p:nvPr>
            <p:ph idx="4294967295"/>
          </p:nvPr>
        </p:nvSpPr>
        <p:spPr>
          <a:xfrm>
            <a:off x="4130675" y="1122363"/>
            <a:ext cx="8061325" cy="5095875"/>
          </a:xfrm>
        </p:spPr>
        <p:txBody>
          <a:bodyPr>
            <a:normAutofit fontScale="92500" lnSpcReduction="10000"/>
          </a:bodyPr>
          <a:lstStyle/>
          <a:p>
            <a:pPr>
              <a:lnSpc>
                <a:spcPct val="101000"/>
              </a:lnSpc>
              <a:buFont typeface="Arial" panose="020B0604020202020204" pitchFamily="34" charset="0"/>
              <a:buChar char="•"/>
            </a:pPr>
            <a:r>
              <a:rPr lang="en-US" sz="2400" dirty="0"/>
              <a:t>The female locusts dig long tunnels underground, each laying up to 158 eggs.  After 2 months, the larvae mature, hatch and emerge in a large group. Some locusts live underground in the dark </a:t>
            </a:r>
            <a:r>
              <a:rPr lang="en-US" sz="2400" dirty="0">
                <a:highlight>
                  <a:srgbClr val="FF0000"/>
                </a:highlight>
              </a:rPr>
              <a:t>for years and years </a:t>
            </a:r>
            <a:r>
              <a:rPr lang="en-US" sz="2400" dirty="0"/>
              <a:t>before emerging to the surface</a:t>
            </a:r>
            <a:r>
              <a:rPr lang="en-US" sz="2400" dirty="0">
                <a:highlight>
                  <a:srgbClr val="FFFF00"/>
                </a:highlight>
              </a:rPr>
              <a:t>.   The Kuffar of Quraysh doubted that mankind will be brought back to life after dying and being buried in the ground. </a:t>
            </a:r>
            <a:endParaRPr lang="en-US" sz="2400" dirty="0"/>
          </a:p>
          <a:p>
            <a:pPr>
              <a:lnSpc>
                <a:spcPct val="101000"/>
              </a:lnSpc>
              <a:buFont typeface="Arial" panose="020B0604020202020204" pitchFamily="34" charset="0"/>
              <a:buChar char="•"/>
            </a:pPr>
            <a:r>
              <a:rPr lang="en-US" sz="2400" dirty="0"/>
              <a:t>The way locusts exist underground for so long, then suddenly emergence in HUGE numbers (all at the same time) resembles the resurrection of human beings on the Day of Judgement.</a:t>
            </a:r>
          </a:p>
          <a:p>
            <a:pPr>
              <a:lnSpc>
                <a:spcPct val="101000"/>
              </a:lnSpc>
              <a:buFont typeface="Arial" panose="020B0604020202020204" pitchFamily="34" charset="0"/>
              <a:buChar char="•"/>
            </a:pPr>
            <a:r>
              <a:rPr lang="en-US" sz="2400" dirty="0"/>
              <a:t> There is a similarity between the way we will all come out of our graves and way the locusts all come out of the ground. </a:t>
            </a:r>
          </a:p>
          <a:p>
            <a:pPr>
              <a:lnSpc>
                <a:spcPct val="101000"/>
              </a:lnSpc>
              <a:buFont typeface="Arial" panose="020B0604020202020204" pitchFamily="34" charset="0"/>
              <a:buChar char="•"/>
            </a:pPr>
            <a:r>
              <a:rPr lang="en-US" sz="2400" dirty="0"/>
              <a:t>The Quran made this comparison of billions of men and women coming out of their graves at a time when these technologies did not exist and scientists did not know about locusts living underground.  </a:t>
            </a:r>
            <a:r>
              <a:rPr lang="en-US" sz="2400" dirty="0" err="1"/>
              <a:t>SubhanAllah</a:t>
            </a:r>
            <a:r>
              <a:rPr lang="en-US" sz="2400" dirty="0"/>
              <a:t>. </a:t>
            </a:r>
          </a:p>
          <a:p>
            <a:pPr>
              <a:lnSpc>
                <a:spcPct val="101000"/>
              </a:lnSpc>
            </a:pPr>
            <a:endParaRPr lang="en-US" dirty="0"/>
          </a:p>
        </p:txBody>
      </p:sp>
      <p:pic>
        <p:nvPicPr>
          <p:cNvPr id="5" name="Picture 4" descr="A close up of the dirt&#10;&#10;Description automatically generated">
            <a:extLst>
              <a:ext uri="{FF2B5EF4-FFF2-40B4-BE49-F238E27FC236}">
                <a16:creationId xmlns:a16="http://schemas.microsoft.com/office/drawing/2014/main" id="{647E5656-383E-4B39-90E5-34BD7D06A265}"/>
              </a:ext>
            </a:extLst>
          </p:cNvPr>
          <p:cNvPicPr>
            <a:picLocks noChangeAspect="1"/>
          </p:cNvPicPr>
          <p:nvPr/>
        </p:nvPicPr>
        <p:blipFill rotWithShape="1">
          <a:blip r:embed="rId2">
            <a:extLst>
              <a:ext uri="{28A0092B-C50C-407E-A947-70E740481C1C}">
                <a14:useLocalDpi xmlns:a14="http://schemas.microsoft.com/office/drawing/2010/main" val="0"/>
              </a:ext>
            </a:extLst>
          </a:blip>
          <a:srcRect l="29274" r="33946" b="-1"/>
          <a:stretch/>
        </p:blipFill>
        <p:spPr>
          <a:xfrm>
            <a:off x="20" y="-8545"/>
            <a:ext cx="3424492" cy="6870818"/>
          </a:xfrm>
          <a:prstGeom prst="rect">
            <a:avLst/>
          </a:prstGeom>
        </p:spPr>
      </p:pic>
    </p:spTree>
    <p:extLst>
      <p:ext uri="{BB962C8B-B14F-4D97-AF65-F5344CB8AC3E}">
        <p14:creationId xmlns:p14="http://schemas.microsoft.com/office/powerpoint/2010/main" val="1132166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C4C1-4CC7-4CCB-897E-5AC95557FAB9}"/>
              </a:ext>
            </a:extLst>
          </p:cNvPr>
          <p:cNvSpPr>
            <a:spLocks noGrp="1"/>
          </p:cNvSpPr>
          <p:nvPr>
            <p:ph type="title"/>
          </p:nvPr>
        </p:nvSpPr>
        <p:spPr>
          <a:xfrm>
            <a:off x="310516" y="570042"/>
            <a:ext cx="2899974" cy="594168"/>
          </a:xfrm>
        </p:spPr>
        <p:txBody>
          <a:bodyPr>
            <a:normAutofit fontScale="90000"/>
          </a:bodyPr>
          <a:lstStyle/>
          <a:p>
            <a:r>
              <a:rPr lang="en-US" dirty="0"/>
              <a:t>The Mosquito</a:t>
            </a:r>
          </a:p>
        </p:txBody>
      </p:sp>
      <p:pic>
        <p:nvPicPr>
          <p:cNvPr id="6" name="Content Placeholder 5">
            <a:extLst>
              <a:ext uri="{FF2B5EF4-FFF2-40B4-BE49-F238E27FC236}">
                <a16:creationId xmlns:a16="http://schemas.microsoft.com/office/drawing/2014/main" id="{162B01F2-273D-40D9-8952-CEC29673975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54893" y="72016"/>
            <a:ext cx="1266112" cy="1345244"/>
          </a:xfrm>
        </p:spPr>
      </p:pic>
      <p:sp>
        <p:nvSpPr>
          <p:cNvPr id="4" name="Content Placeholder 3">
            <a:extLst>
              <a:ext uri="{FF2B5EF4-FFF2-40B4-BE49-F238E27FC236}">
                <a16:creationId xmlns:a16="http://schemas.microsoft.com/office/drawing/2014/main" id="{5924FEC7-F6D4-4773-804F-FA238712A036}"/>
              </a:ext>
            </a:extLst>
          </p:cNvPr>
          <p:cNvSpPr>
            <a:spLocks noGrp="1"/>
          </p:cNvSpPr>
          <p:nvPr>
            <p:ph sz="half" idx="2"/>
          </p:nvPr>
        </p:nvSpPr>
        <p:spPr>
          <a:xfrm>
            <a:off x="3521005" y="169682"/>
            <a:ext cx="8567715" cy="1989056"/>
          </a:xfrm>
        </p:spPr>
        <p:txBody>
          <a:bodyPr>
            <a:normAutofit fontScale="92500"/>
          </a:bodyPr>
          <a:lstStyle/>
          <a:p>
            <a:pPr marL="0" indent="0">
              <a:buNone/>
            </a:pPr>
            <a:r>
              <a:rPr lang="en-US" dirty="0"/>
              <a:t> </a:t>
            </a:r>
            <a:r>
              <a:rPr lang="en-US" u="sng" dirty="0"/>
              <a:t>Allah (S) mentioned the mosquito in the Qur’an in </a:t>
            </a:r>
            <a:r>
              <a:rPr lang="en-US" b="1" u="sng" dirty="0"/>
              <a:t>Surat Al </a:t>
            </a:r>
            <a:r>
              <a:rPr lang="en-US" b="1" u="sng" dirty="0" err="1"/>
              <a:t>Baqara</a:t>
            </a:r>
            <a:r>
              <a:rPr lang="en-US" b="1" u="sng" dirty="0"/>
              <a:t>, Ayah #26:</a:t>
            </a:r>
          </a:p>
          <a:p>
            <a:pPr marL="0" indent="0">
              <a:buNone/>
            </a:pPr>
            <a:r>
              <a:rPr lang="en-US" dirty="0"/>
              <a:t>Indeed, Allah doesn’t shy away from using the example of a mosquito or what is above it. And those who have believed know that it is the truth from their Lord. But as for those who disbelieve, they say, </a:t>
            </a:r>
            <a:r>
              <a:rPr lang="en-US" b="1" dirty="0"/>
              <a:t>"What did Allah use this as an example?" Many are misled by this and many are guided</a:t>
            </a:r>
            <a:r>
              <a:rPr lang="en-US" dirty="0"/>
              <a:t> . And only the disobedient are misled.</a:t>
            </a:r>
          </a:p>
        </p:txBody>
      </p:sp>
      <p:sp>
        <p:nvSpPr>
          <p:cNvPr id="7" name="Rectangle 6">
            <a:extLst>
              <a:ext uri="{FF2B5EF4-FFF2-40B4-BE49-F238E27FC236}">
                <a16:creationId xmlns:a16="http://schemas.microsoft.com/office/drawing/2014/main" id="{4A23E472-F9DC-41ED-A8E4-38916D12E0CC}"/>
              </a:ext>
            </a:extLst>
          </p:cNvPr>
          <p:cNvSpPr/>
          <p:nvPr/>
        </p:nvSpPr>
        <p:spPr>
          <a:xfrm>
            <a:off x="1" y="2158738"/>
            <a:ext cx="11534774" cy="5887089"/>
          </a:xfrm>
          <a:prstGeom prst="rect">
            <a:avLst/>
          </a:prstGeom>
        </p:spPr>
        <p:txBody>
          <a:bodyPr wrap="square">
            <a:spAutoFit/>
          </a:bodyPr>
          <a:lstStyle/>
          <a:p>
            <a:pPr marL="285750" indent="-285750">
              <a:buFontTx/>
              <a:buChar char="-"/>
            </a:pPr>
            <a:r>
              <a:rPr lang="en-US" dirty="0">
                <a:solidFill>
                  <a:srgbClr val="333333"/>
                </a:solidFill>
              </a:rPr>
              <a:t>-  The Arabs were impressed with the Quran when it spoke of big animals.</a:t>
            </a:r>
            <a:br>
              <a:rPr lang="en-US" dirty="0">
                <a:solidFill>
                  <a:srgbClr val="333333"/>
                </a:solidFill>
              </a:rPr>
            </a:br>
            <a:r>
              <a:rPr lang="en-US" dirty="0">
                <a:solidFill>
                  <a:srgbClr val="333333"/>
                </a:solidFill>
              </a:rPr>
              <a:t>-  When Allah (S) revealed a Surah describing the war horses, they were impressed because they loved horses.</a:t>
            </a:r>
            <a:br>
              <a:rPr lang="en-US" dirty="0">
                <a:solidFill>
                  <a:srgbClr val="333333"/>
                </a:solidFill>
              </a:rPr>
            </a:br>
            <a:r>
              <a:rPr lang="en-US" dirty="0">
                <a:solidFill>
                  <a:srgbClr val="333333"/>
                </a:solidFill>
              </a:rPr>
              <a:t>-  However, when Allah spoke of the fly and the spider, the disbelievers </a:t>
            </a:r>
            <a:r>
              <a:rPr lang="en-US" b="1" dirty="0">
                <a:solidFill>
                  <a:srgbClr val="333333"/>
                </a:solidFill>
              </a:rPr>
              <a:t>were not impressed</a:t>
            </a:r>
            <a:br>
              <a:rPr lang="en-US" dirty="0">
                <a:solidFill>
                  <a:srgbClr val="333333"/>
                </a:solidFill>
              </a:rPr>
            </a:br>
            <a:r>
              <a:rPr lang="en-US" dirty="0">
                <a:solidFill>
                  <a:srgbClr val="333333"/>
                </a:solidFill>
              </a:rPr>
              <a:t>   They laughed at those Ayat, asking why Allah would use these examples- if Allah was so great, then why would he mention such insignificant creatures?</a:t>
            </a:r>
          </a:p>
          <a:p>
            <a:pPr marL="285750" indent="-285750">
              <a:buFontTx/>
              <a:buChar char="-"/>
            </a:pPr>
            <a:r>
              <a:rPr lang="en-US" dirty="0">
                <a:solidFill>
                  <a:srgbClr val="333333"/>
                </a:solidFill>
              </a:rPr>
              <a:t>They didn’t realize that even the smallest creation is a miracle and a sign of Allah’s existence.</a:t>
            </a:r>
          </a:p>
          <a:p>
            <a:pPr marL="285750" indent="-285750">
              <a:buFontTx/>
              <a:buChar char="-"/>
            </a:pPr>
            <a:r>
              <a:rPr lang="en-US" dirty="0">
                <a:solidFill>
                  <a:srgbClr val="333333"/>
                </a:solidFill>
              </a:rPr>
              <a:t>So Allah revealed the Ayah:</a:t>
            </a:r>
          </a:p>
          <a:p>
            <a:r>
              <a:rPr lang="en-US" dirty="0">
                <a:solidFill>
                  <a:srgbClr val="333333"/>
                </a:solidFill>
              </a:rPr>
              <a:t>		 Allah does not shy away from using the example of a  mosquito and </a:t>
            </a:r>
            <a:r>
              <a:rPr lang="en-US" dirty="0">
                <a:solidFill>
                  <a:srgbClr val="333333"/>
                </a:solidFill>
                <a:highlight>
                  <a:srgbClr val="FF0000"/>
                </a:highlight>
              </a:rPr>
              <a:t>what is on top of it</a:t>
            </a:r>
            <a:r>
              <a:rPr lang="en-US" dirty="0">
                <a:solidFill>
                  <a:srgbClr val="333333"/>
                </a:solidFill>
              </a:rPr>
              <a:t>. </a:t>
            </a:r>
          </a:p>
          <a:p>
            <a:endParaRPr lang="en-US" dirty="0">
              <a:solidFill>
                <a:srgbClr val="333333"/>
              </a:solidFill>
            </a:endParaRPr>
          </a:p>
          <a:p>
            <a:r>
              <a:rPr lang="en-US" sz="2000" dirty="0">
                <a:solidFill>
                  <a:srgbClr val="333333"/>
                </a:solidFill>
              </a:rPr>
              <a:t>After the invention of  the electric microscope (which magnifies by 400,000 X’s),  </a:t>
            </a:r>
          </a:p>
          <a:p>
            <a:r>
              <a:rPr lang="en-US" sz="2000" dirty="0">
                <a:solidFill>
                  <a:srgbClr val="333333"/>
                </a:solidFill>
              </a:rPr>
              <a:t>we have discovered hosts-  </a:t>
            </a:r>
            <a:r>
              <a:rPr lang="en-US" sz="2000" b="1" dirty="0">
                <a:solidFill>
                  <a:srgbClr val="FF0000"/>
                </a:solidFill>
              </a:rPr>
              <a:t>small mites- </a:t>
            </a:r>
            <a:r>
              <a:rPr lang="en-US" sz="2000" dirty="0">
                <a:solidFill>
                  <a:srgbClr val="333333"/>
                </a:solidFill>
              </a:rPr>
              <a:t>that live on the</a:t>
            </a:r>
            <a:r>
              <a:rPr lang="en-US" sz="2000" dirty="0">
                <a:solidFill>
                  <a:srgbClr val="333333"/>
                </a:solidFill>
                <a:highlight>
                  <a:srgbClr val="FFFF00"/>
                </a:highlight>
              </a:rPr>
              <a:t> female </a:t>
            </a:r>
            <a:r>
              <a:rPr lang="en-US" sz="2000" dirty="0">
                <a:solidFill>
                  <a:srgbClr val="333333"/>
                </a:solidFill>
              </a:rPr>
              <a:t>mosquito and take nutrition from her. </a:t>
            </a:r>
          </a:p>
          <a:p>
            <a:pPr marL="285750" indent="-285750">
              <a:buFontTx/>
              <a:buChar char="-"/>
            </a:pPr>
            <a:endParaRPr lang="en-US" dirty="0">
              <a:solidFill>
                <a:srgbClr val="333333"/>
              </a:solidFill>
              <a:latin typeface="Arial" panose="020B0604020202020204" pitchFamily="34" charset="0"/>
            </a:endParaRPr>
          </a:p>
          <a:p>
            <a:endParaRPr lang="en-US" sz="2000" dirty="0">
              <a:solidFill>
                <a:srgbClr val="333333"/>
              </a:solidFill>
              <a:latin typeface="Arial" panose="020B0604020202020204" pitchFamily="34" charset="0"/>
            </a:endParaRPr>
          </a:p>
          <a:p>
            <a:pPr marL="285750" indent="-285750">
              <a:buFontTx/>
              <a:buChar char="-"/>
            </a:pPr>
            <a:r>
              <a:rPr lang="en-US" sz="2000" dirty="0"/>
              <a:t>Note that the Ayah refers to the mosquito in the </a:t>
            </a:r>
            <a:r>
              <a:rPr lang="en-US" sz="2000" dirty="0">
                <a:highlight>
                  <a:srgbClr val="FFFF00"/>
                </a:highlight>
              </a:rPr>
              <a:t>female</a:t>
            </a:r>
            <a:r>
              <a:rPr lang="en-US" sz="2000" dirty="0"/>
              <a:t> form. </a:t>
            </a:r>
          </a:p>
          <a:p>
            <a:pPr marL="285750" indent="-285750">
              <a:buFontTx/>
              <a:buChar char="-"/>
            </a:pPr>
            <a:r>
              <a:rPr lang="en-US" sz="2000" dirty="0"/>
              <a:t>We also know that </a:t>
            </a:r>
            <a:r>
              <a:rPr lang="en-US" sz="2000" dirty="0">
                <a:highlight>
                  <a:srgbClr val="FFFF00"/>
                </a:highlight>
              </a:rPr>
              <a:t>only the female </a:t>
            </a:r>
            <a:r>
              <a:rPr lang="en-US" sz="2000" dirty="0"/>
              <a:t>mosquito sucks blood.  This is because she uses the protein from our blood to nourish her eggs.)</a:t>
            </a:r>
          </a:p>
          <a:p>
            <a:pPr marL="285750" indent="-285750">
              <a:buFontTx/>
              <a:buChar char="-"/>
            </a:pPr>
            <a:endParaRPr lang="en-US" dirty="0">
              <a:solidFill>
                <a:srgbClr val="333333"/>
              </a:solidFill>
              <a:latin typeface="Arial" panose="020B0604020202020204" pitchFamily="34" charset="0"/>
            </a:endParaRPr>
          </a:p>
          <a:p>
            <a:pPr marL="285750" indent="-285750">
              <a:buFontTx/>
              <a:buChar char="-"/>
            </a:pPr>
            <a:endParaRPr lang="en-US" dirty="0">
              <a:solidFill>
                <a:srgbClr val="333333"/>
              </a:solidFill>
              <a:latin typeface="Arial" panose="020B0604020202020204" pitchFamily="34" charset="0"/>
            </a:endParaRPr>
          </a:p>
          <a:p>
            <a:pPr marL="285750" indent="-285750">
              <a:buFontTx/>
              <a:buChar char="-"/>
            </a:pPr>
            <a:endParaRPr lang="en-US" dirty="0">
              <a:solidFill>
                <a:srgbClr val="333333"/>
              </a:solidFill>
              <a:latin typeface="Arial" panose="020B0604020202020204" pitchFamily="34" charset="0"/>
            </a:endParaRPr>
          </a:p>
          <a:p>
            <a:pPr marL="285750" indent="-285750">
              <a:buFontTx/>
              <a:buChar char="-"/>
            </a:pPr>
            <a:endParaRPr lang="en-US" dirty="0"/>
          </a:p>
        </p:txBody>
      </p:sp>
      <p:pic>
        <p:nvPicPr>
          <p:cNvPr id="2052" name="Picture 4" descr="See the source image">
            <a:extLst>
              <a:ext uri="{FF2B5EF4-FFF2-40B4-BE49-F238E27FC236}">
                <a16:creationId xmlns:a16="http://schemas.microsoft.com/office/drawing/2014/main" id="{BEB83CDF-8D33-4ECF-A92A-92ADF87E9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7674" y="3374502"/>
            <a:ext cx="2429525" cy="1518453"/>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B29328C2-9A53-4538-A367-852F15DEE7DB}"/>
              </a:ext>
            </a:extLst>
          </p:cNvPr>
          <p:cNvSpPr/>
          <p:nvPr/>
        </p:nvSpPr>
        <p:spPr>
          <a:xfrm rot="9500982">
            <a:off x="11012651" y="4147794"/>
            <a:ext cx="289815" cy="111692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4660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A53B-CE3F-4083-AFBD-D36B630FC565}"/>
              </a:ext>
            </a:extLst>
          </p:cNvPr>
          <p:cNvSpPr>
            <a:spLocks noGrp="1"/>
          </p:cNvSpPr>
          <p:nvPr>
            <p:ph type="title"/>
          </p:nvPr>
        </p:nvSpPr>
        <p:spPr>
          <a:xfrm>
            <a:off x="58827" y="0"/>
            <a:ext cx="2599010" cy="6128291"/>
          </a:xfrm>
        </p:spPr>
        <p:txBody>
          <a:bodyPr>
            <a:normAutofit/>
          </a:bodyPr>
          <a:lstStyle/>
          <a:p>
            <a:pPr algn="ctr"/>
            <a:r>
              <a:rPr lang="en-US" dirty="0"/>
              <a:t>What makes    the mosquito so amazing??</a:t>
            </a:r>
          </a:p>
        </p:txBody>
      </p:sp>
      <p:sp>
        <p:nvSpPr>
          <p:cNvPr id="3" name="Content Placeholder 2">
            <a:extLst>
              <a:ext uri="{FF2B5EF4-FFF2-40B4-BE49-F238E27FC236}">
                <a16:creationId xmlns:a16="http://schemas.microsoft.com/office/drawing/2014/main" id="{41463059-EC7C-421B-BBF4-7DDE79351778}"/>
              </a:ext>
            </a:extLst>
          </p:cNvPr>
          <p:cNvSpPr>
            <a:spLocks noGrp="1"/>
          </p:cNvSpPr>
          <p:nvPr>
            <p:ph sz="half" idx="1"/>
          </p:nvPr>
        </p:nvSpPr>
        <p:spPr>
          <a:xfrm>
            <a:off x="2900614" y="2333627"/>
            <a:ext cx="4433440" cy="3738564"/>
          </a:xfrm>
        </p:spPr>
        <p:txBody>
          <a:bodyPr>
            <a:noAutofit/>
          </a:bodyPr>
          <a:lstStyle/>
          <a:p>
            <a:pPr algn="just"/>
            <a:r>
              <a:rPr lang="en-US" dirty="0"/>
              <a:t>Its head has</a:t>
            </a:r>
            <a:r>
              <a:rPr lang="en-US" dirty="0">
                <a:highlight>
                  <a:srgbClr val="FFFF00"/>
                </a:highlight>
              </a:rPr>
              <a:t> hundreds </a:t>
            </a:r>
            <a:r>
              <a:rPr lang="en-US" dirty="0"/>
              <a:t>of lenses, its “needle” has 47 sharp edges, and its hearts pumps clear “blood” forward and backward through the body. </a:t>
            </a:r>
          </a:p>
          <a:p>
            <a:pPr algn="just"/>
            <a:r>
              <a:rPr lang="en-US" dirty="0"/>
              <a:t>Mosquitos have what no airplane has.  They fly using thermal reception.  They detect their surroundings through heat waves.  They sense heat since they can’t see size or color.  This system helps the female find her victims and determine the best place to lay her eggs.  </a:t>
            </a:r>
          </a:p>
        </p:txBody>
      </p:sp>
      <p:sp>
        <p:nvSpPr>
          <p:cNvPr id="4" name="Content Placeholder 3">
            <a:extLst>
              <a:ext uri="{FF2B5EF4-FFF2-40B4-BE49-F238E27FC236}">
                <a16:creationId xmlns:a16="http://schemas.microsoft.com/office/drawing/2014/main" id="{ADAFCAD4-0F07-4E3A-AF61-70B8728C7471}"/>
              </a:ext>
            </a:extLst>
          </p:cNvPr>
          <p:cNvSpPr>
            <a:spLocks noGrp="1"/>
          </p:cNvSpPr>
          <p:nvPr>
            <p:ph sz="half" idx="2"/>
          </p:nvPr>
        </p:nvSpPr>
        <p:spPr>
          <a:xfrm>
            <a:off x="7670671" y="66675"/>
            <a:ext cx="4209777" cy="6418966"/>
          </a:xfrm>
        </p:spPr>
        <p:txBody>
          <a:bodyPr>
            <a:normAutofit fontScale="92500" lnSpcReduction="10000"/>
          </a:bodyPr>
          <a:lstStyle/>
          <a:p>
            <a:r>
              <a:rPr lang="en-US" sz="2400" dirty="0"/>
              <a:t>The female has a blood testing system.  Not all blood types suit her, so she first takes a small sample, then if the blood is the right type, she sucks to her fill.</a:t>
            </a:r>
          </a:p>
          <a:p>
            <a:endParaRPr lang="en-US" dirty="0"/>
          </a:p>
          <a:p>
            <a:pPr algn="just">
              <a:buFontTx/>
              <a:buChar char="-"/>
            </a:pPr>
            <a:r>
              <a:rPr lang="en-US" sz="2400" dirty="0"/>
              <a:t>She has a system that dilutes    blood.  Our blood is too thick to go through her needle, so she dilutes it first. </a:t>
            </a:r>
          </a:p>
          <a:p>
            <a:pPr algn="just"/>
            <a:r>
              <a:rPr lang="en-US" sz="2400" dirty="0"/>
              <a:t>She has a sedation device which protects her from being killed.  She numbs you while she sucks your blood.  By the time she is finished, the sedation wears off and you slap at the itch. </a:t>
            </a:r>
          </a:p>
          <a:p>
            <a:pPr marL="0" indent="0" algn="just">
              <a:buNone/>
            </a:pPr>
            <a:r>
              <a:rPr lang="en-US" sz="2400" dirty="0"/>
              <a:t>     By then she is long gone.</a:t>
            </a:r>
          </a:p>
        </p:txBody>
      </p:sp>
      <p:pic>
        <p:nvPicPr>
          <p:cNvPr id="1026" name="Picture 2" descr="Image result for pics of mosquito eyes">
            <a:extLst>
              <a:ext uri="{FF2B5EF4-FFF2-40B4-BE49-F238E27FC236}">
                <a16:creationId xmlns:a16="http://schemas.microsoft.com/office/drawing/2014/main" id="{D2616A13-B211-4143-971D-F66FFDE5C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110" y="238126"/>
            <a:ext cx="1899429"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A6D3909-4DB9-410B-80CC-7F48CC4DF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81" y="4762500"/>
            <a:ext cx="2860973" cy="15306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osquitobite  cartoon ">
            <a:extLst>
              <a:ext uri="{FF2B5EF4-FFF2-40B4-BE49-F238E27FC236}">
                <a16:creationId xmlns:a16="http://schemas.microsoft.com/office/drawing/2014/main" id="{6C6D161D-F67A-45D2-91D2-99D2219FC5D2}"/>
              </a:ext>
            </a:extLst>
          </p:cNvPr>
          <p:cNvPicPr>
            <a:picLocks noChangeAspect="1" noChangeArrowheads="1"/>
          </p:cNvPicPr>
          <p:nvPr/>
        </p:nvPicPr>
        <p:blipFill>
          <a:blip r:embed="rId4">
            <a:alphaModFix amt="43000"/>
            <a:extLst>
              <a:ext uri="{28A0092B-C50C-407E-A947-70E740481C1C}">
                <a14:useLocalDpi xmlns:a14="http://schemas.microsoft.com/office/drawing/2010/main" val="0"/>
              </a:ext>
            </a:extLst>
          </a:blip>
          <a:srcRect/>
          <a:stretch>
            <a:fillRect/>
          </a:stretch>
        </p:blipFill>
        <p:spPr bwMode="auto">
          <a:xfrm>
            <a:off x="10727703" y="5280207"/>
            <a:ext cx="1405470" cy="15111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49CA9961-C369-4A2A-A71D-803BF34857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9" b="16398"/>
          <a:stretch/>
        </p:blipFill>
        <p:spPr bwMode="auto">
          <a:xfrm>
            <a:off x="4521330" y="101551"/>
            <a:ext cx="3124660" cy="225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643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3CBA97B7-BDEB-4B52-A1CB-21717BEF5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59" y="4145710"/>
            <a:ext cx="1074721" cy="1635964"/>
          </a:xfrm>
          <a:prstGeom prst="rect">
            <a:avLst/>
          </a:prstGeom>
        </p:spPr>
      </p:pic>
      <p:sp>
        <p:nvSpPr>
          <p:cNvPr id="4" name="Content Placeholder 3">
            <a:extLst>
              <a:ext uri="{FF2B5EF4-FFF2-40B4-BE49-F238E27FC236}">
                <a16:creationId xmlns:a16="http://schemas.microsoft.com/office/drawing/2014/main" id="{FC5684E4-0175-4D16-8DB5-651DD7F4E6A3}"/>
              </a:ext>
            </a:extLst>
          </p:cNvPr>
          <p:cNvSpPr>
            <a:spLocks noGrp="1"/>
          </p:cNvSpPr>
          <p:nvPr>
            <p:ph sz="half" idx="4294967295"/>
          </p:nvPr>
        </p:nvSpPr>
        <p:spPr>
          <a:xfrm>
            <a:off x="0" y="134938"/>
            <a:ext cx="5392990" cy="2778125"/>
          </a:xfrm>
        </p:spPr>
        <p:txBody>
          <a:bodyPr>
            <a:noAutofit/>
          </a:bodyPr>
          <a:lstStyle/>
          <a:p>
            <a:r>
              <a:rPr lang="en-US" sz="1800" dirty="0">
                <a:solidFill>
                  <a:schemeClr val="tx1"/>
                </a:solidFill>
              </a:rPr>
              <a:t>- Mosquito legs have claws that are used when they stand on rough surfaces and hooks for when they stand smooth surfaces. </a:t>
            </a:r>
          </a:p>
          <a:p>
            <a:r>
              <a:rPr lang="en-US" sz="1800" dirty="0"/>
              <a:t>There are over</a:t>
            </a:r>
            <a:r>
              <a:rPr lang="en-US" sz="1800" b="1" dirty="0">
                <a:highlight>
                  <a:srgbClr val="FFFF00"/>
                </a:highlight>
                <a:latin typeface="Arial Black" panose="020B0A04020102020204" pitchFamily="34" charset="0"/>
              </a:rPr>
              <a:t> 3,ooo </a:t>
            </a:r>
            <a:r>
              <a:rPr lang="en-US" sz="1800" dirty="0"/>
              <a:t>species of mosquitos.  The female lives for one month and the males usually lives for a week.  </a:t>
            </a:r>
          </a:p>
          <a:p>
            <a:r>
              <a:rPr lang="en-US" sz="1800" dirty="0"/>
              <a:t>Mosquitos flap their wings</a:t>
            </a:r>
          </a:p>
          <a:p>
            <a:pPr marL="0" indent="0">
              <a:buNone/>
            </a:pPr>
            <a:r>
              <a:rPr lang="en-US" sz="1800" dirty="0"/>
              <a:t>       </a:t>
            </a:r>
            <a:r>
              <a:rPr lang="en-US" sz="1800" dirty="0">
                <a:highlight>
                  <a:srgbClr val="FFFF00"/>
                </a:highlight>
                <a:latin typeface="Arial Black" panose="020B0A04020102020204" pitchFamily="34" charset="0"/>
              </a:rPr>
              <a:t>600</a:t>
            </a:r>
            <a:r>
              <a:rPr lang="en-US" sz="1800" dirty="0"/>
              <a:t> X’s/Second.</a:t>
            </a:r>
          </a:p>
          <a:p>
            <a:r>
              <a:rPr lang="en-US" sz="1800" dirty="0"/>
              <a:t>Their sense of smell is </a:t>
            </a:r>
            <a:r>
              <a:rPr lang="en-US" sz="1800" b="1" dirty="0">
                <a:highlight>
                  <a:srgbClr val="FFFF00"/>
                </a:highlight>
                <a:latin typeface="Arial Black" panose="020B0A04020102020204" pitchFamily="34" charset="0"/>
              </a:rPr>
              <a:t>10,000</a:t>
            </a:r>
            <a:r>
              <a:rPr lang="en-US" sz="1800" dirty="0">
                <a:latin typeface="Arial Black" panose="020B0A04020102020204" pitchFamily="34" charset="0"/>
              </a:rPr>
              <a:t> </a:t>
            </a:r>
            <a:r>
              <a:rPr lang="en-US" sz="1800" dirty="0"/>
              <a:t>times greater than that of humans- they smell the CO2 we exhale from over 70 ft away!</a:t>
            </a:r>
          </a:p>
        </p:txBody>
      </p:sp>
      <p:sp>
        <p:nvSpPr>
          <p:cNvPr id="6" name="Content Placeholder 5">
            <a:extLst>
              <a:ext uri="{FF2B5EF4-FFF2-40B4-BE49-F238E27FC236}">
                <a16:creationId xmlns:a16="http://schemas.microsoft.com/office/drawing/2014/main" id="{9FECA7B5-5518-441E-80E5-64B9125F100C}"/>
              </a:ext>
            </a:extLst>
          </p:cNvPr>
          <p:cNvSpPr>
            <a:spLocks noGrp="1"/>
          </p:cNvSpPr>
          <p:nvPr>
            <p:ph sz="quarter" idx="4294967295"/>
          </p:nvPr>
        </p:nvSpPr>
        <p:spPr>
          <a:xfrm>
            <a:off x="7067550" y="2913063"/>
            <a:ext cx="5124450" cy="3751262"/>
          </a:xfrm>
        </p:spPr>
        <p:txBody>
          <a:bodyPr>
            <a:normAutofit fontScale="85000" lnSpcReduction="20000"/>
          </a:bodyPr>
          <a:lstStyle/>
          <a:p>
            <a:pPr marL="0" indent="0">
              <a:buNone/>
            </a:pPr>
            <a:endParaRPr lang="en-US" sz="2400" dirty="0">
              <a:solidFill>
                <a:schemeClr val="tx1"/>
              </a:solidFill>
            </a:endParaRPr>
          </a:p>
          <a:p>
            <a:pPr marL="0" indent="0">
              <a:buNone/>
            </a:pPr>
            <a:r>
              <a:rPr lang="en-US" sz="2400" dirty="0">
                <a:solidFill>
                  <a:schemeClr val="tx1"/>
                </a:solidFill>
              </a:rPr>
              <a:t>These creatures are anything but insignificant.  Learning about them forces us to ponder Allah’s creation</a:t>
            </a:r>
          </a:p>
          <a:p>
            <a:pPr marL="0" indent="0">
              <a:buNone/>
            </a:pPr>
            <a:r>
              <a:rPr lang="en-US" sz="2400" dirty="0">
                <a:solidFill>
                  <a:schemeClr val="tx1"/>
                </a:solidFill>
              </a:rPr>
              <a:t>Allah speaks of such a small creature to show us the complexity of something that weights approximately </a:t>
            </a:r>
            <a:r>
              <a:rPr lang="en-US" sz="2400" b="1" dirty="0">
                <a:solidFill>
                  <a:schemeClr val="tx1"/>
                </a:solidFill>
                <a:latin typeface="Arial Black" panose="020B0A04020102020204" pitchFamily="34" charset="0"/>
              </a:rPr>
              <a:t>5 </a:t>
            </a:r>
            <a:r>
              <a:rPr lang="en-US" sz="2400" dirty="0">
                <a:solidFill>
                  <a:schemeClr val="tx1"/>
                </a:solidFill>
              </a:rPr>
              <a:t>mg but is SO COMPLEX.</a:t>
            </a:r>
          </a:p>
          <a:p>
            <a:pPr marL="0" indent="0">
              <a:buNone/>
            </a:pPr>
            <a:r>
              <a:rPr lang="en-US" sz="2400" dirty="0">
                <a:solidFill>
                  <a:schemeClr val="tx1"/>
                </a:solidFill>
              </a:rPr>
              <a:t> (You need 200,000 mosquitos to weight I </a:t>
            </a:r>
            <a:r>
              <a:rPr lang="en-US" sz="2400" dirty="0" err="1">
                <a:solidFill>
                  <a:schemeClr val="tx1"/>
                </a:solidFill>
              </a:rPr>
              <a:t>lb</a:t>
            </a:r>
            <a:r>
              <a:rPr lang="en-US" sz="2400" dirty="0">
                <a:solidFill>
                  <a:schemeClr val="tx1"/>
                </a:solidFill>
              </a:rPr>
              <a:t>!!)</a:t>
            </a:r>
          </a:p>
          <a:p>
            <a:pPr marL="0" indent="0">
              <a:buNone/>
            </a:pPr>
            <a:r>
              <a:rPr lang="en-US" sz="2400" dirty="0">
                <a:solidFill>
                  <a:schemeClr val="tx1"/>
                </a:solidFill>
              </a:rPr>
              <a:t>The complexity of Allah’s creation is a type of proof that increases our faith in Him as the true Creator.</a:t>
            </a:r>
          </a:p>
          <a:p>
            <a:pPr marL="0" indent="0">
              <a:buNone/>
            </a:pPr>
            <a:endParaRPr lang="en-US" dirty="0"/>
          </a:p>
        </p:txBody>
      </p:sp>
      <p:sp>
        <p:nvSpPr>
          <p:cNvPr id="2" name="Title 1">
            <a:extLst>
              <a:ext uri="{FF2B5EF4-FFF2-40B4-BE49-F238E27FC236}">
                <a16:creationId xmlns:a16="http://schemas.microsoft.com/office/drawing/2014/main" id="{E6647F71-2212-4F70-A73A-4C7456CC2915}"/>
              </a:ext>
            </a:extLst>
          </p:cNvPr>
          <p:cNvSpPr>
            <a:spLocks noGrp="1"/>
          </p:cNvSpPr>
          <p:nvPr>
            <p:ph type="title" idx="4294967295"/>
          </p:nvPr>
        </p:nvSpPr>
        <p:spPr>
          <a:xfrm>
            <a:off x="6338888" y="728663"/>
            <a:ext cx="5853112" cy="1076325"/>
          </a:xfrm>
        </p:spPr>
        <p:txBody>
          <a:bodyPr>
            <a:noAutofit/>
          </a:bodyPr>
          <a:lstStyle/>
          <a:p>
            <a:r>
              <a:rPr lang="en-US" sz="2400" dirty="0">
                <a:solidFill>
                  <a:schemeClr val="tx1"/>
                </a:solidFill>
                <a:latin typeface="+mn-lt"/>
              </a:rPr>
              <a:t>                         </a:t>
            </a:r>
            <a:br>
              <a:rPr lang="en-US" sz="2400" dirty="0">
                <a:solidFill>
                  <a:srgbClr val="C00000"/>
                </a:solidFill>
                <a:latin typeface="+mn-lt"/>
              </a:rPr>
            </a:br>
            <a:br>
              <a:rPr lang="en-US" sz="2400" dirty="0">
                <a:solidFill>
                  <a:srgbClr val="C00000"/>
                </a:solidFill>
                <a:latin typeface="+mn-lt"/>
              </a:rPr>
            </a:br>
            <a:br>
              <a:rPr lang="en-US" sz="2400" dirty="0">
                <a:solidFill>
                  <a:srgbClr val="C00000"/>
                </a:solidFill>
                <a:latin typeface="+mn-lt"/>
              </a:rPr>
            </a:br>
            <a:r>
              <a:rPr lang="en-US" sz="2400" dirty="0">
                <a:solidFill>
                  <a:schemeClr val="tx1"/>
                </a:solidFill>
                <a:latin typeface="+mn-lt"/>
              </a:rPr>
              <a:t>“This is the Creation of Allah.  So show me what those other than Me have created. </a:t>
            </a:r>
            <a:br>
              <a:rPr lang="en-US" sz="2400" dirty="0">
                <a:solidFill>
                  <a:schemeClr val="tx1"/>
                </a:solidFill>
                <a:latin typeface="+mn-lt"/>
              </a:rPr>
            </a:br>
            <a:r>
              <a:rPr lang="en-US" sz="2400" dirty="0">
                <a:solidFill>
                  <a:schemeClr val="tx1"/>
                </a:solidFill>
                <a:latin typeface="+mn-lt"/>
              </a:rPr>
              <a:t>The disbelievers are in great denial”</a:t>
            </a:r>
            <a:br>
              <a:rPr lang="en-US" sz="2400" dirty="0">
                <a:solidFill>
                  <a:schemeClr val="tx1"/>
                </a:solidFill>
                <a:latin typeface="+mn-lt"/>
              </a:rPr>
            </a:br>
            <a:r>
              <a:rPr lang="en-US" sz="2400" dirty="0">
                <a:solidFill>
                  <a:schemeClr val="tx1"/>
                </a:solidFill>
                <a:latin typeface="+mn-lt"/>
              </a:rPr>
              <a:t>                                                   </a:t>
            </a:r>
            <a:r>
              <a:rPr lang="en-US" sz="2400" dirty="0" err="1">
                <a:solidFill>
                  <a:schemeClr val="tx1"/>
                </a:solidFill>
                <a:latin typeface="+mn-lt"/>
              </a:rPr>
              <a:t>Luqman</a:t>
            </a:r>
            <a:r>
              <a:rPr lang="en-US" sz="2400" dirty="0">
                <a:solidFill>
                  <a:schemeClr val="tx1"/>
                </a:solidFill>
                <a:latin typeface="+mn-lt"/>
              </a:rPr>
              <a:t>, Ayah 11</a:t>
            </a:r>
          </a:p>
        </p:txBody>
      </p:sp>
      <p:pic>
        <p:nvPicPr>
          <p:cNvPr id="5" name="Picture 12" descr="Image result for mosquito therapy cartoon">
            <a:extLst>
              <a:ext uri="{FF2B5EF4-FFF2-40B4-BE49-F238E27FC236}">
                <a16:creationId xmlns:a16="http://schemas.microsoft.com/office/drawing/2014/main" id="{51EC666D-083D-4895-B87E-9542E2A56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78" y="4814049"/>
            <a:ext cx="2891310" cy="19082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of a logo&#10;&#10;Description automatically generated">
            <a:extLst>
              <a:ext uri="{FF2B5EF4-FFF2-40B4-BE49-F238E27FC236}">
                <a16:creationId xmlns:a16="http://schemas.microsoft.com/office/drawing/2014/main" id="{F4FA374C-6EB5-4722-B780-2A4EA6E22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6368" y="274885"/>
            <a:ext cx="6252254" cy="1380920"/>
          </a:xfrm>
          <a:prstGeom prst="rect">
            <a:avLst/>
          </a:prstGeom>
        </p:spPr>
      </p:pic>
      <p:sp>
        <p:nvSpPr>
          <p:cNvPr id="13" name="Explosion: 8 Points 12">
            <a:extLst>
              <a:ext uri="{FF2B5EF4-FFF2-40B4-BE49-F238E27FC236}">
                <a16:creationId xmlns:a16="http://schemas.microsoft.com/office/drawing/2014/main" id="{CDD8E7D6-A89C-472A-A992-4A1E256A2113}"/>
              </a:ext>
            </a:extLst>
          </p:cNvPr>
          <p:cNvSpPr/>
          <p:nvPr/>
        </p:nvSpPr>
        <p:spPr>
          <a:xfrm>
            <a:off x="6638572" y="3257123"/>
            <a:ext cx="428210" cy="345989"/>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8 Points 13">
            <a:extLst>
              <a:ext uri="{FF2B5EF4-FFF2-40B4-BE49-F238E27FC236}">
                <a16:creationId xmlns:a16="http://schemas.microsoft.com/office/drawing/2014/main" id="{E66A5A98-A6CC-4C7B-BC57-A70D5E68CA1C}"/>
              </a:ext>
            </a:extLst>
          </p:cNvPr>
          <p:cNvSpPr/>
          <p:nvPr/>
        </p:nvSpPr>
        <p:spPr>
          <a:xfrm>
            <a:off x="6638572" y="4151533"/>
            <a:ext cx="428210" cy="345989"/>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8 Points 14">
            <a:extLst>
              <a:ext uri="{FF2B5EF4-FFF2-40B4-BE49-F238E27FC236}">
                <a16:creationId xmlns:a16="http://schemas.microsoft.com/office/drawing/2014/main" id="{AAE8F2D9-9614-4E1F-A686-ECA9DA117A9B}"/>
              </a:ext>
            </a:extLst>
          </p:cNvPr>
          <p:cNvSpPr/>
          <p:nvPr/>
        </p:nvSpPr>
        <p:spPr>
          <a:xfrm>
            <a:off x="6672471" y="5422191"/>
            <a:ext cx="428210" cy="345989"/>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095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A9D9DE2-639A-44EC-BFA6-2E6D2813B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9913" y="687685"/>
            <a:ext cx="2095500" cy="2305050"/>
          </a:xfrm>
          <a:prstGeom prst="rect">
            <a:avLst/>
          </a:prstGeom>
        </p:spPr>
      </p:pic>
      <p:sp>
        <p:nvSpPr>
          <p:cNvPr id="2" name="TextBox 1">
            <a:extLst>
              <a:ext uri="{FF2B5EF4-FFF2-40B4-BE49-F238E27FC236}">
                <a16:creationId xmlns:a16="http://schemas.microsoft.com/office/drawing/2014/main" id="{DA43C9C0-0B68-45A1-907A-9840F83BE456}"/>
              </a:ext>
            </a:extLst>
          </p:cNvPr>
          <p:cNvSpPr txBox="1"/>
          <p:nvPr/>
        </p:nvSpPr>
        <p:spPr>
          <a:xfrm>
            <a:off x="-104770" y="226020"/>
            <a:ext cx="1927750" cy="923330"/>
          </a:xfrm>
          <a:prstGeom prst="rect">
            <a:avLst/>
          </a:prstGeom>
          <a:noFill/>
        </p:spPr>
        <p:txBody>
          <a:bodyPr wrap="square" rtlCol="0">
            <a:spAutoFit/>
          </a:bodyPr>
          <a:lstStyle/>
          <a:p>
            <a:pPr algn="ctr"/>
            <a:r>
              <a:rPr lang="en-US" sz="5400" dirty="0">
                <a:latin typeface="+mj-lt"/>
              </a:rPr>
              <a:t>The</a:t>
            </a:r>
            <a:endParaRPr lang="en-US" dirty="0"/>
          </a:p>
        </p:txBody>
      </p:sp>
      <p:sp>
        <p:nvSpPr>
          <p:cNvPr id="4" name="Title 3">
            <a:extLst>
              <a:ext uri="{FF2B5EF4-FFF2-40B4-BE49-F238E27FC236}">
                <a16:creationId xmlns:a16="http://schemas.microsoft.com/office/drawing/2014/main" id="{281E0F2C-2B51-4928-BCEF-0E74DB49996F}"/>
              </a:ext>
            </a:extLst>
          </p:cNvPr>
          <p:cNvSpPr>
            <a:spLocks noGrp="1"/>
          </p:cNvSpPr>
          <p:nvPr>
            <p:ph type="title"/>
          </p:nvPr>
        </p:nvSpPr>
        <p:spPr>
          <a:xfrm>
            <a:off x="4768134" y="368992"/>
            <a:ext cx="8897565" cy="1560716"/>
          </a:xfrm>
        </p:spPr>
        <p:txBody>
          <a:bodyPr>
            <a:normAutofit fontScale="90000"/>
          </a:bodyPr>
          <a:lstStyle/>
          <a:p>
            <a:r>
              <a:rPr lang="en-US" sz="2200" dirty="0"/>
              <a:t>* Dogs are mentioned 5 times in the Quran.  </a:t>
            </a:r>
            <a:br>
              <a:rPr lang="en-US" sz="2200" dirty="0"/>
            </a:br>
            <a:br>
              <a:rPr lang="en-US" sz="2200" dirty="0"/>
            </a:br>
            <a:r>
              <a:rPr lang="en-US" sz="2200" dirty="0"/>
              <a:t>* Nowhere does Allah call them dirty or give any indication</a:t>
            </a:r>
            <a:br>
              <a:rPr lang="en-US" sz="2200" dirty="0"/>
            </a:br>
            <a:r>
              <a:rPr lang="en-US" sz="2200" dirty="0"/>
              <a:t>   that they should be avoided.  </a:t>
            </a:r>
            <a:br>
              <a:rPr lang="en-US" dirty="0"/>
            </a:br>
            <a:endParaRPr lang="en-US" dirty="0"/>
          </a:p>
        </p:txBody>
      </p:sp>
      <p:sp>
        <p:nvSpPr>
          <p:cNvPr id="5" name="Content Placeholder 4">
            <a:extLst>
              <a:ext uri="{FF2B5EF4-FFF2-40B4-BE49-F238E27FC236}">
                <a16:creationId xmlns:a16="http://schemas.microsoft.com/office/drawing/2014/main" id="{B6031F26-896F-457A-86DD-012BD3E4C8C6}"/>
              </a:ext>
            </a:extLst>
          </p:cNvPr>
          <p:cNvSpPr>
            <a:spLocks noGrp="1"/>
          </p:cNvSpPr>
          <p:nvPr>
            <p:ph sz="half" idx="1"/>
          </p:nvPr>
        </p:nvSpPr>
        <p:spPr>
          <a:xfrm>
            <a:off x="227053" y="2539999"/>
            <a:ext cx="4160520" cy="2954216"/>
          </a:xfrm>
        </p:spPr>
        <p:txBody>
          <a:bodyPr>
            <a:normAutofit fontScale="25000" lnSpcReduction="20000"/>
          </a:bodyPr>
          <a:lstStyle/>
          <a:p>
            <a:pPr marL="0" indent="0">
              <a:buNone/>
            </a:pPr>
            <a:r>
              <a:rPr lang="en-US" sz="6400" b="1" u="sng" dirty="0">
                <a:latin typeface="+mj-lt"/>
              </a:rPr>
              <a:t>In Surat Al </a:t>
            </a:r>
            <a:r>
              <a:rPr lang="en-US" sz="6400" b="1" u="sng" dirty="0" err="1">
                <a:latin typeface="+mj-lt"/>
              </a:rPr>
              <a:t>Kahf</a:t>
            </a:r>
            <a:r>
              <a:rPr lang="en-US" sz="6400" b="1" u="sng" dirty="0">
                <a:latin typeface="+mj-lt"/>
              </a:rPr>
              <a:t>: </a:t>
            </a:r>
          </a:p>
          <a:p>
            <a:pPr marL="0" indent="0">
              <a:buNone/>
            </a:pPr>
            <a:r>
              <a:rPr lang="en-US" sz="6400" dirty="0">
                <a:latin typeface="+mj-lt"/>
              </a:rPr>
              <a:t>Allah described the “Companions of the Cave” as youth who were rightly guided.  They escaped an oppressive King who was forcing them to worship other than Allah.</a:t>
            </a:r>
          </a:p>
          <a:p>
            <a:pPr marL="0" indent="0">
              <a:buNone/>
            </a:pPr>
            <a:r>
              <a:rPr lang="en-US" sz="6400" dirty="0">
                <a:latin typeface="+mj-lt"/>
              </a:rPr>
              <a:t>They took refuge and hid in a cave. </a:t>
            </a:r>
          </a:p>
          <a:p>
            <a:pPr marL="0" indent="0">
              <a:buNone/>
            </a:pPr>
            <a:r>
              <a:rPr lang="en-US" sz="6400" dirty="0">
                <a:latin typeface="+mj-lt"/>
              </a:rPr>
              <a:t>Even though Allah does not mention the exact number of people, He </a:t>
            </a:r>
            <a:r>
              <a:rPr lang="en-US" sz="6400" b="1" u="sng" dirty="0">
                <a:latin typeface="+mj-lt"/>
              </a:rPr>
              <a:t>does</a:t>
            </a:r>
            <a:r>
              <a:rPr lang="en-US" sz="6400" dirty="0">
                <a:latin typeface="+mj-lt"/>
              </a:rPr>
              <a:t> specifically mention that they had a dog with them and that the dog was guarding the entrance of the cave.   </a:t>
            </a:r>
          </a:p>
          <a:p>
            <a:pPr marL="0" indent="0">
              <a:buNone/>
            </a:pPr>
            <a:r>
              <a:rPr lang="en-US" sz="6400" dirty="0">
                <a:latin typeface="+mj-lt"/>
              </a:rPr>
              <a:t>The story was not complete without the dog.  This detail was not mentioned by accident.  Every word in the Quran serves a purpose.  </a:t>
            </a:r>
          </a:p>
          <a:p>
            <a:endParaRPr lang="en-US" dirty="0"/>
          </a:p>
        </p:txBody>
      </p:sp>
      <p:sp>
        <p:nvSpPr>
          <p:cNvPr id="6" name="Content Placeholder 5">
            <a:extLst>
              <a:ext uri="{FF2B5EF4-FFF2-40B4-BE49-F238E27FC236}">
                <a16:creationId xmlns:a16="http://schemas.microsoft.com/office/drawing/2014/main" id="{81D3113A-5102-46C9-99A0-7A4B6DE372BA}"/>
              </a:ext>
            </a:extLst>
          </p:cNvPr>
          <p:cNvSpPr>
            <a:spLocks noGrp="1"/>
          </p:cNvSpPr>
          <p:nvPr>
            <p:ph sz="half" idx="2"/>
          </p:nvPr>
        </p:nvSpPr>
        <p:spPr>
          <a:xfrm>
            <a:off x="7543751" y="2438399"/>
            <a:ext cx="4160520" cy="2766647"/>
          </a:xfrm>
        </p:spPr>
        <p:txBody>
          <a:bodyPr>
            <a:normAutofit fontScale="25000" lnSpcReduction="20000"/>
          </a:bodyPr>
          <a:lstStyle/>
          <a:p>
            <a:r>
              <a:rPr lang="en-US" sz="6400" dirty="0">
                <a:latin typeface="+mj-lt"/>
              </a:rPr>
              <a:t>If dogs were prohibited by Allah (S), He would have made that clear in any one of the 5 Ayat in which they were mentioned.  </a:t>
            </a:r>
          </a:p>
          <a:p>
            <a:r>
              <a:rPr lang="en-US" sz="6400" dirty="0">
                <a:latin typeface="+mj-lt"/>
              </a:rPr>
              <a:t>We are encouraged to make use of all of Allah’s creations, just as those righteous youth of the cave had a dog as their companion and guardian.  </a:t>
            </a:r>
          </a:p>
          <a:p>
            <a:r>
              <a:rPr lang="en-US" sz="6400" dirty="0">
                <a:latin typeface="+mj-lt"/>
              </a:rPr>
              <a:t>Dogs can also be used to help us hunt as mentioned in Surat Al-</a:t>
            </a:r>
            <a:r>
              <a:rPr lang="en-US" sz="6400" dirty="0" err="1">
                <a:latin typeface="+mj-lt"/>
              </a:rPr>
              <a:t>Maidah</a:t>
            </a:r>
            <a:r>
              <a:rPr lang="en-US" sz="6400" dirty="0">
                <a:latin typeface="+mj-lt"/>
              </a:rPr>
              <a:t>,  Ayah #4.  </a:t>
            </a:r>
          </a:p>
          <a:p>
            <a:pPr marL="0" indent="0">
              <a:buNone/>
            </a:pPr>
            <a:r>
              <a:rPr lang="en-US" sz="6400" dirty="0">
                <a:solidFill>
                  <a:srgbClr val="FF0000"/>
                </a:solidFill>
              </a:rPr>
              <a:t>They ask you, [O Muhammad], what has been made lawful for them. Say, "Lawful for you are [all] good foods and [game caught by] what you have trained of hunting animals which you train as Allah has taught you. So eat of what they catch for you, and mention the name of Allah upon it, and fear Allah .</a:t>
            </a:r>
          </a:p>
          <a:p>
            <a:pPr marL="0" indent="0">
              <a:buNone/>
            </a:pPr>
            <a:endParaRPr lang="en-US" dirty="0">
              <a:solidFill>
                <a:srgbClr val="FF0000"/>
              </a:solidFill>
            </a:endParaRPr>
          </a:p>
          <a:p>
            <a:pPr marL="0" indent="0">
              <a:buNone/>
            </a:pPr>
            <a:endParaRPr lang="en-US" dirty="0">
              <a:solidFill>
                <a:srgbClr val="FF0000"/>
              </a:solidFill>
            </a:endParaRPr>
          </a:p>
        </p:txBody>
      </p:sp>
      <p:pic>
        <p:nvPicPr>
          <p:cNvPr id="13" name="Picture 12" descr="A picture containing drawing&#10;&#10;Description automatically generated">
            <a:extLst>
              <a:ext uri="{FF2B5EF4-FFF2-40B4-BE49-F238E27FC236}">
                <a16:creationId xmlns:a16="http://schemas.microsoft.com/office/drawing/2014/main" id="{13A84F99-EDB9-4B8F-905D-FAB329651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134" y="3654341"/>
            <a:ext cx="2430058" cy="1657458"/>
          </a:xfrm>
          <a:prstGeom prst="rect">
            <a:avLst/>
          </a:prstGeom>
        </p:spPr>
      </p:pic>
      <p:sp>
        <p:nvSpPr>
          <p:cNvPr id="3" name="TextBox 2">
            <a:extLst>
              <a:ext uri="{FF2B5EF4-FFF2-40B4-BE49-F238E27FC236}">
                <a16:creationId xmlns:a16="http://schemas.microsoft.com/office/drawing/2014/main" id="{B4E086F2-D7DB-46B1-9959-92E66CF9ADC2}"/>
              </a:ext>
            </a:extLst>
          </p:cNvPr>
          <p:cNvSpPr txBox="1"/>
          <p:nvPr/>
        </p:nvSpPr>
        <p:spPr>
          <a:xfrm>
            <a:off x="709101" y="870804"/>
            <a:ext cx="1598212" cy="1292662"/>
          </a:xfrm>
          <a:prstGeom prst="rect">
            <a:avLst/>
          </a:prstGeom>
          <a:noFill/>
        </p:spPr>
        <p:txBody>
          <a:bodyPr wrap="square" rtlCol="0">
            <a:spAutoFit/>
          </a:bodyPr>
          <a:lstStyle/>
          <a:p>
            <a:r>
              <a:rPr lang="en-US" sz="6000" dirty="0">
                <a:latin typeface="+mj-lt"/>
              </a:rPr>
              <a:t>Dog</a:t>
            </a:r>
          </a:p>
          <a:p>
            <a:endParaRPr lang="en-US" dirty="0"/>
          </a:p>
        </p:txBody>
      </p:sp>
    </p:spTree>
    <p:extLst>
      <p:ext uri="{BB962C8B-B14F-4D97-AF65-F5344CB8AC3E}">
        <p14:creationId xmlns:p14="http://schemas.microsoft.com/office/powerpoint/2010/main" val="994069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9E5A2-E7BC-43D4-9DB4-A5ECB7088496}"/>
              </a:ext>
            </a:extLst>
          </p:cNvPr>
          <p:cNvSpPr>
            <a:spLocks noGrp="1"/>
          </p:cNvSpPr>
          <p:nvPr>
            <p:ph type="title"/>
          </p:nvPr>
        </p:nvSpPr>
        <p:spPr>
          <a:xfrm>
            <a:off x="2806705" y="334046"/>
            <a:ext cx="8897565" cy="1560716"/>
          </a:xfrm>
        </p:spPr>
        <p:txBody>
          <a:bodyPr>
            <a:normAutofit fontScale="90000"/>
          </a:bodyPr>
          <a:lstStyle/>
          <a:p>
            <a:r>
              <a:rPr lang="en-US" sz="2400" dirty="0"/>
              <a:t>*Scientific studies show that just petting  a dog can help sick people get better and reduce anxiety and stress.</a:t>
            </a:r>
            <a:br>
              <a:rPr lang="en-US" sz="2400" dirty="0"/>
            </a:br>
            <a:br>
              <a:rPr lang="en-US" sz="2400" dirty="0"/>
            </a:br>
            <a:r>
              <a:rPr lang="en-US" sz="2400" dirty="0"/>
              <a:t>*Service Dogs have been very beneficial in helping the disabled, such as guiding the blind or deaf.  </a:t>
            </a:r>
            <a:br>
              <a:rPr lang="en-US" sz="2400" dirty="0"/>
            </a:br>
            <a:endParaRPr lang="en-US" sz="2400" dirty="0"/>
          </a:p>
        </p:txBody>
      </p:sp>
      <p:sp>
        <p:nvSpPr>
          <p:cNvPr id="3" name="Content Placeholder 2">
            <a:extLst>
              <a:ext uri="{FF2B5EF4-FFF2-40B4-BE49-F238E27FC236}">
                <a16:creationId xmlns:a16="http://schemas.microsoft.com/office/drawing/2014/main" id="{F0CBBD6F-EB81-4466-B452-58D61897B2D5}"/>
              </a:ext>
            </a:extLst>
          </p:cNvPr>
          <p:cNvSpPr>
            <a:spLocks noGrp="1"/>
          </p:cNvSpPr>
          <p:nvPr>
            <p:ph idx="1"/>
          </p:nvPr>
        </p:nvSpPr>
        <p:spPr>
          <a:xfrm>
            <a:off x="2714625" y="2688491"/>
            <a:ext cx="8989645" cy="3950433"/>
          </a:xfrm>
        </p:spPr>
        <p:txBody>
          <a:bodyPr>
            <a:normAutofit fontScale="62500" lnSpcReduction="20000"/>
          </a:bodyPr>
          <a:lstStyle/>
          <a:p>
            <a:r>
              <a:rPr lang="en-US" sz="2900" dirty="0">
                <a:solidFill>
                  <a:srgbClr val="FF0000"/>
                </a:solidFill>
                <a:latin typeface="+mj-lt"/>
              </a:rPr>
              <a:t>So why do Muslims keep away from owning dogs as pets, but they keep cats and other animals??</a:t>
            </a:r>
          </a:p>
          <a:p>
            <a:r>
              <a:rPr lang="en-US" sz="2900" dirty="0">
                <a:latin typeface="+mj-lt"/>
              </a:rPr>
              <a:t>Dogs are not very clean animals.  They do not clean themselves after they relieve themselves, and they can not stop themselves from panting. </a:t>
            </a:r>
          </a:p>
          <a:p>
            <a:r>
              <a:rPr lang="en-US" sz="2900" dirty="0">
                <a:latin typeface="+mj-lt"/>
              </a:rPr>
              <a:t>This affects the </a:t>
            </a:r>
            <a:r>
              <a:rPr lang="en-US" sz="2900" dirty="0" err="1">
                <a:latin typeface="+mj-lt"/>
              </a:rPr>
              <a:t>Tahara</a:t>
            </a:r>
            <a:r>
              <a:rPr lang="en-US" sz="2900" dirty="0">
                <a:latin typeface="+mj-lt"/>
              </a:rPr>
              <a:t> (purity) of one’s home.  One of the requirements for prayer is that our body, clothes and place of prayer are </a:t>
            </a:r>
            <a:r>
              <a:rPr lang="en-US" sz="2900" dirty="0">
                <a:highlight>
                  <a:srgbClr val="FFFF00"/>
                </a:highlight>
                <a:latin typeface="+mj-lt"/>
              </a:rPr>
              <a:t>pure.  </a:t>
            </a:r>
            <a:r>
              <a:rPr lang="en-US" sz="2900" dirty="0">
                <a:latin typeface="+mj-lt"/>
              </a:rPr>
              <a:t>Urine, feces, and the saliva of the dog are </a:t>
            </a:r>
            <a:r>
              <a:rPr lang="en-US" sz="2900" dirty="0" err="1">
                <a:latin typeface="+mj-lt"/>
              </a:rPr>
              <a:t>Najasa</a:t>
            </a:r>
            <a:r>
              <a:rPr lang="en-US" sz="2900" dirty="0">
                <a:latin typeface="+mj-lt"/>
              </a:rPr>
              <a:t> (impurities) and therefore we risk the perfection of our prayer when dogs are present in that space.  There is no problem keeping a dog as a watch dog/guard dog/hunting dog because they will not be roaming around the home spreading </a:t>
            </a:r>
            <a:r>
              <a:rPr lang="en-US" sz="2900" dirty="0" err="1">
                <a:latin typeface="+mj-lt"/>
              </a:rPr>
              <a:t>najasah</a:t>
            </a:r>
            <a:r>
              <a:rPr lang="en-US" sz="2900" dirty="0">
                <a:latin typeface="+mj-lt"/>
              </a:rPr>
              <a:t>.</a:t>
            </a:r>
          </a:p>
          <a:p>
            <a:r>
              <a:rPr lang="en-US" sz="2900" dirty="0">
                <a:latin typeface="+mj-lt"/>
              </a:rPr>
              <a:t>Allah knows best in His wisdom why dog saliva is considered                                                              </a:t>
            </a:r>
          </a:p>
          <a:p>
            <a:pPr marL="0" indent="0">
              <a:buNone/>
            </a:pPr>
            <a:r>
              <a:rPr lang="en-US" sz="2900" dirty="0">
                <a:latin typeface="+mj-lt"/>
              </a:rPr>
              <a:t>different than that of other animals such as cats.  </a:t>
            </a:r>
          </a:p>
          <a:p>
            <a:endParaRPr lang="en-US" dirty="0"/>
          </a:p>
        </p:txBody>
      </p:sp>
      <p:pic>
        <p:nvPicPr>
          <p:cNvPr id="5" name="Picture 4" descr="A drawing of a person&#10;&#10;Description automatically generated">
            <a:extLst>
              <a:ext uri="{FF2B5EF4-FFF2-40B4-BE49-F238E27FC236}">
                <a16:creationId xmlns:a16="http://schemas.microsoft.com/office/drawing/2014/main" id="{C1285B7C-5A37-4ABA-B134-0CE3827D5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986" y="5195846"/>
            <a:ext cx="1067564" cy="157692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3FBBE5B7-DD18-4447-BF5C-7893C8E22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0269"/>
            <a:ext cx="2145661" cy="2758707"/>
          </a:xfrm>
          <a:prstGeom prst="rect">
            <a:avLst/>
          </a:prstGeom>
        </p:spPr>
      </p:pic>
      <p:pic>
        <p:nvPicPr>
          <p:cNvPr id="1026" name="Picture 2" descr="Image result for petting dogs clip art">
            <a:extLst>
              <a:ext uri="{FF2B5EF4-FFF2-40B4-BE49-F238E27FC236}">
                <a16:creationId xmlns:a16="http://schemas.microsoft.com/office/drawing/2014/main" id="{2BCE3DDB-A40D-4346-8ADF-6915A67CE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672"/>
            <a:ext cx="2714625" cy="19134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drawing of a cartoon character&#10;&#10;Description automatically generated">
            <a:extLst>
              <a:ext uri="{FF2B5EF4-FFF2-40B4-BE49-F238E27FC236}">
                <a16:creationId xmlns:a16="http://schemas.microsoft.com/office/drawing/2014/main" id="{25A1460C-4BD4-46A9-A9BE-8A4A9ED87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360" y="4690208"/>
            <a:ext cx="2395265" cy="2015639"/>
          </a:xfrm>
          <a:prstGeom prst="rect">
            <a:avLst/>
          </a:prstGeom>
        </p:spPr>
      </p:pic>
    </p:spTree>
    <p:extLst>
      <p:ext uri="{BB962C8B-B14F-4D97-AF65-F5344CB8AC3E}">
        <p14:creationId xmlns:p14="http://schemas.microsoft.com/office/powerpoint/2010/main" val="4049407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close up of a snake&#10;&#10;Description automatically generated">
            <a:extLst>
              <a:ext uri="{FF2B5EF4-FFF2-40B4-BE49-F238E27FC236}">
                <a16:creationId xmlns:a16="http://schemas.microsoft.com/office/drawing/2014/main" id="{503CD5D2-E69B-4758-9768-0F8F9DC3462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20185117">
            <a:off x="717274" y="400340"/>
            <a:ext cx="1746798" cy="1694093"/>
          </a:xfrm>
        </p:spPr>
      </p:pic>
      <p:sp>
        <p:nvSpPr>
          <p:cNvPr id="2" name="Title 1">
            <a:extLst>
              <a:ext uri="{FF2B5EF4-FFF2-40B4-BE49-F238E27FC236}">
                <a16:creationId xmlns:a16="http://schemas.microsoft.com/office/drawing/2014/main" id="{A77C301C-BF9A-44F7-AF76-F7478D13A902}"/>
              </a:ext>
            </a:extLst>
          </p:cNvPr>
          <p:cNvSpPr>
            <a:spLocks noGrp="1"/>
          </p:cNvSpPr>
          <p:nvPr>
            <p:ph type="title"/>
          </p:nvPr>
        </p:nvSpPr>
        <p:spPr>
          <a:xfrm>
            <a:off x="247650" y="121670"/>
            <a:ext cx="2860431" cy="1563624"/>
          </a:xfrm>
        </p:spPr>
        <p:txBody>
          <a:bodyPr>
            <a:normAutofit fontScale="90000"/>
          </a:bodyPr>
          <a:lstStyle/>
          <a:p>
            <a:r>
              <a:rPr lang="en-US" dirty="0"/>
              <a:t>The </a:t>
            </a:r>
            <a:br>
              <a:rPr lang="en-US" dirty="0"/>
            </a:br>
            <a:r>
              <a:rPr lang="en-US" dirty="0"/>
              <a:t>      </a:t>
            </a:r>
            <a:br>
              <a:rPr lang="en-US" dirty="0"/>
            </a:br>
            <a:r>
              <a:rPr lang="en-US" dirty="0"/>
              <a:t>       </a:t>
            </a:r>
            <a:br>
              <a:rPr lang="en-US" dirty="0"/>
            </a:br>
            <a:r>
              <a:rPr lang="en-US" dirty="0"/>
              <a:t>        </a:t>
            </a:r>
            <a:r>
              <a:rPr lang="en-US" sz="3600" dirty="0"/>
              <a:t>S</a:t>
            </a:r>
            <a:br>
              <a:rPr lang="en-US" sz="3600" dirty="0"/>
            </a:br>
            <a:r>
              <a:rPr lang="en-US" sz="3600" dirty="0"/>
              <a:t>            N</a:t>
            </a:r>
            <a:br>
              <a:rPr lang="en-US" sz="3600" dirty="0"/>
            </a:br>
            <a:r>
              <a:rPr lang="en-US" sz="3600" dirty="0"/>
              <a:t>               A</a:t>
            </a:r>
            <a:br>
              <a:rPr lang="en-US" sz="3600" dirty="0"/>
            </a:br>
            <a:r>
              <a:rPr lang="en-US" sz="3600" dirty="0"/>
              <a:t>                  K</a:t>
            </a:r>
            <a:br>
              <a:rPr lang="en-US" sz="3600" dirty="0"/>
            </a:br>
            <a:r>
              <a:rPr lang="en-US" sz="3600" dirty="0"/>
              <a:t>                     E</a:t>
            </a:r>
          </a:p>
        </p:txBody>
      </p:sp>
      <p:sp>
        <p:nvSpPr>
          <p:cNvPr id="3" name="Text Placeholder 2">
            <a:extLst>
              <a:ext uri="{FF2B5EF4-FFF2-40B4-BE49-F238E27FC236}">
                <a16:creationId xmlns:a16="http://schemas.microsoft.com/office/drawing/2014/main" id="{F3514A47-D9A4-48F5-867E-DBBD1A1C92F4}"/>
              </a:ext>
            </a:extLst>
          </p:cNvPr>
          <p:cNvSpPr>
            <a:spLocks noGrp="1"/>
          </p:cNvSpPr>
          <p:nvPr>
            <p:ph type="body" idx="1"/>
          </p:nvPr>
        </p:nvSpPr>
        <p:spPr>
          <a:xfrm>
            <a:off x="3108081" y="2865611"/>
            <a:ext cx="8958387" cy="1642426"/>
          </a:xfrm>
        </p:spPr>
        <p:txBody>
          <a:bodyPr>
            <a:normAutofit/>
          </a:bodyPr>
          <a:lstStyle/>
          <a:p>
            <a:r>
              <a:rPr lang="en-US" sz="1800" i="1" dirty="0">
                <a:solidFill>
                  <a:schemeClr val="tx1"/>
                </a:solidFill>
              </a:rPr>
              <a:t>And [he was told], "Throw down your staff." But when he saw it writhing as if it was a snake, he turned and ran and did not return. </a:t>
            </a:r>
          </a:p>
          <a:p>
            <a:r>
              <a:rPr lang="en-US" sz="1800" i="1" dirty="0">
                <a:solidFill>
                  <a:schemeClr val="tx1"/>
                </a:solidFill>
              </a:rPr>
              <a:t>[Allah said], "O Moses, approach and fear not. Indeed, you are safe.”</a:t>
            </a:r>
            <a:endParaRPr lang="en-US" sz="1800" dirty="0">
              <a:solidFill>
                <a:schemeClr val="tx1"/>
              </a:solidFill>
            </a:endParaRPr>
          </a:p>
        </p:txBody>
      </p:sp>
      <p:sp>
        <p:nvSpPr>
          <p:cNvPr id="19" name="Content Placeholder 18">
            <a:extLst>
              <a:ext uri="{FF2B5EF4-FFF2-40B4-BE49-F238E27FC236}">
                <a16:creationId xmlns:a16="http://schemas.microsoft.com/office/drawing/2014/main" id="{2CD9CBEE-ACBE-4045-81F6-E4C1CD5251A6}"/>
              </a:ext>
            </a:extLst>
          </p:cNvPr>
          <p:cNvSpPr>
            <a:spLocks noGrp="1"/>
          </p:cNvSpPr>
          <p:nvPr>
            <p:ph sz="quarter" idx="4"/>
          </p:nvPr>
        </p:nvSpPr>
        <p:spPr>
          <a:xfrm>
            <a:off x="0" y="4624273"/>
            <a:ext cx="8697567" cy="2528225"/>
          </a:xfrm>
        </p:spPr>
        <p:txBody>
          <a:bodyPr>
            <a:normAutofit fontScale="40000" lnSpcReduction="20000"/>
          </a:bodyPr>
          <a:lstStyle/>
          <a:p>
            <a:r>
              <a:rPr lang="en-US" sz="4500" dirty="0">
                <a:solidFill>
                  <a:srgbClr val="5D6164"/>
                </a:solidFill>
                <a:latin typeface="+mj-lt"/>
              </a:rPr>
              <a:t>The snake has held various meanings throughout history, but for the Egyptians, the people of Musa, it was viewed as a representation of </a:t>
            </a:r>
            <a:r>
              <a:rPr lang="en-US" sz="4500" dirty="0">
                <a:solidFill>
                  <a:srgbClr val="5D6164"/>
                </a:solidFill>
                <a:highlight>
                  <a:srgbClr val="FFFF00"/>
                </a:highlight>
                <a:latin typeface="+mj-lt"/>
              </a:rPr>
              <a:t>royalty and deities.</a:t>
            </a:r>
          </a:p>
          <a:p>
            <a:r>
              <a:rPr lang="en-US" sz="4500" dirty="0" err="1">
                <a:solidFill>
                  <a:srgbClr val="5D6164"/>
                </a:solidFill>
                <a:latin typeface="+mj-lt"/>
              </a:rPr>
              <a:t>Firone’s</a:t>
            </a:r>
            <a:r>
              <a:rPr lang="en-US" sz="4500" dirty="0">
                <a:solidFill>
                  <a:srgbClr val="5D6164"/>
                </a:solidFill>
                <a:latin typeface="+mj-lt"/>
              </a:rPr>
              <a:t> sorcerers knew how to create chemical reactions that allowed pieces of rope to move, mimicking slithering snakes.  In response, Allah allowed Musa’s staff to turn into a REAL snake that ate all the other fake snakes.  When the sorcerers saw this, they recognized it as a true miracle, and instantly believed in the message of Musa.  </a:t>
            </a:r>
            <a:endParaRPr lang="en-US" sz="4500" dirty="0">
              <a:latin typeface="+mj-lt"/>
            </a:endParaRPr>
          </a:p>
          <a:p>
            <a:endParaRPr lang="en-US" dirty="0"/>
          </a:p>
        </p:txBody>
      </p:sp>
      <p:pic>
        <p:nvPicPr>
          <p:cNvPr id="1030" name="Picture 6">
            <a:hlinkClick r:id="rId3"/>
            <a:extLst>
              <a:ext uri="{FF2B5EF4-FFF2-40B4-BE49-F238E27FC236}">
                <a16:creationId xmlns:a16="http://schemas.microsoft.com/office/drawing/2014/main" id="{15C0CA38-8E76-451D-82E0-EE7015BF3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930" y="2135333"/>
            <a:ext cx="8593672" cy="156362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0CB15B1-30DA-45AB-9C16-2B0B95C8CD84}"/>
              </a:ext>
            </a:extLst>
          </p:cNvPr>
          <p:cNvSpPr/>
          <p:nvPr/>
        </p:nvSpPr>
        <p:spPr>
          <a:xfrm>
            <a:off x="2933698" y="339531"/>
            <a:ext cx="8770573" cy="1569660"/>
          </a:xfrm>
          <a:prstGeom prst="rect">
            <a:avLst/>
          </a:prstGeom>
        </p:spPr>
        <p:txBody>
          <a:bodyPr wrap="square">
            <a:spAutoFit/>
          </a:bodyPr>
          <a:lstStyle/>
          <a:p>
            <a:r>
              <a:rPr lang="en-US" sz="2400" dirty="0">
                <a:solidFill>
                  <a:srgbClr val="2D2D2D"/>
                </a:solidFill>
                <a:latin typeface="+mj-lt"/>
              </a:rPr>
              <a:t>The snake is referenced several times in the Quran in connection to Prophet Musa (AS) and his famous staff. </a:t>
            </a:r>
          </a:p>
          <a:p>
            <a:r>
              <a:rPr lang="en-US" sz="2400" dirty="0">
                <a:solidFill>
                  <a:srgbClr val="2D2D2D"/>
                </a:solidFill>
                <a:latin typeface="+mj-lt"/>
              </a:rPr>
              <a:t>The staff turning into a snake was one of his miracles to the Pharaoh of Egypt. </a:t>
            </a:r>
            <a:endParaRPr lang="en-US" sz="2400" b="0" i="0" u="none" strike="noStrike" dirty="0">
              <a:solidFill>
                <a:srgbClr val="2D2D2D"/>
              </a:solidFill>
              <a:effectLst/>
              <a:latin typeface="+mj-lt"/>
            </a:endParaRPr>
          </a:p>
        </p:txBody>
      </p:sp>
      <p:pic>
        <p:nvPicPr>
          <p:cNvPr id="6" name="Picture 5" descr="A group of people in costumes&#10;&#10;Description automatically generated">
            <a:extLst>
              <a:ext uri="{FF2B5EF4-FFF2-40B4-BE49-F238E27FC236}">
                <a16:creationId xmlns:a16="http://schemas.microsoft.com/office/drawing/2014/main" id="{F65951C4-4E4A-446F-B7D4-D166C9C2F8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6285" y="4644703"/>
            <a:ext cx="2817986" cy="2043040"/>
          </a:xfrm>
          <a:prstGeom prst="rect">
            <a:avLst/>
          </a:prstGeom>
        </p:spPr>
      </p:pic>
    </p:spTree>
    <p:extLst>
      <p:ext uri="{BB962C8B-B14F-4D97-AF65-F5344CB8AC3E}">
        <p14:creationId xmlns:p14="http://schemas.microsoft.com/office/powerpoint/2010/main" val="3130548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760BE1C-4AAC-4DAD-AB98-BBCB25382050}"/>
              </a:ext>
            </a:extLst>
          </p:cNvPr>
          <p:cNvSpPr>
            <a:spLocks noGrp="1"/>
          </p:cNvSpPr>
          <p:nvPr>
            <p:ph sz="half" idx="4294967295"/>
          </p:nvPr>
        </p:nvSpPr>
        <p:spPr>
          <a:xfrm>
            <a:off x="16062" y="2608201"/>
            <a:ext cx="5629275" cy="1200150"/>
          </a:xfrm>
        </p:spPr>
        <p:txBody>
          <a:bodyPr>
            <a:normAutofit fontScale="77500" lnSpcReduction="20000"/>
          </a:bodyPr>
          <a:lstStyle/>
          <a:p>
            <a:r>
              <a:rPr lang="en-US" sz="2300" dirty="0">
                <a:solidFill>
                  <a:schemeClr val="bg2">
                    <a:lumMod val="50000"/>
                  </a:schemeClr>
                </a:solidFill>
                <a:latin typeface="+mj-lt"/>
              </a:rPr>
              <a:t>In some snake species, the heart is not found at a fixed point in the body. Instead, it </a:t>
            </a:r>
            <a:r>
              <a:rPr lang="en-US" sz="2300" b="1" dirty="0">
                <a:solidFill>
                  <a:schemeClr val="bg2">
                    <a:lumMod val="50000"/>
                  </a:schemeClr>
                </a:solidFill>
                <a:latin typeface="+mj-lt"/>
              </a:rPr>
              <a:t>keeps on moving around</a:t>
            </a:r>
            <a:r>
              <a:rPr lang="en-US" sz="2300" dirty="0">
                <a:solidFill>
                  <a:schemeClr val="bg2">
                    <a:lumMod val="50000"/>
                  </a:schemeClr>
                </a:solidFill>
                <a:latin typeface="+mj-lt"/>
              </a:rPr>
              <a:t> in order to make room for a prey when it is swallowed by the snake.</a:t>
            </a:r>
          </a:p>
          <a:p>
            <a:pPr marL="0" indent="0">
              <a:buNone/>
            </a:pPr>
            <a:endParaRPr lang="en-US" sz="2300" dirty="0">
              <a:latin typeface="+mj-lt"/>
            </a:endParaRPr>
          </a:p>
          <a:p>
            <a:endParaRPr lang="en-US" sz="2300" dirty="0">
              <a:latin typeface="+mj-lt"/>
            </a:endParaRPr>
          </a:p>
          <a:p>
            <a:endParaRPr lang="en-US" sz="2300" dirty="0">
              <a:latin typeface="+mj-lt"/>
            </a:endParaRPr>
          </a:p>
          <a:p>
            <a:endParaRPr lang="en-US" baseline="-25000" dirty="0">
              <a:latin typeface="+mj-lt"/>
            </a:endParaRPr>
          </a:p>
          <a:p>
            <a:endParaRPr lang="en-US" dirty="0">
              <a:latin typeface="+mj-lt"/>
            </a:endParaRPr>
          </a:p>
        </p:txBody>
      </p:sp>
      <p:sp>
        <p:nvSpPr>
          <p:cNvPr id="5" name="Text Placeholder 4">
            <a:extLst>
              <a:ext uri="{FF2B5EF4-FFF2-40B4-BE49-F238E27FC236}">
                <a16:creationId xmlns:a16="http://schemas.microsoft.com/office/drawing/2014/main" id="{43B0875B-7111-4E45-B55E-33E449E0958D}"/>
              </a:ext>
            </a:extLst>
          </p:cNvPr>
          <p:cNvSpPr>
            <a:spLocks noGrp="1"/>
          </p:cNvSpPr>
          <p:nvPr>
            <p:ph type="body" sz="quarter" idx="4294967295"/>
          </p:nvPr>
        </p:nvSpPr>
        <p:spPr>
          <a:xfrm>
            <a:off x="6281657" y="2458170"/>
            <a:ext cx="5181601" cy="823912"/>
          </a:xfrm>
        </p:spPr>
        <p:txBody>
          <a:bodyPr>
            <a:noAutofit/>
          </a:bodyPr>
          <a:lstStyle/>
          <a:p>
            <a:r>
              <a:rPr lang="en-US" sz="1800" dirty="0">
                <a:solidFill>
                  <a:srgbClr val="7030A0"/>
                </a:solidFill>
                <a:latin typeface="+mj-lt"/>
              </a:rPr>
              <a:t>The venom from a Brazilian pit viper is used in a drug to treat high blood pressure</a:t>
            </a:r>
          </a:p>
        </p:txBody>
      </p:sp>
      <p:sp>
        <p:nvSpPr>
          <p:cNvPr id="6" name="Content Placeholder 5">
            <a:extLst>
              <a:ext uri="{FF2B5EF4-FFF2-40B4-BE49-F238E27FC236}">
                <a16:creationId xmlns:a16="http://schemas.microsoft.com/office/drawing/2014/main" id="{3B352860-DE0B-43ED-843D-90AFEE8041F0}"/>
              </a:ext>
            </a:extLst>
          </p:cNvPr>
          <p:cNvSpPr>
            <a:spLocks noGrp="1"/>
          </p:cNvSpPr>
          <p:nvPr>
            <p:ph sz="quarter" idx="4294967295"/>
          </p:nvPr>
        </p:nvSpPr>
        <p:spPr>
          <a:xfrm>
            <a:off x="6290732" y="3107198"/>
            <a:ext cx="5181601" cy="3362325"/>
          </a:xfrm>
        </p:spPr>
        <p:txBody>
          <a:bodyPr>
            <a:normAutofit/>
          </a:bodyPr>
          <a:lstStyle/>
          <a:p>
            <a:endParaRPr lang="en-US" sz="1800" dirty="0">
              <a:solidFill>
                <a:schemeClr val="accent6"/>
              </a:solidFill>
              <a:latin typeface="+mj-lt"/>
            </a:endParaRPr>
          </a:p>
          <a:p>
            <a:r>
              <a:rPr lang="en-US" sz="1800" dirty="0">
                <a:solidFill>
                  <a:srgbClr val="C00000"/>
                </a:solidFill>
                <a:latin typeface="+mj-lt"/>
              </a:rPr>
              <a:t>Most snakes are not harmful to humans and they   help balance the ecosystem by keeping the population of rats, mice and birds under control.</a:t>
            </a:r>
            <a:endParaRPr lang="en-US" sz="1800" baseline="-25000" dirty="0">
              <a:solidFill>
                <a:srgbClr val="C00000"/>
              </a:solidFill>
              <a:latin typeface="+mj-lt"/>
            </a:endParaRPr>
          </a:p>
          <a:p>
            <a:endParaRPr lang="en-US" sz="1800" dirty="0">
              <a:solidFill>
                <a:schemeClr val="accent6"/>
              </a:solidFill>
              <a:latin typeface="+mj-lt"/>
            </a:endParaRPr>
          </a:p>
          <a:p>
            <a:endParaRPr lang="en-US" sz="1800" dirty="0">
              <a:solidFill>
                <a:schemeClr val="accent6"/>
              </a:solidFill>
              <a:latin typeface="+mj-lt"/>
            </a:endParaRPr>
          </a:p>
        </p:txBody>
      </p:sp>
      <p:sp>
        <p:nvSpPr>
          <p:cNvPr id="2" name="Title 1">
            <a:extLst>
              <a:ext uri="{FF2B5EF4-FFF2-40B4-BE49-F238E27FC236}">
                <a16:creationId xmlns:a16="http://schemas.microsoft.com/office/drawing/2014/main" id="{ACEC053D-C55D-43BB-BFAA-6EFF6A3420A8}"/>
              </a:ext>
            </a:extLst>
          </p:cNvPr>
          <p:cNvSpPr>
            <a:spLocks noGrp="1"/>
          </p:cNvSpPr>
          <p:nvPr>
            <p:ph type="title" idx="4294967295"/>
          </p:nvPr>
        </p:nvSpPr>
        <p:spPr>
          <a:xfrm>
            <a:off x="0" y="92075"/>
            <a:ext cx="7442200" cy="1563688"/>
          </a:xfrm>
        </p:spPr>
        <p:txBody>
          <a:bodyPr>
            <a:normAutofit/>
          </a:bodyPr>
          <a:lstStyle/>
          <a:p>
            <a:r>
              <a:rPr lang="en-US" dirty="0"/>
              <a:t>Amazing Snake </a:t>
            </a:r>
            <a:r>
              <a:rPr lang="en-US" dirty="0" err="1"/>
              <a:t>Factssss</a:t>
            </a:r>
            <a:r>
              <a:rPr lang="en-US" dirty="0"/>
              <a:t>…</a:t>
            </a:r>
          </a:p>
        </p:txBody>
      </p:sp>
      <p:sp>
        <p:nvSpPr>
          <p:cNvPr id="8" name="Rectangle 7">
            <a:extLst>
              <a:ext uri="{FF2B5EF4-FFF2-40B4-BE49-F238E27FC236}">
                <a16:creationId xmlns:a16="http://schemas.microsoft.com/office/drawing/2014/main" id="{A7024E54-65C1-427E-B98D-B5E6861AB5A8}"/>
              </a:ext>
            </a:extLst>
          </p:cNvPr>
          <p:cNvSpPr/>
          <p:nvPr/>
        </p:nvSpPr>
        <p:spPr>
          <a:xfrm>
            <a:off x="-1" y="5382143"/>
            <a:ext cx="6290733" cy="1323439"/>
          </a:xfrm>
          <a:prstGeom prst="rect">
            <a:avLst/>
          </a:prstGeom>
        </p:spPr>
        <p:txBody>
          <a:bodyPr wrap="square">
            <a:spAutoFit/>
          </a:bodyPr>
          <a:lstStyle/>
          <a:p>
            <a:pPr marL="285750" indent="-285750">
              <a:buFontTx/>
              <a:buChar char="-"/>
            </a:pPr>
            <a:r>
              <a:rPr lang="en-US" sz="1600" dirty="0">
                <a:solidFill>
                  <a:schemeClr val="accent6">
                    <a:lumMod val="60000"/>
                    <a:lumOff val="40000"/>
                  </a:schemeClr>
                </a:solidFill>
                <a:latin typeface="+mj-lt"/>
              </a:rPr>
              <a:t>Snakes cannot chew, so they must swallow their food</a:t>
            </a:r>
          </a:p>
          <a:p>
            <a:r>
              <a:rPr lang="en-US" sz="1600" dirty="0">
                <a:solidFill>
                  <a:schemeClr val="accent6">
                    <a:lumMod val="60000"/>
                    <a:lumOff val="40000"/>
                  </a:schemeClr>
                </a:solidFill>
                <a:latin typeface="+mj-lt"/>
              </a:rPr>
              <a:t>     whole. They are able to stretch their mouths very wide</a:t>
            </a:r>
          </a:p>
          <a:p>
            <a:r>
              <a:rPr lang="en-US" sz="1600" dirty="0">
                <a:solidFill>
                  <a:schemeClr val="accent6">
                    <a:lumMod val="60000"/>
                    <a:lumOff val="40000"/>
                  </a:schemeClr>
                </a:solidFill>
                <a:latin typeface="+mj-lt"/>
              </a:rPr>
              <a:t>     because they have a very flexible lower jaw. Snakes can</a:t>
            </a:r>
          </a:p>
          <a:p>
            <a:r>
              <a:rPr lang="en-US" sz="1600" dirty="0">
                <a:solidFill>
                  <a:schemeClr val="accent6">
                    <a:lumMod val="60000"/>
                    <a:lumOff val="40000"/>
                  </a:schemeClr>
                </a:solidFill>
                <a:latin typeface="+mj-lt"/>
              </a:rPr>
              <a:t>     eat other animals that are 75%–100% bigger than their</a:t>
            </a:r>
          </a:p>
          <a:p>
            <a:r>
              <a:rPr lang="en-US" sz="1600" dirty="0">
                <a:solidFill>
                  <a:schemeClr val="accent6">
                    <a:lumMod val="60000"/>
                    <a:lumOff val="40000"/>
                  </a:schemeClr>
                </a:solidFill>
                <a:latin typeface="+mj-lt"/>
              </a:rPr>
              <a:t>     own bodies.</a:t>
            </a:r>
          </a:p>
        </p:txBody>
      </p:sp>
      <p:pic>
        <p:nvPicPr>
          <p:cNvPr id="7" name="Picture 6" descr="A giraffe standing on top of a grass covered field&#10;&#10;Description automatically generated">
            <a:extLst>
              <a:ext uri="{FF2B5EF4-FFF2-40B4-BE49-F238E27FC236}">
                <a16:creationId xmlns:a16="http://schemas.microsoft.com/office/drawing/2014/main" id="{5420ED6E-A853-4EA8-B052-BC73ABF77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8310" y="979029"/>
            <a:ext cx="1242034" cy="1560305"/>
          </a:xfrm>
          <a:prstGeom prst="rect">
            <a:avLst/>
          </a:prstGeom>
        </p:spPr>
      </p:pic>
      <p:sp>
        <p:nvSpPr>
          <p:cNvPr id="10" name="TextBox 9">
            <a:extLst>
              <a:ext uri="{FF2B5EF4-FFF2-40B4-BE49-F238E27FC236}">
                <a16:creationId xmlns:a16="http://schemas.microsoft.com/office/drawing/2014/main" id="{4D143AD8-6BFC-4225-8AEE-A6D080939442}"/>
              </a:ext>
            </a:extLst>
          </p:cNvPr>
          <p:cNvSpPr txBox="1"/>
          <p:nvPr/>
        </p:nvSpPr>
        <p:spPr>
          <a:xfrm>
            <a:off x="6290732" y="1012880"/>
            <a:ext cx="5693085" cy="1477328"/>
          </a:xfrm>
          <a:prstGeom prst="rect">
            <a:avLst/>
          </a:prstGeom>
          <a:noFill/>
        </p:spPr>
        <p:txBody>
          <a:bodyPr wrap="square" rtlCol="0">
            <a:spAutoFit/>
          </a:bodyPr>
          <a:lstStyle/>
          <a:p>
            <a:r>
              <a:rPr lang="en-US" dirty="0">
                <a:solidFill>
                  <a:schemeClr val="accent6"/>
                </a:solidFill>
                <a:latin typeface="+mj-lt"/>
              </a:rPr>
              <a:t>- The word “cobra” means “hooded.” Some cobras have large spots on the back of their hood that look like eyes to make them appear intimating even from behind.</a:t>
            </a:r>
          </a:p>
          <a:p>
            <a:endParaRPr lang="en-US" dirty="0"/>
          </a:p>
        </p:txBody>
      </p:sp>
      <p:pic>
        <p:nvPicPr>
          <p:cNvPr id="14" name="Picture 13" descr="A close up of an animal&#10;&#10;Description automatically generated">
            <a:extLst>
              <a:ext uri="{FF2B5EF4-FFF2-40B4-BE49-F238E27FC236}">
                <a16:creationId xmlns:a16="http://schemas.microsoft.com/office/drawing/2014/main" id="{A7CD5FF7-0C09-4D54-BF8B-9F5DA2E0E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699" y="1197945"/>
            <a:ext cx="1443178" cy="1122472"/>
          </a:xfrm>
          <a:prstGeom prst="rect">
            <a:avLst/>
          </a:prstGeom>
        </p:spPr>
      </p:pic>
      <p:pic>
        <p:nvPicPr>
          <p:cNvPr id="16" name="Picture 15" descr="A picture containing outdoor, grass, animal, bird&#10;&#10;Description automatically generated">
            <a:extLst>
              <a:ext uri="{FF2B5EF4-FFF2-40B4-BE49-F238E27FC236}">
                <a16:creationId xmlns:a16="http://schemas.microsoft.com/office/drawing/2014/main" id="{9040DB10-3F32-4F77-87C3-636083F8E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909" y="4932814"/>
            <a:ext cx="2502047" cy="1668484"/>
          </a:xfrm>
          <a:prstGeom prst="rect">
            <a:avLst/>
          </a:prstGeom>
        </p:spPr>
      </p:pic>
      <p:sp>
        <p:nvSpPr>
          <p:cNvPr id="17" name="Rectangle 16">
            <a:extLst>
              <a:ext uri="{FF2B5EF4-FFF2-40B4-BE49-F238E27FC236}">
                <a16:creationId xmlns:a16="http://schemas.microsoft.com/office/drawing/2014/main" id="{C5378744-8AEC-4D11-B5E8-B0B79EE79B7C}"/>
              </a:ext>
            </a:extLst>
          </p:cNvPr>
          <p:cNvSpPr/>
          <p:nvPr/>
        </p:nvSpPr>
        <p:spPr>
          <a:xfrm>
            <a:off x="242466" y="3996161"/>
            <a:ext cx="5402871" cy="954107"/>
          </a:xfrm>
          <a:prstGeom prst="rect">
            <a:avLst/>
          </a:prstGeom>
        </p:spPr>
        <p:txBody>
          <a:bodyPr wrap="square">
            <a:spAutoFit/>
          </a:bodyPr>
          <a:lstStyle/>
          <a:p>
            <a:r>
              <a:rPr lang="en-US" dirty="0">
                <a:latin typeface="+mj-lt"/>
              </a:rPr>
              <a:t>- </a:t>
            </a:r>
            <a:r>
              <a:rPr lang="en-US" dirty="0">
                <a:solidFill>
                  <a:srgbClr val="FF0000"/>
                </a:solidFill>
                <a:latin typeface="+mj-lt"/>
              </a:rPr>
              <a:t>Some snakes have over 200 teeth. The teeth aren’t used for chewing but they point backward to prevent prey from escaping the snake’s throat</a:t>
            </a:r>
            <a:r>
              <a:rPr lang="en-US" sz="2000" dirty="0">
                <a:latin typeface="+mj-lt"/>
              </a:rPr>
              <a:t>.</a:t>
            </a:r>
            <a:endParaRPr lang="en-US" sz="2000" baseline="-25000" dirty="0">
              <a:latin typeface="+mj-lt"/>
            </a:endParaRPr>
          </a:p>
        </p:txBody>
      </p:sp>
      <p:sp>
        <p:nvSpPr>
          <p:cNvPr id="3" name="Rectangle 2">
            <a:extLst>
              <a:ext uri="{FF2B5EF4-FFF2-40B4-BE49-F238E27FC236}">
                <a16:creationId xmlns:a16="http://schemas.microsoft.com/office/drawing/2014/main" id="{E3D6C836-DEB2-4863-A407-609EBB1740F2}"/>
              </a:ext>
            </a:extLst>
          </p:cNvPr>
          <p:cNvSpPr/>
          <p:nvPr/>
        </p:nvSpPr>
        <p:spPr>
          <a:xfrm>
            <a:off x="349490" y="1465132"/>
            <a:ext cx="2699517" cy="666849"/>
          </a:xfrm>
          <a:prstGeom prst="rect">
            <a:avLst/>
          </a:prstGeom>
        </p:spPr>
        <p:txBody>
          <a:bodyPr wrap="square">
            <a:spAutoFit/>
          </a:bodyPr>
          <a:lstStyle/>
          <a:p>
            <a:r>
              <a:rPr lang="en-US" baseline="-25000" dirty="0">
                <a:solidFill>
                  <a:schemeClr val="accent2">
                    <a:lumMod val="75000"/>
                  </a:schemeClr>
                </a:solidFill>
                <a:latin typeface="+mj-lt"/>
              </a:rPr>
              <a:t>- </a:t>
            </a:r>
            <a:r>
              <a:rPr lang="en-US" sz="2800" baseline="-25000" dirty="0">
                <a:solidFill>
                  <a:schemeClr val="accent2">
                    <a:lumMod val="75000"/>
                  </a:schemeClr>
                </a:solidFill>
                <a:latin typeface="+mj-lt"/>
              </a:rPr>
              <a:t>Snakes smell with their tongue</a:t>
            </a:r>
            <a:r>
              <a:rPr lang="en-US" baseline="-25000" dirty="0">
                <a:solidFill>
                  <a:schemeClr val="accent2">
                    <a:lumMod val="75000"/>
                  </a:schemeClr>
                </a:solidFill>
                <a:latin typeface="+mj-lt"/>
              </a:rPr>
              <a:t>.</a:t>
            </a:r>
            <a:endParaRPr lang="en-US" dirty="0">
              <a:solidFill>
                <a:schemeClr val="accent2">
                  <a:lumMod val="75000"/>
                </a:schemeClr>
              </a:solidFill>
              <a:latin typeface="+mj-lt"/>
            </a:endParaRPr>
          </a:p>
        </p:txBody>
      </p:sp>
    </p:spTree>
    <p:extLst>
      <p:ext uri="{BB962C8B-B14F-4D97-AF65-F5344CB8AC3E}">
        <p14:creationId xmlns:p14="http://schemas.microsoft.com/office/powerpoint/2010/main" val="3113183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1DC79-2A44-47FD-9C87-9362E80687B5}"/>
              </a:ext>
            </a:extLst>
          </p:cNvPr>
          <p:cNvSpPr>
            <a:spLocks noGrp="1"/>
          </p:cNvSpPr>
          <p:nvPr>
            <p:ph type="title"/>
          </p:nvPr>
        </p:nvSpPr>
        <p:spPr>
          <a:xfrm>
            <a:off x="4181040" y="1950858"/>
            <a:ext cx="4198743" cy="4288362"/>
          </a:xfrm>
        </p:spPr>
        <p:txBody>
          <a:bodyPr vert="horz" lIns="91440" tIns="45720" rIns="91440" bIns="45720" rtlCol="0" anchor="ctr">
            <a:normAutofit fontScale="90000"/>
          </a:bodyPr>
          <a:lstStyle/>
          <a:p>
            <a:pPr>
              <a:lnSpc>
                <a:spcPct val="95000"/>
              </a:lnSpc>
            </a:pPr>
            <a:br>
              <a:rPr lang="en-US" sz="2400" dirty="0">
                <a:solidFill>
                  <a:schemeClr val="tx2"/>
                </a:solidFill>
              </a:rPr>
            </a:br>
            <a:br>
              <a:rPr lang="en-US" sz="2400" dirty="0">
                <a:solidFill>
                  <a:schemeClr val="tx2"/>
                </a:solidFill>
              </a:rPr>
            </a:br>
            <a:r>
              <a:rPr lang="en-US" sz="2400" dirty="0">
                <a:solidFill>
                  <a:schemeClr val="tx2"/>
                </a:solidFill>
              </a:rPr>
              <a:t>Why did Allah (S) create creepy things like bugs?</a:t>
            </a:r>
            <a:br>
              <a:rPr lang="en-US" sz="2400" dirty="0">
                <a:solidFill>
                  <a:schemeClr val="tx2"/>
                </a:solidFill>
              </a:rPr>
            </a:br>
            <a:br>
              <a:rPr lang="en-US" sz="2400" dirty="0">
                <a:solidFill>
                  <a:schemeClr val="tx2"/>
                </a:solidFill>
              </a:rPr>
            </a:br>
            <a:r>
              <a:rPr lang="en-US" sz="2400" dirty="0">
                <a:solidFill>
                  <a:schemeClr val="tx2"/>
                </a:solidFill>
              </a:rPr>
              <a:t>    	</a:t>
            </a:r>
            <a:br>
              <a:rPr lang="en-US" sz="2400" dirty="0">
                <a:solidFill>
                  <a:schemeClr val="tx2"/>
                </a:solidFill>
              </a:rPr>
            </a:br>
            <a:r>
              <a:rPr lang="en-US" sz="2400" dirty="0">
                <a:solidFill>
                  <a:schemeClr val="tx2"/>
                </a:solidFill>
              </a:rPr>
              <a:t>	Harmful things like</a:t>
            </a:r>
            <a:br>
              <a:rPr lang="en-US" sz="2400" dirty="0">
                <a:solidFill>
                  <a:schemeClr val="tx2"/>
                </a:solidFill>
              </a:rPr>
            </a:br>
            <a:r>
              <a:rPr lang="en-US" sz="2400" dirty="0">
                <a:solidFill>
                  <a:schemeClr val="tx2"/>
                </a:solidFill>
              </a:rPr>
              <a:t>    	bacteria?</a:t>
            </a:r>
            <a:br>
              <a:rPr lang="en-US" sz="2400" dirty="0">
                <a:solidFill>
                  <a:schemeClr val="tx2"/>
                </a:solidFill>
              </a:rPr>
            </a:br>
            <a:br>
              <a:rPr lang="en-US" sz="2400" dirty="0">
                <a:solidFill>
                  <a:schemeClr val="tx2"/>
                </a:solidFill>
              </a:rPr>
            </a:br>
            <a:br>
              <a:rPr lang="en-US" sz="2400" dirty="0">
                <a:solidFill>
                  <a:schemeClr val="tx2"/>
                </a:solidFill>
              </a:rPr>
            </a:br>
            <a:br>
              <a:rPr lang="en-US" sz="2400" dirty="0">
                <a:solidFill>
                  <a:schemeClr val="tx2"/>
                </a:solidFill>
              </a:rPr>
            </a:br>
            <a:r>
              <a:rPr lang="en-US" sz="2400" dirty="0">
                <a:solidFill>
                  <a:schemeClr val="tx2"/>
                </a:solidFill>
              </a:rPr>
              <a:t>Thing that can be used for violence, like weapons?</a:t>
            </a:r>
            <a:br>
              <a:rPr lang="en-US" sz="2400" dirty="0">
                <a:solidFill>
                  <a:schemeClr val="tx2"/>
                </a:solidFill>
              </a:rPr>
            </a:br>
            <a:br>
              <a:rPr lang="en-US" sz="2400" dirty="0">
                <a:solidFill>
                  <a:schemeClr val="tx2"/>
                </a:solidFill>
              </a:rPr>
            </a:br>
            <a:br>
              <a:rPr lang="en-US" sz="2400" dirty="0">
                <a:solidFill>
                  <a:schemeClr val="tx2"/>
                </a:solidFill>
              </a:rPr>
            </a:br>
            <a:br>
              <a:rPr lang="en-US" sz="2400" dirty="0">
                <a:solidFill>
                  <a:schemeClr val="tx2"/>
                </a:solidFill>
              </a:rPr>
            </a:br>
            <a:br>
              <a:rPr lang="en-US" sz="2400" dirty="0">
                <a:solidFill>
                  <a:schemeClr val="tx2"/>
                </a:solidFill>
              </a:rPr>
            </a:br>
            <a:r>
              <a:rPr lang="en-US" sz="3600" i="1" dirty="0">
                <a:solidFill>
                  <a:schemeClr val="tx2"/>
                </a:solidFill>
              </a:rPr>
              <a:t>How are these things created FOR me?</a:t>
            </a:r>
            <a:br>
              <a:rPr lang="en-US" sz="2400" i="1" dirty="0">
                <a:solidFill>
                  <a:schemeClr val="tx2"/>
                </a:solidFill>
              </a:rPr>
            </a:br>
            <a:r>
              <a:rPr lang="en-US" sz="2400" dirty="0">
                <a:solidFill>
                  <a:schemeClr val="tx2"/>
                </a:solidFill>
              </a:rPr>
              <a:t> </a:t>
            </a:r>
            <a:br>
              <a:rPr lang="en-US" sz="2400" dirty="0">
                <a:solidFill>
                  <a:schemeClr val="tx2"/>
                </a:solidFill>
              </a:rPr>
            </a:br>
            <a:br>
              <a:rPr lang="en-US" sz="2400" dirty="0">
                <a:solidFill>
                  <a:schemeClr val="tx2"/>
                </a:solidFill>
              </a:rPr>
            </a:br>
            <a:endParaRPr lang="en-US" sz="2400" dirty="0">
              <a:solidFill>
                <a:schemeClr val="tx2"/>
              </a:solidFill>
            </a:endParaRPr>
          </a:p>
        </p:txBody>
      </p:sp>
      <p:sp>
        <p:nvSpPr>
          <p:cNvPr id="3" name="Rectangle 2">
            <a:extLst>
              <a:ext uri="{FF2B5EF4-FFF2-40B4-BE49-F238E27FC236}">
                <a16:creationId xmlns:a16="http://schemas.microsoft.com/office/drawing/2014/main" id="{36521249-7610-4151-A0AD-2626B5ABC8C4}"/>
              </a:ext>
            </a:extLst>
          </p:cNvPr>
          <p:cNvSpPr/>
          <p:nvPr/>
        </p:nvSpPr>
        <p:spPr>
          <a:xfrm>
            <a:off x="166251" y="598033"/>
            <a:ext cx="2928742" cy="5693866"/>
          </a:xfrm>
          <a:prstGeom prst="rect">
            <a:avLst/>
          </a:prstGeom>
        </p:spPr>
        <p:txBody>
          <a:bodyPr wrap="square">
            <a:spAutoFit/>
          </a:bodyPr>
          <a:lstStyle/>
          <a:p>
            <a:r>
              <a:rPr lang="en-US" sz="2800" dirty="0">
                <a:solidFill>
                  <a:schemeClr val="tx2"/>
                </a:solidFill>
              </a:rPr>
              <a:t>IF EVERYTHING ON Earth was created FOR us….</a:t>
            </a:r>
          </a:p>
          <a:p>
            <a:endParaRPr lang="en-US" sz="2800" dirty="0">
              <a:solidFill>
                <a:schemeClr val="tx2"/>
              </a:solidFill>
            </a:endParaRPr>
          </a:p>
          <a:p>
            <a:pPr algn="ctr"/>
            <a:r>
              <a:rPr lang="en-US" sz="2800" dirty="0">
                <a:solidFill>
                  <a:schemeClr val="tx2"/>
                </a:solidFill>
              </a:rPr>
              <a:t>Why does Allah (S) create harmful things? </a:t>
            </a:r>
          </a:p>
          <a:p>
            <a:pPr algn="ctr"/>
            <a:endParaRPr lang="en-US" sz="2800" dirty="0">
              <a:solidFill>
                <a:schemeClr val="tx2"/>
              </a:solidFill>
            </a:endParaRPr>
          </a:p>
          <a:p>
            <a:pPr algn="ctr"/>
            <a:r>
              <a:rPr lang="en-US" sz="2800" dirty="0">
                <a:solidFill>
                  <a:schemeClr val="tx2"/>
                </a:solidFill>
              </a:rPr>
              <a:t>Things that scare us? </a:t>
            </a:r>
          </a:p>
          <a:p>
            <a:pPr algn="ctr"/>
            <a:endParaRPr lang="en-US" sz="2800" dirty="0">
              <a:solidFill>
                <a:schemeClr val="tx2"/>
              </a:solidFill>
            </a:endParaRPr>
          </a:p>
          <a:p>
            <a:pPr algn="ctr"/>
            <a:r>
              <a:rPr lang="en-US" sz="2800" dirty="0">
                <a:solidFill>
                  <a:schemeClr val="tx2"/>
                </a:solidFill>
              </a:rPr>
              <a:t>Things we are not allowed to eat/do?</a:t>
            </a:r>
            <a:endParaRPr lang="en-US" sz="2800" dirty="0"/>
          </a:p>
        </p:txBody>
      </p:sp>
      <p:pic>
        <p:nvPicPr>
          <p:cNvPr id="5" name="Picture 4" descr="A picture containing drawing&#10;&#10;Description automatically generated">
            <a:extLst>
              <a:ext uri="{FF2B5EF4-FFF2-40B4-BE49-F238E27FC236}">
                <a16:creationId xmlns:a16="http://schemas.microsoft.com/office/drawing/2014/main" id="{90509788-8F2C-4D29-8524-1D74B23CA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6502" y="410018"/>
            <a:ext cx="1240507" cy="1540840"/>
          </a:xfrm>
          <a:prstGeom prst="rect">
            <a:avLst/>
          </a:prstGeom>
        </p:spPr>
      </p:pic>
      <p:pic>
        <p:nvPicPr>
          <p:cNvPr id="11" name="Picture 10" descr="A picture containing fabric&#10;&#10;Description automatically generated">
            <a:extLst>
              <a:ext uri="{FF2B5EF4-FFF2-40B4-BE49-F238E27FC236}">
                <a16:creationId xmlns:a16="http://schemas.microsoft.com/office/drawing/2014/main" id="{F89AAF8B-42CE-4D0D-9B7E-866960439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8453" y="2297162"/>
            <a:ext cx="968535" cy="1075238"/>
          </a:xfrm>
          <a:prstGeom prst="rect">
            <a:avLst/>
          </a:prstGeom>
        </p:spPr>
      </p:pic>
      <p:pic>
        <p:nvPicPr>
          <p:cNvPr id="18" name="Picture 17" descr="A drawing of a face&#10;&#10;Description automatically generated">
            <a:extLst>
              <a:ext uri="{FF2B5EF4-FFF2-40B4-BE49-F238E27FC236}">
                <a16:creationId xmlns:a16="http://schemas.microsoft.com/office/drawing/2014/main" id="{339B825F-7340-4E67-BC20-A7C901792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256" y="3444966"/>
            <a:ext cx="1574358" cy="1311965"/>
          </a:xfrm>
          <a:prstGeom prst="rect">
            <a:avLst/>
          </a:prstGeom>
        </p:spPr>
      </p:pic>
    </p:spTree>
    <p:extLst>
      <p:ext uri="{BB962C8B-B14F-4D97-AF65-F5344CB8AC3E}">
        <p14:creationId xmlns:p14="http://schemas.microsoft.com/office/powerpoint/2010/main" val="245746514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CCD3F-0233-495A-863A-E2245D15C3EF}"/>
              </a:ext>
            </a:extLst>
          </p:cNvPr>
          <p:cNvSpPr>
            <a:spLocks noGrp="1"/>
          </p:cNvSpPr>
          <p:nvPr>
            <p:ph type="title"/>
          </p:nvPr>
        </p:nvSpPr>
        <p:spPr>
          <a:xfrm>
            <a:off x="1220183" y="2648642"/>
            <a:ext cx="9869848" cy="1560716"/>
          </a:xfrm>
        </p:spPr>
        <p:txBody>
          <a:bodyPr/>
          <a:lstStyle/>
          <a:p>
            <a:r>
              <a:rPr lang="en-US" dirty="0"/>
              <a:t>How many </a:t>
            </a:r>
            <a:r>
              <a:rPr lang="en-US" i="1" dirty="0"/>
              <a:t>Ayat</a:t>
            </a:r>
            <a:r>
              <a:rPr lang="en-US" dirty="0"/>
              <a:t> mention animals?</a:t>
            </a:r>
          </a:p>
        </p:txBody>
      </p:sp>
      <p:sp>
        <p:nvSpPr>
          <p:cNvPr id="3" name="Action Button: Help 2">
            <a:hlinkClick r:id="" action="ppaction://noaction" highlightClick="1"/>
            <a:extLst>
              <a:ext uri="{FF2B5EF4-FFF2-40B4-BE49-F238E27FC236}">
                <a16:creationId xmlns:a16="http://schemas.microsoft.com/office/drawing/2014/main" id="{7FD6CBF5-56F3-4C87-B596-A8BEA59FA710}"/>
              </a:ext>
            </a:extLst>
          </p:cNvPr>
          <p:cNvSpPr/>
          <p:nvPr/>
        </p:nvSpPr>
        <p:spPr>
          <a:xfrm>
            <a:off x="4556370" y="3999116"/>
            <a:ext cx="2485292" cy="2016370"/>
          </a:xfrm>
          <a:prstGeom prst="actionButtonHel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8198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1149-090E-4BA1-B1B2-DEF0B9F328A3}"/>
              </a:ext>
            </a:extLst>
          </p:cNvPr>
          <p:cNvSpPr>
            <a:spLocks noGrp="1"/>
          </p:cNvSpPr>
          <p:nvPr>
            <p:ph type="title"/>
          </p:nvPr>
        </p:nvSpPr>
        <p:spPr>
          <a:xfrm>
            <a:off x="2809983" y="-153034"/>
            <a:ext cx="6723631" cy="5122599"/>
          </a:xfrm>
        </p:spPr>
        <p:txBody>
          <a:bodyPr vert="horz" lIns="91440" tIns="45720" rIns="91440" bIns="45720" rtlCol="0" anchor="ctr">
            <a:normAutofit fontScale="90000"/>
          </a:bodyPr>
          <a:lstStyle/>
          <a:p>
            <a:pPr>
              <a:lnSpc>
                <a:spcPct val="95000"/>
              </a:lnSpc>
            </a:pPr>
            <a:br>
              <a:rPr lang="en-US" sz="1100" dirty="0">
                <a:solidFill>
                  <a:schemeClr val="tx2"/>
                </a:solidFill>
              </a:rPr>
            </a:br>
            <a:br>
              <a:rPr lang="en-US" sz="1100" dirty="0">
                <a:solidFill>
                  <a:schemeClr val="tx2"/>
                </a:solidFill>
              </a:rPr>
            </a:br>
            <a:br>
              <a:rPr lang="en-US" sz="2800" dirty="0">
                <a:solidFill>
                  <a:schemeClr val="tx2"/>
                </a:solidFill>
              </a:rPr>
            </a:br>
            <a:r>
              <a:rPr lang="en-US" sz="2800" dirty="0">
                <a:solidFill>
                  <a:schemeClr val="tx2"/>
                </a:solidFill>
              </a:rPr>
              <a:t>Evil is created in order to show the beauty of what is good.</a:t>
            </a:r>
            <a:br>
              <a:rPr lang="en-US" sz="2800" dirty="0">
                <a:solidFill>
                  <a:schemeClr val="tx2"/>
                </a:solidFill>
              </a:rPr>
            </a:br>
            <a:r>
              <a:rPr lang="en-US" sz="2800" dirty="0">
                <a:solidFill>
                  <a:schemeClr val="tx2"/>
                </a:solidFill>
              </a:rPr>
              <a:t> </a:t>
            </a:r>
            <a:br>
              <a:rPr lang="en-US" sz="2800" dirty="0">
                <a:solidFill>
                  <a:schemeClr val="tx2"/>
                </a:solidFill>
              </a:rPr>
            </a:br>
            <a:br>
              <a:rPr lang="en-US" sz="2800" dirty="0">
                <a:solidFill>
                  <a:schemeClr val="tx2"/>
                </a:solidFill>
              </a:rPr>
            </a:br>
            <a:r>
              <a:rPr lang="en-US" sz="2800" u="sng" dirty="0">
                <a:solidFill>
                  <a:schemeClr val="tx2"/>
                </a:solidFill>
              </a:rPr>
              <a:t>For instance:</a:t>
            </a:r>
            <a:br>
              <a:rPr lang="en-US" sz="2800" dirty="0">
                <a:solidFill>
                  <a:schemeClr val="tx2"/>
                </a:solidFill>
              </a:rPr>
            </a:br>
            <a:br>
              <a:rPr lang="en-US" sz="2800" dirty="0">
                <a:solidFill>
                  <a:schemeClr val="tx2"/>
                </a:solidFill>
              </a:rPr>
            </a:br>
            <a:r>
              <a:rPr lang="en-US" sz="2200" dirty="0">
                <a:solidFill>
                  <a:schemeClr val="tx2"/>
                </a:solidFill>
              </a:rPr>
              <a:t>**If there were no diseases, it would be impossible to know what a great blessing health is. </a:t>
            </a:r>
            <a:br>
              <a:rPr lang="en-US" sz="2200" dirty="0">
                <a:solidFill>
                  <a:schemeClr val="tx2"/>
                </a:solidFill>
              </a:rPr>
            </a:br>
            <a:br>
              <a:rPr lang="en-US" sz="2200" dirty="0">
                <a:solidFill>
                  <a:schemeClr val="tx2"/>
                </a:solidFill>
              </a:rPr>
            </a:br>
            <a:r>
              <a:rPr lang="en-US" sz="2200" dirty="0">
                <a:solidFill>
                  <a:schemeClr val="tx2"/>
                </a:solidFill>
              </a:rPr>
              <a:t>**If there was no darkness, the value of the light could not be understood.</a:t>
            </a:r>
            <a:br>
              <a:rPr lang="en-US" sz="2200" dirty="0">
                <a:solidFill>
                  <a:schemeClr val="tx2"/>
                </a:solidFill>
              </a:rPr>
            </a:br>
            <a:br>
              <a:rPr lang="en-US" sz="2200" dirty="0">
                <a:solidFill>
                  <a:schemeClr val="tx2"/>
                </a:solidFill>
              </a:rPr>
            </a:br>
            <a:r>
              <a:rPr lang="en-US" sz="2200" dirty="0">
                <a:solidFill>
                  <a:schemeClr val="tx2"/>
                </a:solidFill>
              </a:rPr>
              <a:t>** If there was no evil in the world, the superiority of the good would not be understood.</a:t>
            </a:r>
            <a:br>
              <a:rPr lang="en-US" sz="1800" dirty="0">
                <a:solidFill>
                  <a:schemeClr val="tx2"/>
                </a:solidFill>
              </a:rPr>
            </a:br>
            <a:br>
              <a:rPr lang="en-US" sz="1800" dirty="0">
                <a:solidFill>
                  <a:schemeClr val="tx2"/>
                </a:solidFill>
              </a:rPr>
            </a:br>
            <a:endParaRPr lang="en-US" sz="1800" dirty="0">
              <a:solidFill>
                <a:schemeClr val="tx2"/>
              </a:solidFill>
            </a:endParaRPr>
          </a:p>
        </p:txBody>
      </p:sp>
      <p:sp>
        <p:nvSpPr>
          <p:cNvPr id="3" name="Text Placeholder 2">
            <a:extLst>
              <a:ext uri="{FF2B5EF4-FFF2-40B4-BE49-F238E27FC236}">
                <a16:creationId xmlns:a16="http://schemas.microsoft.com/office/drawing/2014/main" id="{ECFF8CBC-B0CD-4959-A224-4060FB2E8688}"/>
              </a:ext>
            </a:extLst>
          </p:cNvPr>
          <p:cNvSpPr>
            <a:spLocks noGrp="1"/>
          </p:cNvSpPr>
          <p:nvPr>
            <p:ph type="body" idx="1"/>
          </p:nvPr>
        </p:nvSpPr>
        <p:spPr>
          <a:xfrm>
            <a:off x="6351" y="924636"/>
            <a:ext cx="2587463" cy="5465580"/>
          </a:xfrm>
        </p:spPr>
        <p:txBody>
          <a:bodyPr vert="horz" lIns="91440" tIns="45720" rIns="91440" bIns="45720" rtlCol="0" anchor="ctr">
            <a:normAutofit fontScale="77500" lnSpcReduction="20000"/>
          </a:bodyPr>
          <a:lstStyle/>
          <a:p>
            <a:pPr>
              <a:spcBef>
                <a:spcPts val="930"/>
              </a:spcBef>
            </a:pPr>
            <a:r>
              <a:rPr lang="en-US" sz="4800" b="1" dirty="0">
                <a:solidFill>
                  <a:schemeClr val="tx2"/>
                </a:solidFill>
              </a:rPr>
              <a:t>#1. </a:t>
            </a:r>
          </a:p>
          <a:p>
            <a:pPr>
              <a:spcBef>
                <a:spcPts val="930"/>
              </a:spcBef>
            </a:pPr>
            <a:r>
              <a:rPr lang="en-US" sz="3200" b="1" dirty="0">
                <a:solidFill>
                  <a:schemeClr val="tx2"/>
                </a:solidFill>
              </a:rPr>
              <a:t>Everything is recognized by it’s opposite!</a:t>
            </a:r>
          </a:p>
          <a:p>
            <a:pPr algn="l">
              <a:spcBef>
                <a:spcPts val="930"/>
              </a:spcBef>
            </a:pPr>
            <a:endParaRPr lang="en-US" sz="1800" b="1" dirty="0">
              <a:solidFill>
                <a:schemeClr val="tx2"/>
              </a:solidFill>
            </a:endParaRPr>
          </a:p>
          <a:p>
            <a:pPr algn="l">
              <a:spcBef>
                <a:spcPts val="930"/>
              </a:spcBef>
            </a:pPr>
            <a:r>
              <a:rPr lang="en-US" sz="1800" b="1" dirty="0">
                <a:solidFill>
                  <a:schemeClr val="tx2"/>
                </a:solidFill>
              </a:rPr>
              <a:t> </a:t>
            </a:r>
            <a:br>
              <a:rPr lang="en-US" sz="1800" dirty="0">
                <a:solidFill>
                  <a:schemeClr val="tx2"/>
                </a:solidFill>
              </a:rPr>
            </a:br>
            <a:r>
              <a:rPr lang="en-US" sz="2100" dirty="0">
                <a:solidFill>
                  <a:schemeClr val="tx2"/>
                </a:solidFill>
              </a:rPr>
              <a:t>*Happiness is recognized through sadness. </a:t>
            </a:r>
          </a:p>
          <a:p>
            <a:pPr algn="l">
              <a:spcBef>
                <a:spcPts val="930"/>
              </a:spcBef>
            </a:pPr>
            <a:br>
              <a:rPr lang="en-US" sz="2100" dirty="0">
                <a:solidFill>
                  <a:schemeClr val="tx2"/>
                </a:solidFill>
              </a:rPr>
            </a:br>
            <a:r>
              <a:rPr lang="en-US" sz="2100" dirty="0">
                <a:solidFill>
                  <a:schemeClr val="tx2"/>
                </a:solidFill>
              </a:rPr>
              <a:t>*Good is recognized through evil. </a:t>
            </a:r>
          </a:p>
          <a:p>
            <a:pPr algn="l">
              <a:spcBef>
                <a:spcPts val="930"/>
              </a:spcBef>
            </a:pPr>
            <a:endParaRPr lang="en-US" sz="2100" dirty="0">
              <a:solidFill>
                <a:schemeClr val="tx2"/>
              </a:solidFill>
            </a:endParaRPr>
          </a:p>
          <a:p>
            <a:pPr algn="l">
              <a:spcBef>
                <a:spcPts val="930"/>
              </a:spcBef>
            </a:pPr>
            <a:r>
              <a:rPr lang="en-US" sz="2100" dirty="0">
                <a:solidFill>
                  <a:schemeClr val="tx2"/>
                </a:solidFill>
              </a:rPr>
              <a:t>*Cold is recognized through heat.</a:t>
            </a:r>
          </a:p>
          <a:p>
            <a:pPr algn="l">
              <a:spcBef>
                <a:spcPts val="930"/>
              </a:spcBef>
            </a:pPr>
            <a:endParaRPr lang="en-US" sz="1800" dirty="0">
              <a:solidFill>
                <a:schemeClr val="tx2"/>
              </a:solidFill>
            </a:endParaRPr>
          </a:p>
        </p:txBody>
      </p:sp>
      <p:pic>
        <p:nvPicPr>
          <p:cNvPr id="6" name="Picture 5" descr="A picture containing drawing&#10;&#10;Description automatically generated">
            <a:extLst>
              <a:ext uri="{FF2B5EF4-FFF2-40B4-BE49-F238E27FC236}">
                <a16:creationId xmlns:a16="http://schemas.microsoft.com/office/drawing/2014/main" id="{530C3178-C783-4CE8-B7EB-903007324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693" y="5877705"/>
            <a:ext cx="1243286" cy="83554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85BCDC9A-EFE9-437A-9301-7D8375877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297" y="1108303"/>
            <a:ext cx="1864700" cy="1220353"/>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76CE6618-8CEB-47EC-9801-4C2E8BFDB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75" y="156703"/>
            <a:ext cx="1382629" cy="711229"/>
          </a:xfrm>
          <a:prstGeom prst="rect">
            <a:avLst/>
          </a:prstGeom>
        </p:spPr>
      </p:pic>
    </p:spTree>
    <p:extLst>
      <p:ext uri="{BB962C8B-B14F-4D97-AF65-F5344CB8AC3E}">
        <p14:creationId xmlns:p14="http://schemas.microsoft.com/office/powerpoint/2010/main" val="356490974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F9232C-10EC-4E05-BCAA-932062239050}"/>
              </a:ext>
            </a:extLst>
          </p:cNvPr>
          <p:cNvSpPr>
            <a:spLocks noGrp="1"/>
          </p:cNvSpPr>
          <p:nvPr>
            <p:ph type="title"/>
          </p:nvPr>
        </p:nvSpPr>
        <p:spPr>
          <a:xfrm>
            <a:off x="3817208" y="3807341"/>
            <a:ext cx="6253571" cy="3379894"/>
          </a:xfrm>
        </p:spPr>
        <p:txBody>
          <a:bodyPr vert="horz" lIns="91440" tIns="45720" rIns="91440" bIns="45720" rtlCol="0" anchor="b">
            <a:normAutofit fontScale="90000"/>
          </a:bodyPr>
          <a:lstStyle/>
          <a:p>
            <a:pPr algn="ctr">
              <a:lnSpc>
                <a:spcPct val="95000"/>
              </a:lnSpc>
            </a:pPr>
            <a:br>
              <a:rPr lang="en-US" sz="2000" dirty="0"/>
            </a:br>
            <a:br>
              <a:rPr lang="en-US" sz="2000" dirty="0"/>
            </a:br>
            <a:br>
              <a:rPr lang="en-US" sz="2000" dirty="0"/>
            </a:br>
            <a:r>
              <a:rPr lang="en-US" sz="2000" dirty="0"/>
              <a:t>On the other hand, we have all experienced little snapshots of what Jenna is like:</a:t>
            </a:r>
            <a:br>
              <a:rPr lang="en-US" sz="2000" dirty="0"/>
            </a:br>
            <a:br>
              <a:rPr lang="en-US" sz="2000" dirty="0"/>
            </a:br>
            <a:r>
              <a:rPr lang="en-US" sz="2000" dirty="0">
                <a:solidFill>
                  <a:srgbClr val="00B050"/>
                </a:solidFill>
              </a:rPr>
              <a:t>Beautiful landscapes: trees, flowers, mountains, waterfalls. </a:t>
            </a:r>
            <a:br>
              <a:rPr lang="en-US" sz="2000" dirty="0"/>
            </a:br>
            <a:br>
              <a:rPr lang="en-US" sz="2000" dirty="0"/>
            </a:br>
            <a:r>
              <a:rPr lang="en-US" sz="2000" dirty="0">
                <a:solidFill>
                  <a:srgbClr val="7030A0"/>
                </a:solidFill>
              </a:rPr>
              <a:t>Great food and drinks</a:t>
            </a:r>
            <a:br>
              <a:rPr lang="en-US" sz="2000" dirty="0"/>
            </a:br>
            <a:br>
              <a:rPr lang="en-US" sz="2000" dirty="0">
                <a:solidFill>
                  <a:srgbClr val="FFC000"/>
                </a:solidFill>
              </a:rPr>
            </a:br>
            <a:r>
              <a:rPr lang="en-US" sz="2000" dirty="0">
                <a:solidFill>
                  <a:srgbClr val="FFC000"/>
                </a:solidFill>
              </a:rPr>
              <a:t>Different forms of entertainment</a:t>
            </a:r>
            <a:br>
              <a:rPr lang="en-US" sz="2000" dirty="0"/>
            </a:br>
            <a:br>
              <a:rPr lang="en-US" sz="2000" dirty="0"/>
            </a:br>
            <a:r>
              <a:rPr lang="en-US" sz="2000" dirty="0">
                <a:solidFill>
                  <a:srgbClr val="0070C0"/>
                </a:solidFill>
              </a:rPr>
              <a:t>Feelings of happiness, contentment and love.</a:t>
            </a:r>
            <a:br>
              <a:rPr lang="en-US" sz="1800" dirty="0"/>
            </a:br>
            <a:br>
              <a:rPr lang="en-US" sz="1800" dirty="0"/>
            </a:br>
            <a:br>
              <a:rPr lang="en-US" sz="1800" dirty="0">
                <a:highlight>
                  <a:srgbClr val="FFFF00"/>
                </a:highlight>
              </a:rPr>
            </a:br>
            <a:r>
              <a:rPr lang="en-US" sz="1800" b="1" dirty="0">
                <a:highlight>
                  <a:srgbClr val="FFFF00"/>
                </a:highlight>
              </a:rPr>
              <a:t>Allah (SWT) gave us these examples to help us understand what we are working towards for our next lives.  This life is only temporary and is NOT our final destination. </a:t>
            </a:r>
            <a:br>
              <a:rPr lang="en-US" sz="1800" dirty="0"/>
            </a:br>
            <a:br>
              <a:rPr lang="en-US" sz="1800" dirty="0"/>
            </a:br>
            <a:br>
              <a:rPr lang="en-US" sz="1800" dirty="0"/>
            </a:br>
            <a:endParaRPr lang="en-US" sz="1800" dirty="0"/>
          </a:p>
        </p:txBody>
      </p:sp>
      <p:sp>
        <p:nvSpPr>
          <p:cNvPr id="13" name="Rectangle 12">
            <a:extLst>
              <a:ext uri="{FF2B5EF4-FFF2-40B4-BE49-F238E27FC236}">
                <a16:creationId xmlns:a16="http://schemas.microsoft.com/office/drawing/2014/main" id="{3166887E-9A5E-4101-9765-16448966C9BA}"/>
              </a:ext>
            </a:extLst>
          </p:cNvPr>
          <p:cNvSpPr/>
          <p:nvPr/>
        </p:nvSpPr>
        <p:spPr>
          <a:xfrm>
            <a:off x="134837" y="828288"/>
            <a:ext cx="2971581" cy="5201424"/>
          </a:xfrm>
          <a:prstGeom prst="rect">
            <a:avLst/>
          </a:prstGeom>
        </p:spPr>
        <p:txBody>
          <a:bodyPr wrap="square">
            <a:spAutoFit/>
          </a:bodyPr>
          <a:lstStyle/>
          <a:p>
            <a:pPr algn="ctr"/>
            <a:r>
              <a:rPr lang="en-US" sz="4000" dirty="0">
                <a:solidFill>
                  <a:schemeClr val="accent6"/>
                </a:solidFill>
              </a:rPr>
              <a:t>#2. </a:t>
            </a:r>
          </a:p>
          <a:p>
            <a:pPr algn="ctr"/>
            <a:endParaRPr lang="en-US" sz="4000" dirty="0">
              <a:solidFill>
                <a:schemeClr val="accent6"/>
              </a:solidFill>
            </a:endParaRPr>
          </a:p>
          <a:p>
            <a:pPr algn="ctr"/>
            <a:r>
              <a:rPr lang="en-US" sz="3600" dirty="0">
                <a:solidFill>
                  <a:schemeClr val="accent6"/>
                </a:solidFill>
              </a:rPr>
              <a:t>Everything on Earth is a representation of Allah’s power, and a test of our actions.</a:t>
            </a:r>
          </a:p>
        </p:txBody>
      </p:sp>
      <p:sp>
        <p:nvSpPr>
          <p:cNvPr id="18" name="Rectangle 17">
            <a:extLst>
              <a:ext uri="{FF2B5EF4-FFF2-40B4-BE49-F238E27FC236}">
                <a16:creationId xmlns:a16="http://schemas.microsoft.com/office/drawing/2014/main" id="{1728EEC0-95C8-4C64-B7DC-DF43EFF3FC12}"/>
              </a:ext>
            </a:extLst>
          </p:cNvPr>
          <p:cNvSpPr/>
          <p:nvPr/>
        </p:nvSpPr>
        <p:spPr>
          <a:xfrm>
            <a:off x="3924786" y="836016"/>
            <a:ext cx="6372732" cy="1477328"/>
          </a:xfrm>
          <a:prstGeom prst="rect">
            <a:avLst/>
          </a:prstGeom>
        </p:spPr>
        <p:txBody>
          <a:bodyPr wrap="square">
            <a:spAutoFit/>
          </a:bodyPr>
          <a:lstStyle/>
          <a:p>
            <a:r>
              <a:rPr lang="en-US" dirty="0">
                <a:latin typeface="+mj-lt"/>
              </a:rPr>
              <a:t>     </a:t>
            </a:r>
          </a:p>
          <a:p>
            <a:pPr algn="ctr"/>
            <a:r>
              <a:rPr lang="en-US" dirty="0">
                <a:solidFill>
                  <a:srgbClr val="FF0000"/>
                </a:solidFill>
                <a:latin typeface="+mj-lt"/>
              </a:rPr>
              <a:t>We have all experienced pain, and fear.</a:t>
            </a:r>
          </a:p>
          <a:p>
            <a:pPr algn="ctr"/>
            <a:r>
              <a:rPr lang="en-US" dirty="0">
                <a:solidFill>
                  <a:srgbClr val="FF0000"/>
                </a:solidFill>
                <a:latin typeface="+mj-lt"/>
              </a:rPr>
              <a:t>We have all seen some type of  ugliness in the world.</a:t>
            </a:r>
          </a:p>
          <a:p>
            <a:pPr algn="ctr"/>
            <a:r>
              <a:rPr lang="en-US" dirty="0">
                <a:solidFill>
                  <a:srgbClr val="FF0000"/>
                </a:solidFill>
                <a:latin typeface="+mj-lt"/>
              </a:rPr>
              <a:t>We all know how scary/destructive fire can be.</a:t>
            </a:r>
          </a:p>
          <a:p>
            <a:pPr algn="ctr"/>
            <a:endParaRPr lang="en-US" dirty="0">
              <a:latin typeface="+mj-lt"/>
            </a:endParaRPr>
          </a:p>
        </p:txBody>
      </p:sp>
      <p:pic>
        <p:nvPicPr>
          <p:cNvPr id="25" name="Picture 24" descr="A drawing of a person&#10;&#10;Description automatically generated">
            <a:extLst>
              <a:ext uri="{FF2B5EF4-FFF2-40B4-BE49-F238E27FC236}">
                <a16:creationId xmlns:a16="http://schemas.microsoft.com/office/drawing/2014/main" id="{D97B738B-0902-4702-982E-00CCC6DAC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9152" y="288408"/>
            <a:ext cx="1076325" cy="1247775"/>
          </a:xfrm>
          <a:prstGeom prst="rect">
            <a:avLst/>
          </a:prstGeom>
        </p:spPr>
      </p:pic>
      <p:pic>
        <p:nvPicPr>
          <p:cNvPr id="29" name="Picture 28" descr="A picture containing drawing, rain&#10;&#10;Description automatically generated">
            <a:extLst>
              <a:ext uri="{FF2B5EF4-FFF2-40B4-BE49-F238E27FC236}">
                <a16:creationId xmlns:a16="http://schemas.microsoft.com/office/drawing/2014/main" id="{1CA8D456-BFE3-4771-9F6C-9C545DDD8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1849" y="3551101"/>
            <a:ext cx="1095398" cy="1095398"/>
          </a:xfrm>
          <a:prstGeom prst="rect">
            <a:avLst/>
          </a:prstGeom>
        </p:spPr>
      </p:pic>
      <p:pic>
        <p:nvPicPr>
          <p:cNvPr id="32" name="Picture 31" descr="A picture containing drawing&#10;&#10;Description automatically generated">
            <a:extLst>
              <a:ext uri="{FF2B5EF4-FFF2-40B4-BE49-F238E27FC236}">
                <a16:creationId xmlns:a16="http://schemas.microsoft.com/office/drawing/2014/main" id="{EDE2FFEE-7EAA-4A1F-9608-75C5E2446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7247" y="2610618"/>
            <a:ext cx="1149050" cy="1095398"/>
          </a:xfrm>
          <a:prstGeom prst="rect">
            <a:avLst/>
          </a:prstGeom>
        </p:spPr>
      </p:pic>
      <p:pic>
        <p:nvPicPr>
          <p:cNvPr id="1028" name="Picture 4" descr=" ">
            <a:extLst>
              <a:ext uri="{FF2B5EF4-FFF2-40B4-BE49-F238E27FC236}">
                <a16:creationId xmlns:a16="http://schemas.microsoft.com/office/drawing/2014/main" id="{9A5CCF21-9A36-4836-A0AE-9B03653009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864"/>
          <a:stretch/>
        </p:blipFill>
        <p:spPr bwMode="auto">
          <a:xfrm>
            <a:off x="3096991" y="882122"/>
            <a:ext cx="993727" cy="9560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6B1E418-DD4C-4AB9-B157-7AF50BB7357D}"/>
              </a:ext>
            </a:extLst>
          </p:cNvPr>
          <p:cNvSpPr/>
          <p:nvPr/>
        </p:nvSpPr>
        <p:spPr>
          <a:xfrm>
            <a:off x="4063152" y="234160"/>
            <a:ext cx="6096000" cy="646331"/>
          </a:xfrm>
          <a:prstGeom prst="rect">
            <a:avLst/>
          </a:prstGeom>
        </p:spPr>
        <p:txBody>
          <a:bodyPr>
            <a:spAutoFit/>
          </a:bodyPr>
          <a:lstStyle/>
          <a:p>
            <a:pPr algn="ctr"/>
            <a:r>
              <a:rPr lang="en-US" b="1" dirty="0">
                <a:latin typeface="+mj-lt"/>
              </a:rPr>
              <a:t>If Allah can create fear on Earth, what kind of fear can  He create on the Day of Judgement? </a:t>
            </a:r>
            <a:endParaRPr lang="en-US" dirty="0">
              <a:latin typeface="+mj-lt"/>
            </a:endParaRPr>
          </a:p>
        </p:txBody>
      </p:sp>
    </p:spTree>
    <p:extLst>
      <p:ext uri="{BB962C8B-B14F-4D97-AF65-F5344CB8AC3E}">
        <p14:creationId xmlns:p14="http://schemas.microsoft.com/office/powerpoint/2010/main" val="3458404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See the source image">
            <a:extLst>
              <a:ext uri="{FF2B5EF4-FFF2-40B4-BE49-F238E27FC236}">
                <a16:creationId xmlns:a16="http://schemas.microsoft.com/office/drawing/2014/main" id="{9DCB8624-10E2-4613-A1B5-2EEADDEA2A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40"/>
          <a:stretch/>
        </p:blipFill>
        <p:spPr bwMode="auto">
          <a:xfrm>
            <a:off x="9543620" y="17456"/>
            <a:ext cx="2143707" cy="28556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2934AC-6C38-4C0E-AD05-B829D4800EB0}"/>
              </a:ext>
            </a:extLst>
          </p:cNvPr>
          <p:cNvSpPr>
            <a:spLocks noGrp="1"/>
          </p:cNvSpPr>
          <p:nvPr>
            <p:ph type="title"/>
          </p:nvPr>
        </p:nvSpPr>
        <p:spPr>
          <a:xfrm>
            <a:off x="6368995" y="1175153"/>
            <a:ext cx="4313609" cy="1560716"/>
          </a:xfrm>
        </p:spPr>
        <p:txBody>
          <a:bodyPr>
            <a:normAutofit/>
          </a:bodyPr>
          <a:lstStyle/>
          <a:p>
            <a:r>
              <a:rPr lang="en-US" sz="5400" dirty="0"/>
              <a:t>The Crow</a:t>
            </a:r>
          </a:p>
        </p:txBody>
      </p:sp>
      <p:sp>
        <p:nvSpPr>
          <p:cNvPr id="7" name="Rectangle 6">
            <a:extLst>
              <a:ext uri="{FF2B5EF4-FFF2-40B4-BE49-F238E27FC236}">
                <a16:creationId xmlns:a16="http://schemas.microsoft.com/office/drawing/2014/main" id="{BE48DE40-3FCF-4AAF-B94E-164E2D503C04}"/>
              </a:ext>
            </a:extLst>
          </p:cNvPr>
          <p:cNvSpPr/>
          <p:nvPr/>
        </p:nvSpPr>
        <p:spPr>
          <a:xfrm>
            <a:off x="342321" y="273069"/>
            <a:ext cx="6096000" cy="1754326"/>
          </a:xfrm>
          <a:prstGeom prst="rect">
            <a:avLst/>
          </a:prstGeom>
        </p:spPr>
        <p:txBody>
          <a:bodyPr>
            <a:spAutoFit/>
          </a:bodyPr>
          <a:lstStyle/>
          <a:p>
            <a:r>
              <a:rPr lang="en-US" dirty="0">
                <a:latin typeface="+mj-lt"/>
              </a:rPr>
              <a:t>For a long time people thought that birds were unintelligent creatures, but scientists now declare that the crow, in specific, is a very intelligent bird. </a:t>
            </a:r>
          </a:p>
          <a:p>
            <a:r>
              <a:rPr lang="en-US" dirty="0">
                <a:latin typeface="+mj-lt"/>
              </a:rPr>
              <a:t>Its level of intelligence can be compared to that of a 7-year-old child. While several species use tools, crows are the only non-primates that can make new tools.</a:t>
            </a:r>
          </a:p>
        </p:txBody>
      </p:sp>
      <p:sp>
        <p:nvSpPr>
          <p:cNvPr id="11" name="Content Placeholder 2">
            <a:extLst>
              <a:ext uri="{FF2B5EF4-FFF2-40B4-BE49-F238E27FC236}">
                <a16:creationId xmlns:a16="http://schemas.microsoft.com/office/drawing/2014/main" id="{5B042FE6-499A-4077-AED4-1DF068A2BA21}"/>
              </a:ext>
            </a:extLst>
          </p:cNvPr>
          <p:cNvSpPr txBox="1">
            <a:spLocks/>
          </p:cNvSpPr>
          <p:nvPr/>
        </p:nvSpPr>
        <p:spPr>
          <a:xfrm>
            <a:off x="3447620" y="2735869"/>
            <a:ext cx="8801679" cy="2957138"/>
          </a:xfrm>
          <a:prstGeom prst="rect">
            <a:avLst/>
          </a:prstGeom>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gn="ctr">
              <a:buNone/>
            </a:pPr>
            <a:r>
              <a:rPr lang="en-US" sz="1800" dirty="0">
                <a:latin typeface="+mj-lt"/>
              </a:rPr>
              <a:t>In addition to using sticks as spears and hooks, crows will bend wire to make tools, even if they have never encountered wire before.  They watch what we do and learn from us. </a:t>
            </a:r>
          </a:p>
          <a:p>
            <a:pPr marL="0" indent="0" algn="ctr">
              <a:buNone/>
            </a:pPr>
            <a:r>
              <a:rPr lang="en-US" sz="1800" dirty="0">
                <a:latin typeface="+mj-lt"/>
              </a:rPr>
              <a:t>Crows have been seen to drop nuts in traffic lanes, so the cars will crack them open. They will even watch traffic lights, only retrieving the nut when the crosswalk sign is lit. </a:t>
            </a:r>
          </a:p>
        </p:txBody>
      </p:sp>
      <p:pic>
        <p:nvPicPr>
          <p:cNvPr id="1036" name="Picture 12" descr="Image result for crows using tools">
            <a:extLst>
              <a:ext uri="{FF2B5EF4-FFF2-40B4-BE49-F238E27FC236}">
                <a16:creationId xmlns:a16="http://schemas.microsoft.com/office/drawing/2014/main" id="{CF672295-06B9-444F-9393-5501E89A1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21" y="2325814"/>
            <a:ext cx="3147706" cy="18886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crows and garbage">
            <a:extLst>
              <a:ext uri="{FF2B5EF4-FFF2-40B4-BE49-F238E27FC236}">
                <a16:creationId xmlns:a16="http://schemas.microsoft.com/office/drawing/2014/main" id="{04A52B58-28E1-47F9-AB2C-D22A769399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00"/>
          <a:stretch/>
        </p:blipFill>
        <p:spPr bwMode="auto">
          <a:xfrm>
            <a:off x="4890508" y="4838973"/>
            <a:ext cx="3095625" cy="201453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EF7D09D-0B25-4844-B5CF-E09C31B4326C}"/>
              </a:ext>
            </a:extLst>
          </p:cNvPr>
          <p:cNvSpPr/>
          <p:nvPr/>
        </p:nvSpPr>
        <p:spPr>
          <a:xfrm>
            <a:off x="73385" y="4922912"/>
            <a:ext cx="4975694" cy="923330"/>
          </a:xfrm>
          <a:prstGeom prst="rect">
            <a:avLst/>
          </a:prstGeom>
        </p:spPr>
        <p:txBody>
          <a:bodyPr wrap="square">
            <a:spAutoFit/>
          </a:bodyPr>
          <a:lstStyle/>
          <a:p>
            <a:r>
              <a:rPr lang="en-US" dirty="0">
                <a:latin typeface="+mj-lt"/>
              </a:rPr>
              <a:t>Crows have been known to memorize restaurant schedules and garbage days, to take advantage of prime scavenging times.</a:t>
            </a:r>
          </a:p>
        </p:txBody>
      </p:sp>
      <p:pic>
        <p:nvPicPr>
          <p:cNvPr id="1040" name="Picture 16" descr="Image result for traffic light">
            <a:extLst>
              <a:ext uri="{FF2B5EF4-FFF2-40B4-BE49-F238E27FC236}">
                <a16:creationId xmlns:a16="http://schemas.microsoft.com/office/drawing/2014/main" id="{D89032F4-FC2F-4E4E-AEC7-BDB48D211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0612" y="4655130"/>
            <a:ext cx="1552575" cy="187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667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FC281-8A12-4CC3-84F0-35C86EF3C6D6}"/>
              </a:ext>
            </a:extLst>
          </p:cNvPr>
          <p:cNvSpPr>
            <a:spLocks noGrp="1"/>
          </p:cNvSpPr>
          <p:nvPr>
            <p:ph type="title"/>
          </p:nvPr>
        </p:nvSpPr>
        <p:spPr>
          <a:xfrm>
            <a:off x="335355" y="148215"/>
            <a:ext cx="8897565" cy="1560716"/>
          </a:xfrm>
        </p:spPr>
        <p:txBody>
          <a:bodyPr>
            <a:noAutofit/>
          </a:bodyPr>
          <a:lstStyle/>
          <a:p>
            <a:br>
              <a:rPr lang="en-US" sz="3200" dirty="0"/>
            </a:br>
            <a:br>
              <a:rPr lang="en-US" sz="3200" dirty="0"/>
            </a:br>
            <a:br>
              <a:rPr lang="en-US" sz="3200" dirty="0"/>
            </a:br>
            <a:br>
              <a:rPr lang="en-US" sz="3200" dirty="0"/>
            </a:br>
            <a:br>
              <a:rPr lang="en-US" sz="3200" dirty="0"/>
            </a:br>
            <a:br>
              <a:rPr lang="en-US" sz="2000" dirty="0"/>
            </a:br>
            <a:br>
              <a:rPr lang="en-US" sz="2000" dirty="0"/>
            </a:br>
            <a:br>
              <a:rPr lang="en-US" sz="2000" dirty="0"/>
            </a:br>
            <a:br>
              <a:rPr lang="en-US" sz="2000" dirty="0"/>
            </a:br>
            <a:r>
              <a:rPr lang="en-US" sz="2000" dirty="0"/>
              <a:t> </a:t>
            </a:r>
            <a:br>
              <a:rPr lang="en-US" sz="2000" dirty="0"/>
            </a:br>
            <a:br>
              <a:rPr lang="en-US" sz="2000" dirty="0"/>
            </a:br>
            <a:br>
              <a:rPr lang="en-US" sz="2000" dirty="0"/>
            </a:br>
            <a:br>
              <a:rPr lang="en-US" sz="2000" dirty="0"/>
            </a:br>
            <a:br>
              <a:rPr lang="en-US" sz="2000" dirty="0"/>
            </a:br>
            <a:br>
              <a:rPr lang="en-US" sz="2000" dirty="0"/>
            </a:br>
            <a:r>
              <a:rPr lang="en-US" sz="2000" dirty="0" err="1">
                <a:solidFill>
                  <a:srgbClr val="333333"/>
                </a:solidFill>
              </a:rPr>
              <a:t>Qabeel</a:t>
            </a:r>
            <a:r>
              <a:rPr lang="en-US" sz="2000" dirty="0">
                <a:solidFill>
                  <a:srgbClr val="333333"/>
                </a:solidFill>
              </a:rPr>
              <a:t> admitted that he was not even as intelligent as that crow, who taught him to bury the dead body of his brother </a:t>
            </a:r>
            <a:r>
              <a:rPr lang="en-US" sz="2000" dirty="0" err="1">
                <a:solidFill>
                  <a:srgbClr val="333333"/>
                </a:solidFill>
              </a:rPr>
              <a:t>Habeel</a:t>
            </a:r>
            <a:r>
              <a:rPr lang="en-US" sz="2000" dirty="0">
                <a:solidFill>
                  <a:srgbClr val="333333"/>
                </a:solidFill>
              </a:rPr>
              <a:t>.</a:t>
            </a:r>
            <a:endParaRPr lang="en-US" sz="2000" dirty="0"/>
          </a:p>
        </p:txBody>
      </p:sp>
      <p:sp>
        <p:nvSpPr>
          <p:cNvPr id="8" name="Content Placeholder 2">
            <a:extLst>
              <a:ext uri="{FF2B5EF4-FFF2-40B4-BE49-F238E27FC236}">
                <a16:creationId xmlns:a16="http://schemas.microsoft.com/office/drawing/2014/main" id="{BAC8CCC2-FF79-4C67-BD40-CF8B7C05E536}"/>
              </a:ext>
            </a:extLst>
          </p:cNvPr>
          <p:cNvSpPr>
            <a:spLocks noGrp="1"/>
          </p:cNvSpPr>
          <p:nvPr>
            <p:ph idx="1"/>
          </p:nvPr>
        </p:nvSpPr>
        <p:spPr>
          <a:xfrm>
            <a:off x="886622" y="2377816"/>
            <a:ext cx="9761415" cy="2102367"/>
          </a:xfrm>
        </p:spPr>
        <p:txBody>
          <a:bodyPr>
            <a:normAutofit/>
          </a:bodyPr>
          <a:lstStyle/>
          <a:p>
            <a:pPr marL="0" indent="0" algn="ctr">
              <a:buNone/>
            </a:pPr>
            <a:r>
              <a:rPr lang="en-US" sz="1800">
                <a:latin typeface="+mj-lt"/>
              </a:rPr>
              <a:t>1400 years ago, in Surat Al Ma’idah, Ayah #31,  the Holy </a:t>
            </a:r>
            <a:r>
              <a:rPr lang="en-US" sz="1800" b="1">
                <a:latin typeface="+mj-lt"/>
              </a:rPr>
              <a:t>Quran</a:t>
            </a:r>
            <a:r>
              <a:rPr lang="en-US" sz="1800">
                <a:latin typeface="+mj-lt"/>
              </a:rPr>
              <a:t> mentioned the crow as a ‘teacher’ who taught man how best to bury the dead:</a:t>
            </a:r>
          </a:p>
          <a:p>
            <a:pPr marL="0" indent="0" algn="ctr">
              <a:buNone/>
            </a:pPr>
            <a:r>
              <a:rPr lang="en-US" sz="1800" b="1">
                <a:solidFill>
                  <a:srgbClr val="FF0000"/>
                </a:solidFill>
                <a:latin typeface="+mj-lt"/>
              </a:rPr>
              <a:t> “</a:t>
            </a:r>
            <a:r>
              <a:rPr lang="en-US" sz="1800" b="1" i="1">
                <a:solidFill>
                  <a:srgbClr val="FF0000"/>
                </a:solidFill>
                <a:latin typeface="+mj-lt"/>
              </a:rPr>
              <a:t>Then Allah sent a crow digging the ground, to show him how to cover his brother's corpse. He (Qabeel) said, "Woe to me! I was unable to be like this crow and bury my brother's corpse." And he became full of regrets</a:t>
            </a:r>
            <a:r>
              <a:rPr lang="en-US" b="1" i="1">
                <a:solidFill>
                  <a:srgbClr val="FF0000"/>
                </a:solidFill>
              </a:rPr>
              <a:t>.</a:t>
            </a:r>
            <a:r>
              <a:rPr lang="en-US" b="1">
                <a:solidFill>
                  <a:srgbClr val="FF0000"/>
                </a:solidFill>
              </a:rPr>
              <a:t> </a:t>
            </a:r>
            <a:endParaRPr lang="en-US" b="1" dirty="0">
              <a:solidFill>
                <a:srgbClr val="FF0000"/>
              </a:solidFill>
            </a:endParaRPr>
          </a:p>
        </p:txBody>
      </p:sp>
      <p:pic>
        <p:nvPicPr>
          <p:cNvPr id="6" name="Picture 6" descr="Image result for crows mourning dead">
            <a:extLst>
              <a:ext uri="{FF2B5EF4-FFF2-40B4-BE49-F238E27FC236}">
                <a16:creationId xmlns:a16="http://schemas.microsoft.com/office/drawing/2014/main" id="{324B40E5-0F25-4022-9831-B61B64BE1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7010"/>
          <a:stretch/>
        </p:blipFill>
        <p:spPr bwMode="auto">
          <a:xfrm>
            <a:off x="6532929" y="460661"/>
            <a:ext cx="3571875" cy="14599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8A3A40F-A2BF-4268-90C6-0EB3607EC673}"/>
              </a:ext>
            </a:extLst>
          </p:cNvPr>
          <p:cNvSpPr/>
          <p:nvPr/>
        </p:nvSpPr>
        <p:spPr>
          <a:xfrm>
            <a:off x="266700" y="460661"/>
            <a:ext cx="6215442" cy="1477328"/>
          </a:xfrm>
          <a:prstGeom prst="rect">
            <a:avLst/>
          </a:prstGeom>
        </p:spPr>
        <p:txBody>
          <a:bodyPr wrap="square">
            <a:spAutoFit/>
          </a:bodyPr>
          <a:lstStyle/>
          <a:p>
            <a:pPr algn="ctr"/>
            <a:r>
              <a:rPr lang="en-US">
                <a:solidFill>
                  <a:srgbClr val="333333"/>
                </a:solidFill>
                <a:latin typeface="+mj-lt"/>
              </a:rPr>
              <a:t>Crows mourn their dead, surrounding the courpse and squaking loudly. Scientists have observed that crows later avoided the territories where dead crows had been found</a:t>
            </a:r>
            <a:r>
              <a:rPr lang="en-US">
                <a:solidFill>
                  <a:srgbClr val="333333"/>
                </a:solidFill>
                <a:latin typeface="Open Sans"/>
              </a:rPr>
              <a:t>.</a:t>
            </a:r>
          </a:p>
          <a:p>
            <a:endParaRPr lang="en-US" dirty="0"/>
          </a:p>
        </p:txBody>
      </p:sp>
      <p:pic>
        <p:nvPicPr>
          <p:cNvPr id="9" name="Picture 4">
            <a:hlinkClick r:id="rId3"/>
            <a:extLst>
              <a:ext uri="{FF2B5EF4-FFF2-40B4-BE49-F238E27FC236}">
                <a16:creationId xmlns:a16="http://schemas.microsoft.com/office/drawing/2014/main" id="{F061DF5F-8A64-46E9-B1D1-90DD35E155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604"/>
          <a:stretch/>
        </p:blipFill>
        <p:spPr bwMode="auto">
          <a:xfrm>
            <a:off x="1960832" y="4051397"/>
            <a:ext cx="7612997" cy="1282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354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70C0">
            <a:alpha val="1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3E996-F7BF-42A8-9043-10E4BF50BCA8}"/>
              </a:ext>
            </a:extLst>
          </p:cNvPr>
          <p:cNvSpPr>
            <a:spLocks noGrp="1"/>
          </p:cNvSpPr>
          <p:nvPr>
            <p:ph type="title"/>
          </p:nvPr>
        </p:nvSpPr>
        <p:spPr>
          <a:xfrm>
            <a:off x="1613874" y="6582"/>
            <a:ext cx="4099171" cy="1320801"/>
          </a:xfrm>
        </p:spPr>
        <p:txBody>
          <a:bodyPr>
            <a:normAutofit/>
          </a:bodyPr>
          <a:lstStyle/>
          <a:p>
            <a:r>
              <a:rPr lang="en-US" dirty="0"/>
              <a:t>The Whale</a:t>
            </a:r>
          </a:p>
        </p:txBody>
      </p:sp>
      <p:pic>
        <p:nvPicPr>
          <p:cNvPr id="4" name="Picture 3" descr="A picture containing animal, monitor, fish, screen&#10;&#10;Description automatically generated">
            <a:extLst>
              <a:ext uri="{FF2B5EF4-FFF2-40B4-BE49-F238E27FC236}">
                <a16:creationId xmlns:a16="http://schemas.microsoft.com/office/drawing/2014/main" id="{D1DA0890-294C-4922-B1EA-197FA553B46B}"/>
              </a:ext>
            </a:extLst>
          </p:cNvPr>
          <p:cNvPicPr>
            <a:picLocks noChangeAspect="1"/>
          </p:cNvPicPr>
          <p:nvPr/>
        </p:nvPicPr>
        <p:blipFill rotWithShape="1">
          <a:blip r:embed="rId2">
            <a:extLst>
              <a:ext uri="{28A0092B-C50C-407E-A947-70E740481C1C}">
                <a14:useLocalDpi xmlns:a14="http://schemas.microsoft.com/office/drawing/2010/main" val="0"/>
              </a:ext>
            </a:extLst>
          </a:blip>
          <a:srcRect t="27778" b="28333"/>
          <a:stretch/>
        </p:blipFill>
        <p:spPr>
          <a:xfrm>
            <a:off x="266878" y="747301"/>
            <a:ext cx="4736922" cy="1622903"/>
          </a:xfrm>
          <a:prstGeom prst="rect">
            <a:avLst/>
          </a:prstGeom>
        </p:spPr>
      </p:pic>
      <p:pic>
        <p:nvPicPr>
          <p:cNvPr id="6" name="Picture 5" descr="A picture containing text, book, sign&#10;&#10;Description automatically generated">
            <a:extLst>
              <a:ext uri="{FF2B5EF4-FFF2-40B4-BE49-F238E27FC236}">
                <a16:creationId xmlns:a16="http://schemas.microsoft.com/office/drawing/2014/main" id="{55B8ACB7-B68F-4290-80C5-C730BB3F20CB}"/>
              </a:ext>
            </a:extLst>
          </p:cNvPr>
          <p:cNvPicPr>
            <a:picLocks noChangeAspect="1"/>
          </p:cNvPicPr>
          <p:nvPr/>
        </p:nvPicPr>
        <p:blipFill rotWithShape="1">
          <a:blip r:embed="rId3">
            <a:extLst>
              <a:ext uri="{28A0092B-C50C-407E-A947-70E740481C1C}">
                <a14:useLocalDpi xmlns:a14="http://schemas.microsoft.com/office/drawing/2010/main" val="0"/>
              </a:ext>
            </a:extLst>
          </a:blip>
          <a:srcRect t="18416" b="17579"/>
          <a:stretch/>
        </p:blipFill>
        <p:spPr>
          <a:xfrm>
            <a:off x="8159261" y="4224867"/>
            <a:ext cx="2738192" cy="2336800"/>
          </a:xfrm>
          <a:prstGeom prst="rect">
            <a:avLst/>
          </a:prstGeom>
        </p:spPr>
      </p:pic>
      <p:sp>
        <p:nvSpPr>
          <p:cNvPr id="10" name="TextBox 9">
            <a:extLst>
              <a:ext uri="{FF2B5EF4-FFF2-40B4-BE49-F238E27FC236}">
                <a16:creationId xmlns:a16="http://schemas.microsoft.com/office/drawing/2014/main" id="{6ABA597D-5AF1-446A-B2A3-33129F7EEB19}"/>
              </a:ext>
            </a:extLst>
          </p:cNvPr>
          <p:cNvSpPr txBox="1"/>
          <p:nvPr/>
        </p:nvSpPr>
        <p:spPr>
          <a:xfrm>
            <a:off x="5978769" y="168919"/>
            <a:ext cx="5862989" cy="2031325"/>
          </a:xfrm>
          <a:prstGeom prst="rect">
            <a:avLst/>
          </a:prstGeom>
          <a:noFill/>
        </p:spPr>
        <p:txBody>
          <a:bodyPr wrap="square" rtlCol="0">
            <a:spAutoFit/>
          </a:bodyPr>
          <a:lstStyle/>
          <a:p>
            <a:r>
              <a:rPr lang="en-US" dirty="0">
                <a:latin typeface="+mj-lt"/>
              </a:rPr>
              <a:t>The whale is mentioned in the Quran in reference to Prophet </a:t>
            </a:r>
            <a:r>
              <a:rPr lang="en-US" dirty="0" err="1">
                <a:latin typeface="+mj-lt"/>
              </a:rPr>
              <a:t>Yunus</a:t>
            </a:r>
            <a:r>
              <a:rPr lang="en-US" dirty="0">
                <a:latin typeface="+mj-lt"/>
              </a:rPr>
              <a:t> (AS).  This Prophet was sent to the people of </a:t>
            </a:r>
            <a:r>
              <a:rPr lang="en-US" dirty="0" err="1">
                <a:latin typeface="+mj-lt"/>
              </a:rPr>
              <a:t>Naynawah</a:t>
            </a:r>
            <a:r>
              <a:rPr lang="en-US" dirty="0">
                <a:latin typeface="+mj-lt"/>
              </a:rPr>
              <a:t>, who worshiped idols.</a:t>
            </a:r>
          </a:p>
          <a:p>
            <a:r>
              <a:rPr lang="en-US" dirty="0">
                <a:latin typeface="+mj-lt"/>
              </a:rPr>
              <a:t>P. </a:t>
            </a:r>
            <a:r>
              <a:rPr lang="en-US" dirty="0" err="1">
                <a:latin typeface="+mj-lt"/>
              </a:rPr>
              <a:t>Yunus</a:t>
            </a:r>
            <a:r>
              <a:rPr lang="en-US" dirty="0">
                <a:latin typeface="+mj-lt"/>
              </a:rPr>
              <a:t> became fed up with his people and fled the city without the permission of Allah(SWT). While aboard a ship that was taking him  away from the city, he was thrown overboard.</a:t>
            </a:r>
          </a:p>
        </p:txBody>
      </p:sp>
      <p:sp>
        <p:nvSpPr>
          <p:cNvPr id="24" name="Rectangle 23">
            <a:extLst>
              <a:ext uri="{FF2B5EF4-FFF2-40B4-BE49-F238E27FC236}">
                <a16:creationId xmlns:a16="http://schemas.microsoft.com/office/drawing/2014/main" id="{71C8FE2D-62F6-4B2E-A0B1-49D4776BAB0E}"/>
              </a:ext>
            </a:extLst>
          </p:cNvPr>
          <p:cNvSpPr/>
          <p:nvPr/>
        </p:nvSpPr>
        <p:spPr>
          <a:xfrm>
            <a:off x="0" y="2548167"/>
            <a:ext cx="8159261" cy="4247317"/>
          </a:xfrm>
          <a:prstGeom prst="rect">
            <a:avLst/>
          </a:prstGeom>
        </p:spPr>
        <p:txBody>
          <a:bodyPr wrap="square">
            <a:spAutoFit/>
          </a:bodyPr>
          <a:lstStyle/>
          <a:p>
            <a:r>
              <a:rPr lang="en-US" b="1" u="sng" dirty="0">
                <a:solidFill>
                  <a:srgbClr val="5F5468"/>
                </a:solidFill>
                <a:latin typeface="+mj-lt"/>
              </a:rPr>
              <a:t>Imagine being in the situation of Prophet </a:t>
            </a:r>
            <a:r>
              <a:rPr lang="en-US" b="1" u="sng" dirty="0" err="1">
                <a:solidFill>
                  <a:srgbClr val="5F5468"/>
                </a:solidFill>
                <a:latin typeface="+mj-lt"/>
              </a:rPr>
              <a:t>Yunus</a:t>
            </a:r>
            <a:r>
              <a:rPr lang="en-US" b="1" u="sng" dirty="0">
                <a:solidFill>
                  <a:srgbClr val="5F5468"/>
                </a:solidFill>
                <a:latin typeface="+mj-lt"/>
              </a:rPr>
              <a:t>:</a:t>
            </a:r>
          </a:p>
          <a:p>
            <a:endParaRPr lang="en-US" b="1" u="sng" dirty="0">
              <a:solidFill>
                <a:srgbClr val="5F5468"/>
              </a:solidFill>
              <a:latin typeface="+mj-lt"/>
            </a:endParaRPr>
          </a:p>
          <a:p>
            <a:r>
              <a:rPr lang="en-US" dirty="0">
                <a:solidFill>
                  <a:srgbClr val="5F5468"/>
                </a:solidFill>
                <a:latin typeface="+mj-lt"/>
              </a:rPr>
              <a:t>As far as the eye can see is water and you are in the middle of it. In the middle of nothingness, pitch black darkness all around you. You have no form of technology with you. If you screamed, no one could hear you. No one knows you are here or if you are even alive. You are surrounded by all the creatures and beasts of the wide seas. To make matters worse, a whale swallows you whole. You are now inside the whale’s murky belly, surrounded by the remains of all the dead creatures it has eaten. The stench of its intestines lurks around your nostrils as you struggle to stand straight while covered in its saliva. You can see nothing. Even if you were to somehow escape the belly of the whale you would be in the middle of the sea with nowhere to go and would most likely drown anyway.</a:t>
            </a:r>
          </a:p>
          <a:p>
            <a:endParaRPr lang="en-US" dirty="0">
              <a:solidFill>
                <a:srgbClr val="5F5468"/>
              </a:solidFill>
              <a:latin typeface="+mj-lt"/>
            </a:endParaRPr>
          </a:p>
          <a:p>
            <a:r>
              <a:rPr lang="en-US" b="1" i="1" dirty="0">
                <a:solidFill>
                  <a:srgbClr val="5F5468"/>
                </a:solidFill>
                <a:latin typeface="+mj-lt"/>
              </a:rPr>
              <a:t>What would you do????</a:t>
            </a:r>
            <a:endParaRPr lang="en-US" b="1" i="1" dirty="0">
              <a:latin typeface="+mj-lt"/>
            </a:endParaRPr>
          </a:p>
        </p:txBody>
      </p:sp>
      <p:pic>
        <p:nvPicPr>
          <p:cNvPr id="3074" name="Picture 2" descr="Image result for Ship With Storm Clip Art">
            <a:extLst>
              <a:ext uri="{FF2B5EF4-FFF2-40B4-BE49-F238E27FC236}">
                <a16:creationId xmlns:a16="http://schemas.microsoft.com/office/drawing/2014/main" id="{5B7A536B-DED6-441D-93DE-339A08E9F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674" y="2048933"/>
            <a:ext cx="2275249" cy="2091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683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ic of Lantern">
            <a:extLst>
              <a:ext uri="{FF2B5EF4-FFF2-40B4-BE49-F238E27FC236}">
                <a16:creationId xmlns:a16="http://schemas.microsoft.com/office/drawing/2014/main" id="{3AE60E9F-4FD9-440A-BB7F-3D7A8D9C14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0" t="4918" r="1000" b="9701"/>
          <a:stretch/>
        </p:blipFill>
        <p:spPr bwMode="auto">
          <a:xfrm>
            <a:off x="10284831" y="5290359"/>
            <a:ext cx="1504950" cy="1567641"/>
          </a:xfrm>
          <a:prstGeom prst="rect">
            <a:avLst/>
          </a:prstGeom>
          <a:blipFill dpi="0" rotWithShape="1">
            <a:blip r:embed="rId3">
              <a:alphaModFix amt="0"/>
            </a:blip>
            <a:srcRect/>
            <a:tile tx="0" ty="0" sx="100000" sy="100000" flip="none" algn="tl"/>
          </a:blipFill>
        </p:spPr>
      </p:pic>
      <p:sp>
        <p:nvSpPr>
          <p:cNvPr id="6" name="Rectangle 5">
            <a:extLst>
              <a:ext uri="{FF2B5EF4-FFF2-40B4-BE49-F238E27FC236}">
                <a16:creationId xmlns:a16="http://schemas.microsoft.com/office/drawing/2014/main" id="{FD3AA0AF-9617-477B-97B4-8BAA3130E954}"/>
              </a:ext>
            </a:extLst>
          </p:cNvPr>
          <p:cNvSpPr/>
          <p:nvPr/>
        </p:nvSpPr>
        <p:spPr>
          <a:xfrm>
            <a:off x="78317" y="260666"/>
            <a:ext cx="6096000" cy="1477328"/>
          </a:xfrm>
          <a:prstGeom prst="rect">
            <a:avLst/>
          </a:prstGeom>
        </p:spPr>
        <p:txBody>
          <a:bodyPr>
            <a:spAutoFit/>
          </a:bodyPr>
          <a:lstStyle/>
          <a:p>
            <a:r>
              <a:rPr lang="en-US" dirty="0">
                <a:latin typeface="+mj-lt"/>
              </a:rPr>
              <a:t>The Quran mentions exactly what P.  </a:t>
            </a:r>
            <a:r>
              <a:rPr lang="en-US" dirty="0" err="1">
                <a:latin typeface="+mj-lt"/>
              </a:rPr>
              <a:t>Yunus</a:t>
            </a:r>
            <a:r>
              <a:rPr lang="en-US" dirty="0">
                <a:latin typeface="+mj-lt"/>
              </a:rPr>
              <a:t> did while he was in this predicament. He continued to repeat a </a:t>
            </a:r>
            <a:r>
              <a:rPr lang="en-US" dirty="0" err="1">
                <a:latin typeface="+mj-lt"/>
              </a:rPr>
              <a:t>duaa</a:t>
            </a:r>
            <a:r>
              <a:rPr lang="en-US" dirty="0">
                <a:latin typeface="+mj-lt"/>
              </a:rPr>
              <a:t> over and over again in repentance to Allah for the mistake he had made:</a:t>
            </a:r>
          </a:p>
          <a:p>
            <a:endParaRPr lang="en-US" dirty="0"/>
          </a:p>
        </p:txBody>
      </p:sp>
      <p:sp>
        <p:nvSpPr>
          <p:cNvPr id="7" name="Rectangle 6">
            <a:extLst>
              <a:ext uri="{FF2B5EF4-FFF2-40B4-BE49-F238E27FC236}">
                <a16:creationId xmlns:a16="http://schemas.microsoft.com/office/drawing/2014/main" id="{F8F757BA-B181-4FA7-8B88-2B0F1E8B422A}"/>
              </a:ext>
            </a:extLst>
          </p:cNvPr>
          <p:cNvSpPr/>
          <p:nvPr/>
        </p:nvSpPr>
        <p:spPr>
          <a:xfrm>
            <a:off x="4206771" y="3971548"/>
            <a:ext cx="6096000" cy="1754326"/>
          </a:xfrm>
          <a:prstGeom prst="rect">
            <a:avLst/>
          </a:prstGeom>
        </p:spPr>
        <p:txBody>
          <a:bodyPr>
            <a:spAutoFit/>
          </a:bodyPr>
          <a:lstStyle/>
          <a:p>
            <a:r>
              <a:rPr lang="en-US" dirty="0">
                <a:solidFill>
                  <a:srgbClr val="5F5468"/>
                </a:solidFill>
                <a:latin typeface="+mj-lt"/>
              </a:rPr>
              <a:t>This </a:t>
            </a:r>
            <a:r>
              <a:rPr lang="en-US" dirty="0" err="1">
                <a:solidFill>
                  <a:srgbClr val="5F5468"/>
                </a:solidFill>
                <a:latin typeface="+mj-lt"/>
              </a:rPr>
              <a:t>duaa</a:t>
            </a:r>
            <a:r>
              <a:rPr lang="en-US" dirty="0">
                <a:solidFill>
                  <a:srgbClr val="5F5468"/>
                </a:solidFill>
                <a:latin typeface="+mj-lt"/>
              </a:rPr>
              <a:t> is one we should all keep close to our hearts.</a:t>
            </a:r>
          </a:p>
          <a:p>
            <a:r>
              <a:rPr lang="en-US" dirty="0">
                <a:solidFill>
                  <a:srgbClr val="5F5468"/>
                </a:solidFill>
                <a:latin typeface="+mj-lt"/>
              </a:rPr>
              <a:t>It is the </a:t>
            </a:r>
            <a:r>
              <a:rPr lang="en-US" dirty="0" err="1">
                <a:solidFill>
                  <a:srgbClr val="5F5468"/>
                </a:solidFill>
                <a:latin typeface="+mj-lt"/>
              </a:rPr>
              <a:t>duaa</a:t>
            </a:r>
            <a:r>
              <a:rPr lang="en-US" dirty="0">
                <a:solidFill>
                  <a:srgbClr val="5F5468"/>
                </a:solidFill>
                <a:latin typeface="+mj-lt"/>
              </a:rPr>
              <a:t> of the hopeless, when one has been blinded by all the darkness in their life; this is the </a:t>
            </a:r>
            <a:r>
              <a:rPr lang="en-US" dirty="0" err="1">
                <a:solidFill>
                  <a:srgbClr val="5F5468"/>
                </a:solidFill>
                <a:latin typeface="+mj-lt"/>
              </a:rPr>
              <a:t>duaa</a:t>
            </a:r>
            <a:r>
              <a:rPr lang="en-US" dirty="0">
                <a:solidFill>
                  <a:srgbClr val="5F5468"/>
                </a:solidFill>
                <a:latin typeface="+mj-lt"/>
              </a:rPr>
              <a:t> that provides the light for one who wishes to see. To call out with the same words of  P. </a:t>
            </a:r>
            <a:r>
              <a:rPr lang="en-US" dirty="0" err="1">
                <a:solidFill>
                  <a:srgbClr val="5F5468"/>
                </a:solidFill>
                <a:latin typeface="+mj-lt"/>
              </a:rPr>
              <a:t>Yunus</a:t>
            </a:r>
            <a:r>
              <a:rPr lang="en-US" dirty="0">
                <a:solidFill>
                  <a:srgbClr val="5F5468"/>
                </a:solidFill>
                <a:latin typeface="+mj-lt"/>
              </a:rPr>
              <a:t> in all humility you yourself become the lantern.</a:t>
            </a:r>
          </a:p>
        </p:txBody>
      </p:sp>
      <p:sp>
        <p:nvSpPr>
          <p:cNvPr id="9" name="AutoShape 2">
            <a:extLst>
              <a:ext uri="{FF2B5EF4-FFF2-40B4-BE49-F238E27FC236}">
                <a16:creationId xmlns:a16="http://schemas.microsoft.com/office/drawing/2014/main" id="{E176029B-6E98-46B9-8061-59766B95A0B3}"/>
              </a:ext>
            </a:extLst>
          </p:cNvPr>
          <p:cNvSpPr>
            <a:spLocks noChangeAspect="1" noChangeArrowheads="1"/>
          </p:cNvSpPr>
          <p:nvPr/>
        </p:nvSpPr>
        <p:spPr bwMode="auto">
          <a:xfrm>
            <a:off x="0" y="-236538"/>
            <a:ext cx="85725"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3A869420-27D1-4C36-8A9D-BCBFD85918D7}"/>
              </a:ext>
            </a:extLst>
          </p:cNvPr>
          <p:cNvSpPr/>
          <p:nvPr/>
        </p:nvSpPr>
        <p:spPr>
          <a:xfrm>
            <a:off x="0" y="2430363"/>
            <a:ext cx="12005733" cy="1200329"/>
          </a:xfrm>
          <a:prstGeom prst="rect">
            <a:avLst/>
          </a:prstGeom>
        </p:spPr>
        <p:txBody>
          <a:bodyPr wrap="square">
            <a:spAutoFit/>
          </a:bodyPr>
          <a:lstStyle/>
          <a:p>
            <a:br>
              <a:rPr lang="en-US" dirty="0"/>
            </a:br>
            <a:r>
              <a:rPr lang="en-US" sz="1400" dirty="0">
                <a:solidFill>
                  <a:srgbClr val="000000"/>
                </a:solidFill>
                <a:latin typeface="Arial" panose="020B0604020202020204" pitchFamily="34" charset="0"/>
              </a:rPr>
              <a:t>“</a:t>
            </a:r>
            <a:r>
              <a:rPr lang="en-US" sz="1400" dirty="0">
                <a:solidFill>
                  <a:srgbClr val="000000"/>
                </a:solidFill>
                <a:latin typeface="+mj-lt"/>
              </a:rPr>
              <a:t>So then he cried out in the darkness</a:t>
            </a:r>
            <a:r>
              <a:rPr lang="en-US" b="1" dirty="0">
                <a:solidFill>
                  <a:srgbClr val="000000"/>
                </a:solidFill>
                <a:latin typeface="+mj-lt"/>
              </a:rPr>
              <a:t>:</a:t>
            </a:r>
          </a:p>
          <a:p>
            <a:endParaRPr lang="en-US" b="1" dirty="0">
              <a:solidFill>
                <a:srgbClr val="000000"/>
              </a:solidFill>
              <a:latin typeface="+mj-lt"/>
            </a:endParaRPr>
          </a:p>
          <a:p>
            <a:r>
              <a:rPr lang="en-US" b="1" dirty="0">
                <a:solidFill>
                  <a:srgbClr val="000000"/>
                </a:solidFill>
                <a:latin typeface="+mj-lt"/>
              </a:rPr>
              <a:t> </a:t>
            </a:r>
            <a:r>
              <a:rPr lang="en-US" b="1" u="sng" dirty="0">
                <a:solidFill>
                  <a:srgbClr val="00B050"/>
                </a:solidFill>
                <a:latin typeface="+mj-lt"/>
              </a:rPr>
              <a:t>'There is no one worthy of worship except for You, glory be to You, surely I have wronged myself. </a:t>
            </a:r>
            <a:endParaRPr lang="en-US" u="sng" dirty="0">
              <a:solidFill>
                <a:srgbClr val="00B050"/>
              </a:solidFill>
              <a:latin typeface="+mj-lt"/>
            </a:endParaRPr>
          </a:p>
        </p:txBody>
      </p:sp>
      <p:sp>
        <p:nvSpPr>
          <p:cNvPr id="12" name="AutoShape 3">
            <a:extLst>
              <a:ext uri="{FF2B5EF4-FFF2-40B4-BE49-F238E27FC236}">
                <a16:creationId xmlns:a16="http://schemas.microsoft.com/office/drawing/2014/main" id="{E63BCE3C-CF3C-4AAE-BC72-FCA24961CC12}"/>
              </a:ext>
            </a:extLst>
          </p:cNvPr>
          <p:cNvSpPr>
            <a:spLocks noChangeAspect="1" noChangeArrowheads="1"/>
          </p:cNvSpPr>
          <p:nvPr/>
        </p:nvSpPr>
        <p:spPr bwMode="auto">
          <a:xfrm>
            <a:off x="5633462" y="3782458"/>
            <a:ext cx="85725"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66B2EFA6-C4C3-433E-B227-C4DBA88A458C}"/>
              </a:ext>
            </a:extLst>
          </p:cNvPr>
          <p:cNvSpPr/>
          <p:nvPr/>
        </p:nvSpPr>
        <p:spPr>
          <a:xfrm>
            <a:off x="4188831" y="5725874"/>
            <a:ext cx="6096000" cy="646331"/>
          </a:xfrm>
          <a:prstGeom prst="rect">
            <a:avLst/>
          </a:prstGeom>
        </p:spPr>
        <p:txBody>
          <a:bodyPr>
            <a:spAutoFit/>
          </a:bodyPr>
          <a:lstStyle/>
          <a:p>
            <a:r>
              <a:rPr lang="en-US" dirty="0">
                <a:latin typeface="+mj-lt"/>
              </a:rPr>
              <a:t>We are encouraged to use this </a:t>
            </a:r>
            <a:r>
              <a:rPr lang="en-US" dirty="0" err="1">
                <a:latin typeface="+mj-lt"/>
              </a:rPr>
              <a:t>duaa</a:t>
            </a:r>
            <a:r>
              <a:rPr lang="en-US" dirty="0">
                <a:latin typeface="+mj-lt"/>
              </a:rPr>
              <a:t> when</a:t>
            </a:r>
          </a:p>
          <a:p>
            <a:r>
              <a:rPr lang="en-US" dirty="0">
                <a:latin typeface="+mj-lt"/>
              </a:rPr>
              <a:t> we commit sins or need Allah’s help.</a:t>
            </a:r>
          </a:p>
        </p:txBody>
      </p:sp>
      <p:sp>
        <p:nvSpPr>
          <p:cNvPr id="3" name="Speech Bubble: Oval 2">
            <a:extLst>
              <a:ext uri="{FF2B5EF4-FFF2-40B4-BE49-F238E27FC236}">
                <a16:creationId xmlns:a16="http://schemas.microsoft.com/office/drawing/2014/main" id="{912F80A0-6338-4047-940A-B50BFFC7D476}"/>
              </a:ext>
            </a:extLst>
          </p:cNvPr>
          <p:cNvSpPr/>
          <p:nvPr/>
        </p:nvSpPr>
        <p:spPr>
          <a:xfrm>
            <a:off x="4711596" y="956733"/>
            <a:ext cx="6379737" cy="1954083"/>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BCD10E28-83A2-4AB8-A8F6-EE1D37F30254}"/>
              </a:ext>
            </a:extLst>
          </p:cNvPr>
          <p:cNvSpPr>
            <a:spLocks noChangeArrowheads="1"/>
          </p:cNvSpPr>
          <p:nvPr/>
        </p:nvSpPr>
        <p:spPr bwMode="auto">
          <a:xfrm>
            <a:off x="5254521" y="1348722"/>
            <a:ext cx="520181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ar-SA" altLang="en-US" sz="1600" b="0" i="0" u="none" strike="noStrike" cap="none" normalizeH="0" baseline="0" dirty="0">
                <a:ln>
                  <a:noFill/>
                </a:ln>
                <a:solidFill>
                  <a:srgbClr val="008000"/>
                </a:solidFill>
                <a:effectLst/>
                <a:latin typeface="Simplified Arabic" panose="02020603050405020304" pitchFamily="18" charset="-78"/>
                <a:cs typeface="Simplified Arabic" panose="02020603050405020304" pitchFamily="18" charset="-78"/>
              </a:rPr>
              <a:t>فَنَادَى فِي الظُّلُمَاتِ أَنْ</a:t>
            </a:r>
            <a:r>
              <a:rPr kumimoji="0" lang="en-US" altLang="en-US" sz="1600" b="0" i="0" u="none" strike="noStrike" cap="none" normalizeH="0" baseline="0" dirty="0">
                <a:ln>
                  <a:noFill/>
                </a:ln>
                <a:solidFill>
                  <a:srgbClr val="008000"/>
                </a:solidFill>
                <a:effectLst/>
                <a:latin typeface="Simplified Arabic" panose="02020603050405020304" pitchFamily="18" charset="-78"/>
                <a:cs typeface="Simplified Arabic" panose="02020603050405020304" pitchFamily="18" charset="-78"/>
              </a:rPr>
              <a:t>                            </a:t>
            </a: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8000"/>
                </a:solidFill>
                <a:effectLst/>
                <a:latin typeface="Simplified Arabic" panose="02020603050405020304" pitchFamily="18" charset="-78"/>
                <a:cs typeface="Simplified Arabic" panose="02020603050405020304" pitchFamily="18" charset="-78"/>
              </a:rPr>
              <a:t> </a:t>
            </a:r>
          </a:p>
          <a:p>
            <a:pPr marL="0" marR="0" lvl="0" indent="0" algn="l" defTabSz="914400" rtl="1" eaLnBrk="0" fontAlgn="base" latinLnBrk="0" hangingPunct="0">
              <a:lnSpc>
                <a:spcPct val="100000"/>
              </a:lnSpc>
              <a:spcBef>
                <a:spcPct val="0"/>
              </a:spcBef>
              <a:spcAft>
                <a:spcPct val="0"/>
              </a:spcAft>
              <a:buClrTx/>
              <a:buSzTx/>
              <a:buFontTx/>
              <a:buNone/>
              <a:tabLst/>
            </a:pPr>
            <a:r>
              <a:rPr kumimoji="0" lang="ar-SA" altLang="en-US" sz="2000" b="0" i="0" u="none" strike="noStrike" cap="none" normalizeH="0" baseline="0" dirty="0">
                <a:ln>
                  <a:noFill/>
                </a:ln>
                <a:solidFill>
                  <a:srgbClr val="008000"/>
                </a:solidFill>
                <a:effectLst/>
                <a:latin typeface="Simplified Arabic" panose="02020603050405020304" pitchFamily="18" charset="-78"/>
                <a:cs typeface="Simplified Arabic" panose="02020603050405020304" pitchFamily="18" charset="-78"/>
              </a:rPr>
              <a:t> </a:t>
            </a:r>
            <a:r>
              <a:rPr kumimoji="0" lang="ar-SA" altLang="en-US" sz="2400" b="1" i="0" u="sng" strike="noStrike" cap="none" normalizeH="0" baseline="0" dirty="0">
                <a:ln>
                  <a:noFill/>
                </a:ln>
                <a:solidFill>
                  <a:srgbClr val="008000"/>
                </a:solidFill>
                <a:effectLst/>
                <a:latin typeface="Simplified Arabic" panose="02020603050405020304" pitchFamily="18" charset="-78"/>
                <a:cs typeface="Simplified Arabic" panose="02020603050405020304" pitchFamily="18" charset="-78"/>
              </a:rPr>
              <a:t>لاَ إِلٌهَ إِلاَّ أَنْتَ سُبْحَانَكَ إِنِّي كُنْتُ مِنَ الظَّالِمِينَ</a:t>
            </a:r>
            <a:r>
              <a:rPr kumimoji="0" lang="en-US" altLang="en-US" sz="2400" b="1" i="0" strike="noStrike" cap="none" normalizeH="0" baseline="0" dirty="0">
                <a:ln>
                  <a:noFill/>
                </a:ln>
                <a:solidFill>
                  <a:srgbClr val="008000"/>
                </a:solidFill>
                <a:effectLst/>
                <a:latin typeface="Simplified Arabic" panose="02020603050405020304" pitchFamily="18" charset="-78"/>
                <a:cs typeface="Simplified Arabic" panose="02020603050405020304" pitchFamily="18" charset="-78"/>
              </a:rPr>
              <a:t>   </a:t>
            </a:r>
            <a:endParaRPr kumimoji="0" lang="en-US" altLang="en-US" sz="2400" b="1" i="0" u="sng"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030" name="Picture 6" descr="Image result for Duaa Hand">
            <a:extLst>
              <a:ext uri="{FF2B5EF4-FFF2-40B4-BE49-F238E27FC236}">
                <a16:creationId xmlns:a16="http://schemas.microsoft.com/office/drawing/2014/main" id="{A900BF13-FD56-4872-AAF1-071E423A59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26" y="4099743"/>
            <a:ext cx="2281662" cy="227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256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6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3FEF74-8FF5-407C-966A-1414559DE5A7}"/>
              </a:ext>
            </a:extLst>
          </p:cNvPr>
          <p:cNvSpPr/>
          <p:nvPr/>
        </p:nvSpPr>
        <p:spPr>
          <a:xfrm>
            <a:off x="6400800" y="5260826"/>
            <a:ext cx="5219700" cy="1200329"/>
          </a:xfrm>
          <a:prstGeom prst="rect">
            <a:avLst/>
          </a:prstGeom>
        </p:spPr>
        <p:txBody>
          <a:bodyPr wrap="square">
            <a:spAutoFit/>
          </a:bodyPr>
          <a:lstStyle/>
          <a:p>
            <a:r>
              <a:rPr lang="en-US" dirty="0">
                <a:solidFill>
                  <a:srgbClr val="00B050"/>
                </a:solidFill>
                <a:latin typeface="+mj-lt"/>
              </a:rPr>
              <a:t>LESSON:   </a:t>
            </a:r>
            <a:r>
              <a:rPr lang="en-US" dirty="0">
                <a:solidFill>
                  <a:srgbClr val="5F5468"/>
                </a:solidFill>
                <a:latin typeface="+mj-lt"/>
              </a:rPr>
              <a:t>Whatever you are going through right now, whatever darkness you are surrounded by, if you look to Him, there is no way Allah will leave you</a:t>
            </a:r>
          </a:p>
        </p:txBody>
      </p:sp>
      <p:pic>
        <p:nvPicPr>
          <p:cNvPr id="2052" name="Picture 4" descr="See the source image">
            <a:extLst>
              <a:ext uri="{FF2B5EF4-FFF2-40B4-BE49-F238E27FC236}">
                <a16:creationId xmlns:a16="http://schemas.microsoft.com/office/drawing/2014/main" id="{325F949D-839C-4B61-972C-283B2FAD51D0}"/>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6001061" y="2181056"/>
            <a:ext cx="5771528" cy="2315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075680A-EA67-436F-875B-3328CF474AA6}"/>
              </a:ext>
            </a:extLst>
          </p:cNvPr>
          <p:cNvPicPr>
            <a:picLocks noChangeAspect="1"/>
          </p:cNvPicPr>
          <p:nvPr/>
        </p:nvPicPr>
        <p:blipFill>
          <a:blip r:embed="rId3"/>
          <a:stretch>
            <a:fillRect/>
          </a:stretch>
        </p:blipFill>
        <p:spPr>
          <a:xfrm>
            <a:off x="5115972" y="260942"/>
            <a:ext cx="6666742" cy="859548"/>
          </a:xfrm>
          <a:prstGeom prst="rect">
            <a:avLst/>
          </a:prstGeom>
        </p:spPr>
      </p:pic>
      <p:sp>
        <p:nvSpPr>
          <p:cNvPr id="4" name="Rectangle 3">
            <a:extLst>
              <a:ext uri="{FF2B5EF4-FFF2-40B4-BE49-F238E27FC236}">
                <a16:creationId xmlns:a16="http://schemas.microsoft.com/office/drawing/2014/main" id="{69404459-BF8A-41FC-8F99-22059032D03B}"/>
              </a:ext>
            </a:extLst>
          </p:cNvPr>
          <p:cNvSpPr/>
          <p:nvPr/>
        </p:nvSpPr>
        <p:spPr>
          <a:xfrm>
            <a:off x="0" y="5260939"/>
            <a:ext cx="6096000" cy="1754326"/>
          </a:xfrm>
          <a:prstGeom prst="rect">
            <a:avLst/>
          </a:prstGeom>
        </p:spPr>
        <p:txBody>
          <a:bodyPr>
            <a:spAutoFit/>
          </a:bodyPr>
          <a:lstStyle/>
          <a:p>
            <a:r>
              <a:rPr lang="en-US" dirty="0">
                <a:solidFill>
                  <a:srgbClr val="5F5468"/>
                </a:solidFill>
                <a:latin typeface="+mj-lt"/>
              </a:rPr>
              <a:t>This story is an example to show us that even in the darkest depths of the ocean, one was so sure and trustworthy in the love of Allah that he knew there was no way Allah would ever leave him.</a:t>
            </a:r>
          </a:p>
          <a:p>
            <a:endParaRPr lang="en-US" dirty="0">
              <a:solidFill>
                <a:srgbClr val="5F5468"/>
              </a:solidFill>
              <a:latin typeface="+mj-lt"/>
            </a:endParaRPr>
          </a:p>
          <a:p>
            <a:endParaRPr lang="en-US" dirty="0">
              <a:solidFill>
                <a:srgbClr val="5F5468"/>
              </a:solidFill>
              <a:latin typeface="+mj-lt"/>
            </a:endParaRPr>
          </a:p>
        </p:txBody>
      </p:sp>
      <p:sp>
        <p:nvSpPr>
          <p:cNvPr id="5" name="Rectangle 4">
            <a:extLst>
              <a:ext uri="{FF2B5EF4-FFF2-40B4-BE49-F238E27FC236}">
                <a16:creationId xmlns:a16="http://schemas.microsoft.com/office/drawing/2014/main" id="{69081C45-981A-4395-B5AC-357C15F86A57}"/>
              </a:ext>
            </a:extLst>
          </p:cNvPr>
          <p:cNvSpPr>
            <a:spLocks noChangeArrowheads="1"/>
          </p:cNvSpPr>
          <p:nvPr/>
        </p:nvSpPr>
        <p:spPr bwMode="auto">
          <a:xfrm>
            <a:off x="5788060" y="560995"/>
            <a:ext cx="619753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br>
              <a:rPr kumimoji="0" lang="en-US" altLang="en-US" sz="2000" b="1" i="0" u="none" strike="noStrike" cap="none" normalizeH="0" baseline="0" dirty="0">
                <a:ln>
                  <a:noFill/>
                </a:ln>
                <a:solidFill>
                  <a:srgbClr val="000000"/>
                </a:solidFill>
                <a:effectLst/>
                <a:latin typeface="+mj-lt"/>
                <a:cs typeface="Arial" panose="020B0604020202020204" pitchFamily="34" charset="0"/>
              </a:rPr>
            </a:br>
            <a:r>
              <a:rPr kumimoji="0" lang="en-US" altLang="en-US" sz="2000" b="1" i="0" u="none" strike="noStrike" cap="none" normalizeH="0" baseline="0" dirty="0">
                <a:ln>
                  <a:noFill/>
                </a:ln>
                <a:solidFill>
                  <a:srgbClr val="000000"/>
                </a:solidFill>
                <a:effectLst/>
                <a:latin typeface="+mj-lt"/>
                <a:cs typeface="Arial" panose="020B0604020202020204" pitchFamily="34" charset="0"/>
              </a:rPr>
              <a:t>“So then We </a:t>
            </a:r>
            <a:r>
              <a:rPr lang="en-US" altLang="en-US" sz="2000" b="1" dirty="0">
                <a:solidFill>
                  <a:srgbClr val="000000"/>
                </a:solidFill>
                <a:latin typeface="+mj-lt"/>
                <a:cs typeface="Arial" panose="020B0604020202020204" pitchFamily="34" charset="0"/>
              </a:rPr>
              <a:t>responded to</a:t>
            </a:r>
            <a:r>
              <a:rPr kumimoji="0" lang="en-US" altLang="en-US" sz="2000" b="1" i="0" u="none" strike="noStrike" cap="none" normalizeH="0" baseline="0" dirty="0">
                <a:ln>
                  <a:noFill/>
                </a:ln>
                <a:solidFill>
                  <a:srgbClr val="000000"/>
                </a:solidFill>
                <a:effectLst/>
                <a:latin typeface="+mj-lt"/>
                <a:cs typeface="Arial" panose="020B0604020202020204" pitchFamily="34" charset="0"/>
              </a:rPr>
              <a:t> him (</a:t>
            </a:r>
            <a:r>
              <a:rPr kumimoji="0" lang="en-US" altLang="en-US" sz="2000" b="1" i="0" u="none" strike="noStrike" cap="none" normalizeH="0" baseline="0" dirty="0" err="1">
                <a:ln>
                  <a:noFill/>
                </a:ln>
                <a:solidFill>
                  <a:srgbClr val="000000"/>
                </a:solidFill>
                <a:effectLst/>
                <a:latin typeface="+mj-lt"/>
                <a:cs typeface="Arial" panose="020B0604020202020204" pitchFamily="34" charset="0"/>
              </a:rPr>
              <a:t>Yunus</a:t>
            </a:r>
            <a:r>
              <a:rPr kumimoji="0" lang="en-US" altLang="en-US" sz="2000" b="1" i="0" u="none" strike="noStrike" cap="none" normalizeH="0" baseline="0" dirty="0">
                <a:ln>
                  <a:noFill/>
                </a:ln>
                <a:solidFill>
                  <a:srgbClr val="000000"/>
                </a:solidFill>
                <a:effectLst/>
                <a:latin typeface="+mj-lt"/>
                <a:cs typeface="Arial" panose="020B0604020202020204" pitchFamily="34" charset="0"/>
              </a:rPr>
              <a:t>) and </a:t>
            </a: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mj-lt"/>
                <a:cs typeface="Arial" panose="020B0604020202020204" pitchFamily="34" charset="0"/>
              </a:rPr>
              <a:t> saved him from the grief, and </a:t>
            </a:r>
            <a:r>
              <a:rPr lang="en-US" altLang="en-US" sz="2000" b="1" dirty="0">
                <a:solidFill>
                  <a:srgbClr val="000000"/>
                </a:solidFill>
                <a:latin typeface="+mj-lt"/>
                <a:cs typeface="Arial" panose="020B0604020202020204" pitchFamily="34" charset="0"/>
              </a:rPr>
              <a:t>in this way,</a:t>
            </a:r>
            <a:r>
              <a:rPr kumimoji="0" lang="en-US" altLang="en-US" sz="2000" b="1" i="0" u="none" strike="noStrike" cap="none" normalizeH="0" baseline="0" dirty="0">
                <a:ln>
                  <a:noFill/>
                </a:ln>
                <a:solidFill>
                  <a:srgbClr val="000000"/>
                </a:solidFill>
                <a:effectLst/>
                <a:latin typeface="+mj-lt"/>
                <a:cs typeface="Arial" panose="020B0604020202020204" pitchFamily="34" charset="0"/>
              </a:rPr>
              <a:t> </a:t>
            </a: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mj-lt"/>
                <a:cs typeface="Arial" panose="020B0604020202020204" pitchFamily="34" charset="0"/>
              </a:rPr>
              <a:t> We always rescue the true believers</a:t>
            </a:r>
            <a:r>
              <a:rPr kumimoji="0" lang="en-US" altLang="en-US" sz="9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F83DE3B1-D4D5-46E2-B94A-163FDBA7ED61}"/>
              </a:ext>
            </a:extLst>
          </p:cNvPr>
          <p:cNvSpPr txBox="1"/>
          <p:nvPr/>
        </p:nvSpPr>
        <p:spPr>
          <a:xfrm>
            <a:off x="256599" y="114300"/>
            <a:ext cx="2934276" cy="1569660"/>
          </a:xfrm>
          <a:prstGeom prst="rect">
            <a:avLst/>
          </a:prstGeom>
          <a:noFill/>
        </p:spPr>
        <p:txBody>
          <a:bodyPr wrap="square" rtlCol="0">
            <a:spAutoFit/>
          </a:bodyPr>
          <a:lstStyle/>
          <a:p>
            <a:r>
              <a:rPr lang="en-US" sz="3200" dirty="0">
                <a:latin typeface="+mj-lt"/>
              </a:rPr>
              <a:t>How did Allah (SWT) respond???</a:t>
            </a:r>
          </a:p>
        </p:txBody>
      </p:sp>
      <p:sp>
        <p:nvSpPr>
          <p:cNvPr id="8" name="Rectangle 7">
            <a:extLst>
              <a:ext uri="{FF2B5EF4-FFF2-40B4-BE49-F238E27FC236}">
                <a16:creationId xmlns:a16="http://schemas.microsoft.com/office/drawing/2014/main" id="{2720DCD8-5728-4D89-9F7E-FC6B0A3AC430}"/>
              </a:ext>
            </a:extLst>
          </p:cNvPr>
          <p:cNvSpPr/>
          <p:nvPr/>
        </p:nvSpPr>
        <p:spPr>
          <a:xfrm>
            <a:off x="0" y="2198135"/>
            <a:ext cx="6096000" cy="2862322"/>
          </a:xfrm>
          <a:prstGeom prst="rect">
            <a:avLst/>
          </a:prstGeom>
        </p:spPr>
        <p:txBody>
          <a:bodyPr>
            <a:spAutoFit/>
          </a:bodyPr>
          <a:lstStyle/>
          <a:p>
            <a:r>
              <a:rPr lang="en-US" b="1" dirty="0">
                <a:solidFill>
                  <a:srgbClr val="5F5468"/>
                </a:solidFill>
                <a:latin typeface="+mj-lt"/>
              </a:rPr>
              <a:t>Prophet </a:t>
            </a:r>
            <a:r>
              <a:rPr lang="en-US" b="1" dirty="0" err="1">
                <a:solidFill>
                  <a:srgbClr val="5F5468"/>
                </a:solidFill>
                <a:latin typeface="+mj-lt"/>
              </a:rPr>
              <a:t>Yunus</a:t>
            </a:r>
            <a:r>
              <a:rPr lang="en-US" b="1" dirty="0">
                <a:solidFill>
                  <a:srgbClr val="5F5468"/>
                </a:solidFill>
                <a:latin typeface="+mj-lt"/>
              </a:rPr>
              <a:t>’ call was answered, and Allah ordered the whale to take him to shore, to </a:t>
            </a:r>
          </a:p>
          <a:p>
            <a:r>
              <a:rPr lang="en-US" b="1" dirty="0">
                <a:solidFill>
                  <a:srgbClr val="5F5468"/>
                </a:solidFill>
                <a:latin typeface="+mj-lt"/>
              </a:rPr>
              <a:t>bring him to land alive and safe.  He was very sick so Allah cured him and allowed him to go back to his city.</a:t>
            </a:r>
            <a:r>
              <a:rPr lang="en-US" dirty="0">
                <a:solidFill>
                  <a:srgbClr val="5F5468"/>
                </a:solidFill>
                <a:latin typeface="+mj-lt"/>
              </a:rPr>
              <a:t> </a:t>
            </a:r>
          </a:p>
          <a:p>
            <a:endParaRPr lang="en-US" dirty="0">
              <a:solidFill>
                <a:srgbClr val="5F5468"/>
              </a:solidFill>
              <a:latin typeface="+mj-lt"/>
            </a:endParaRPr>
          </a:p>
          <a:p>
            <a:r>
              <a:rPr lang="en-US" b="1" dirty="0">
                <a:solidFill>
                  <a:srgbClr val="5F5468"/>
                </a:solidFill>
                <a:latin typeface="+mj-lt"/>
              </a:rPr>
              <a:t>He found that, by Allah’s grace, his people left idol worshipping and continued to follow his teachings until the day he died.  </a:t>
            </a:r>
          </a:p>
          <a:p>
            <a:endParaRPr lang="en-US" b="1" dirty="0">
              <a:solidFill>
                <a:srgbClr val="5F5468"/>
              </a:solidFill>
              <a:latin typeface="+mj-lt"/>
            </a:endParaRPr>
          </a:p>
        </p:txBody>
      </p:sp>
      <p:pic>
        <p:nvPicPr>
          <p:cNvPr id="2054" name="Picture 6" descr="Image result for whale tail">
            <a:extLst>
              <a:ext uri="{FF2B5EF4-FFF2-40B4-BE49-F238E27FC236}">
                <a16:creationId xmlns:a16="http://schemas.microsoft.com/office/drawing/2014/main" id="{5FE6F3C3-CE0D-4B23-B43A-D40D210F9E4D}"/>
              </a:ext>
            </a:extLst>
          </p:cNvPr>
          <p:cNvPicPr>
            <a:picLocks noChangeAspect="1" noChangeArrowheads="1"/>
          </p:cNvPicPr>
          <p:nvPr/>
        </p:nvPicPr>
        <p:blipFill rotWithShape="1">
          <a:blip r:embed="rId4">
            <a:alphaModFix amt="68000"/>
            <a:extLst>
              <a:ext uri="{28A0092B-C50C-407E-A947-70E740481C1C}">
                <a14:useLocalDpi xmlns:a14="http://schemas.microsoft.com/office/drawing/2010/main" val="0"/>
              </a:ext>
            </a:extLst>
          </a:blip>
          <a:srcRect l="5282" t="6457" r="10831" b="27674"/>
          <a:stretch/>
        </p:blipFill>
        <p:spPr bwMode="auto">
          <a:xfrm>
            <a:off x="9911861" y="2809036"/>
            <a:ext cx="1154723" cy="61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785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donkey clip art">
            <a:extLst>
              <a:ext uri="{FF2B5EF4-FFF2-40B4-BE49-F238E27FC236}">
                <a16:creationId xmlns:a16="http://schemas.microsoft.com/office/drawing/2014/main" id="{8586E906-5CC1-4D77-A25E-275064569B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1" b="5774"/>
          <a:stretch/>
        </p:blipFill>
        <p:spPr bwMode="auto">
          <a:xfrm>
            <a:off x="2142066" y="205836"/>
            <a:ext cx="1881693" cy="19691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5FC715-B330-4473-AEDF-5079C666A371}"/>
              </a:ext>
            </a:extLst>
          </p:cNvPr>
          <p:cNvSpPr>
            <a:spLocks noGrp="1"/>
          </p:cNvSpPr>
          <p:nvPr>
            <p:ph type="title"/>
          </p:nvPr>
        </p:nvSpPr>
        <p:spPr>
          <a:xfrm>
            <a:off x="0" y="92813"/>
            <a:ext cx="2548467" cy="1563624"/>
          </a:xfrm>
        </p:spPr>
        <p:txBody>
          <a:bodyPr>
            <a:normAutofit fontScale="90000"/>
          </a:bodyPr>
          <a:lstStyle/>
          <a:p>
            <a:r>
              <a:rPr lang="en-US" dirty="0"/>
              <a:t>The </a:t>
            </a:r>
            <a:br>
              <a:rPr lang="en-US" dirty="0"/>
            </a:br>
            <a:r>
              <a:rPr lang="en-US" dirty="0"/>
              <a:t>Donkey</a:t>
            </a:r>
            <a:br>
              <a:rPr lang="en-US" dirty="0"/>
            </a:br>
            <a:r>
              <a:rPr lang="en-US" dirty="0"/>
              <a:t>  </a:t>
            </a:r>
            <a:r>
              <a:rPr lang="en-US" sz="2000" dirty="0"/>
              <a:t>(Story of Uzair)</a:t>
            </a:r>
          </a:p>
        </p:txBody>
      </p:sp>
      <p:sp>
        <p:nvSpPr>
          <p:cNvPr id="3" name="Text Placeholder 2">
            <a:extLst>
              <a:ext uri="{FF2B5EF4-FFF2-40B4-BE49-F238E27FC236}">
                <a16:creationId xmlns:a16="http://schemas.microsoft.com/office/drawing/2014/main" id="{0A5200B2-6CA5-4C2F-9AAA-BBC762EB5302}"/>
              </a:ext>
            </a:extLst>
          </p:cNvPr>
          <p:cNvSpPr>
            <a:spLocks noGrp="1"/>
          </p:cNvSpPr>
          <p:nvPr>
            <p:ph type="body" idx="1"/>
          </p:nvPr>
        </p:nvSpPr>
        <p:spPr>
          <a:xfrm>
            <a:off x="4023759" y="562521"/>
            <a:ext cx="6222380" cy="1612438"/>
          </a:xfrm>
        </p:spPr>
        <p:txBody>
          <a:bodyPr>
            <a:noAutofit/>
          </a:bodyPr>
          <a:lstStyle/>
          <a:p>
            <a:r>
              <a:rPr lang="en-US" sz="2000" dirty="0">
                <a:solidFill>
                  <a:schemeClr val="tx1"/>
                </a:solidFill>
              </a:rPr>
              <a:t>*The story of Uzair and his donkey is mentioned in Surat </a:t>
            </a:r>
            <a:r>
              <a:rPr lang="en-US" sz="2000" dirty="0">
                <a:solidFill>
                  <a:schemeClr val="tx1"/>
                </a:solidFill>
                <a:highlight>
                  <a:srgbClr val="FFFF00"/>
                </a:highlight>
              </a:rPr>
              <a:t>Al-</a:t>
            </a:r>
            <a:r>
              <a:rPr lang="en-US" sz="2000" dirty="0" err="1">
                <a:solidFill>
                  <a:schemeClr val="tx1"/>
                </a:solidFill>
                <a:highlight>
                  <a:srgbClr val="FFFF00"/>
                </a:highlight>
              </a:rPr>
              <a:t>Baqara</a:t>
            </a:r>
            <a:r>
              <a:rPr lang="en-US" sz="2000" dirty="0">
                <a:solidFill>
                  <a:schemeClr val="tx1"/>
                </a:solidFill>
                <a:highlight>
                  <a:srgbClr val="FFFF00"/>
                </a:highlight>
              </a:rPr>
              <a:t> and Surat At-</a:t>
            </a:r>
            <a:r>
              <a:rPr lang="en-US" sz="2000" dirty="0" err="1">
                <a:solidFill>
                  <a:schemeClr val="tx1"/>
                </a:solidFill>
                <a:highlight>
                  <a:srgbClr val="FFFF00"/>
                </a:highlight>
              </a:rPr>
              <a:t>Tawbah</a:t>
            </a:r>
            <a:r>
              <a:rPr lang="en-US" sz="2000" dirty="0">
                <a:solidFill>
                  <a:schemeClr val="tx1"/>
                </a:solidFill>
                <a:highlight>
                  <a:srgbClr val="FFFF00"/>
                </a:highlight>
              </a:rPr>
              <a:t>.  </a:t>
            </a:r>
          </a:p>
          <a:p>
            <a:r>
              <a:rPr lang="en-US" sz="2000" dirty="0">
                <a:solidFill>
                  <a:schemeClr val="tx1"/>
                </a:solidFill>
              </a:rPr>
              <a:t>*Some scholars believe he was a Prophet of Allah(SWT) who was sent to Bani </a:t>
            </a:r>
            <a:r>
              <a:rPr lang="en-US" sz="2000" dirty="0" err="1">
                <a:solidFill>
                  <a:schemeClr val="tx1"/>
                </a:solidFill>
              </a:rPr>
              <a:t>Israeel</a:t>
            </a:r>
            <a:r>
              <a:rPr lang="en-US" sz="2000" dirty="0">
                <a:solidFill>
                  <a:schemeClr val="tx1"/>
                </a:solidFill>
              </a:rPr>
              <a:t> after P. Musa (AS).</a:t>
            </a:r>
          </a:p>
          <a:p>
            <a:r>
              <a:rPr lang="en-US" sz="2000" dirty="0">
                <a:solidFill>
                  <a:schemeClr val="tx1"/>
                </a:solidFill>
              </a:rPr>
              <a:t> *He was blessed with memorizing the Torah and had       good knowledge of Allah’s teachings.   </a:t>
            </a:r>
          </a:p>
        </p:txBody>
      </p:sp>
      <p:sp>
        <p:nvSpPr>
          <p:cNvPr id="4" name="Content Placeholder 3">
            <a:extLst>
              <a:ext uri="{FF2B5EF4-FFF2-40B4-BE49-F238E27FC236}">
                <a16:creationId xmlns:a16="http://schemas.microsoft.com/office/drawing/2014/main" id="{2B3251F6-D60F-43AB-BDC6-703BE2696555}"/>
              </a:ext>
            </a:extLst>
          </p:cNvPr>
          <p:cNvSpPr>
            <a:spLocks noGrp="1"/>
          </p:cNvSpPr>
          <p:nvPr>
            <p:ph sz="half" idx="2"/>
          </p:nvPr>
        </p:nvSpPr>
        <p:spPr>
          <a:xfrm flipV="1">
            <a:off x="6096000" y="7808174"/>
            <a:ext cx="5608271" cy="497626"/>
          </a:xfrm>
        </p:spPr>
        <p:txBody>
          <a:bodyPr>
            <a:normAutofit/>
          </a:bodyPr>
          <a:lstStyle/>
          <a:p>
            <a:endParaRPr lang="en-US" dirty="0"/>
          </a:p>
          <a:p>
            <a:endParaRPr lang="en-US" dirty="0"/>
          </a:p>
        </p:txBody>
      </p:sp>
      <p:sp>
        <p:nvSpPr>
          <p:cNvPr id="7" name="Rectangle 6">
            <a:extLst>
              <a:ext uri="{FF2B5EF4-FFF2-40B4-BE49-F238E27FC236}">
                <a16:creationId xmlns:a16="http://schemas.microsoft.com/office/drawing/2014/main" id="{D4524E85-DBA4-440A-A88F-DFDB8EDF7D9B}"/>
              </a:ext>
            </a:extLst>
          </p:cNvPr>
          <p:cNvSpPr/>
          <p:nvPr/>
        </p:nvSpPr>
        <p:spPr>
          <a:xfrm>
            <a:off x="66143" y="2726948"/>
            <a:ext cx="11761789" cy="3046988"/>
          </a:xfrm>
          <a:prstGeom prst="rect">
            <a:avLst/>
          </a:prstGeom>
        </p:spPr>
        <p:txBody>
          <a:bodyPr wrap="square">
            <a:spAutoFit/>
          </a:bodyPr>
          <a:lstStyle/>
          <a:p>
            <a:r>
              <a:rPr lang="en-US" dirty="0"/>
              <a:t>Uzair’s story happened at a time when Bani </a:t>
            </a:r>
            <a:r>
              <a:rPr lang="en-US" dirty="0" err="1"/>
              <a:t>Israeel</a:t>
            </a:r>
            <a:r>
              <a:rPr lang="en-US" dirty="0"/>
              <a:t> began to leave the teachings of Musa (AS).</a:t>
            </a:r>
          </a:p>
          <a:p>
            <a:r>
              <a:rPr lang="en-US" dirty="0"/>
              <a:t>This happened some time between P. Suliman and P. </a:t>
            </a:r>
            <a:r>
              <a:rPr lang="en-US" dirty="0" err="1"/>
              <a:t>Zakariyah</a:t>
            </a:r>
            <a:r>
              <a:rPr lang="en-US" dirty="0"/>
              <a:t>. </a:t>
            </a:r>
          </a:p>
          <a:p>
            <a:r>
              <a:rPr lang="en-US" dirty="0"/>
              <a:t>The Babylonians destroyed Palestine and killed thousands from Bani </a:t>
            </a:r>
            <a:r>
              <a:rPr lang="en-US" dirty="0" err="1"/>
              <a:t>Israeel</a:t>
            </a:r>
            <a:r>
              <a:rPr lang="en-US" dirty="0"/>
              <a:t>.  Jerusalem became a ghost city.</a:t>
            </a:r>
          </a:p>
          <a:p>
            <a:r>
              <a:rPr lang="en-US" dirty="0"/>
              <a:t>Uzair was crossing across this city on his donkey. The city was ruined! Everything was destroyed. </a:t>
            </a:r>
          </a:p>
          <a:p>
            <a:r>
              <a:rPr lang="en-US" dirty="0"/>
              <a:t>He saw bones and remains everywhere. </a:t>
            </a:r>
          </a:p>
          <a:p>
            <a:endParaRPr lang="en-US" dirty="0"/>
          </a:p>
          <a:p>
            <a:r>
              <a:rPr lang="en-US" dirty="0"/>
              <a:t>He took a break under a tree to eat a snack.  </a:t>
            </a:r>
          </a:p>
          <a:p>
            <a:r>
              <a:rPr lang="en-US" dirty="0"/>
              <a:t>He though to himself: How could Allah bring back life after death?</a:t>
            </a:r>
          </a:p>
          <a:p>
            <a:endParaRPr lang="en-US" dirty="0"/>
          </a:p>
          <a:p>
            <a:r>
              <a:rPr lang="en-US" dirty="0">
                <a:highlight>
                  <a:srgbClr val="FFFF00"/>
                </a:highlight>
              </a:rPr>
              <a:t>Surat Al-</a:t>
            </a:r>
            <a:r>
              <a:rPr lang="en-US" dirty="0" err="1">
                <a:highlight>
                  <a:srgbClr val="FFFF00"/>
                </a:highlight>
              </a:rPr>
              <a:t>Baqara</a:t>
            </a:r>
            <a:r>
              <a:rPr lang="en-US" dirty="0">
                <a:highlight>
                  <a:srgbClr val="FFFF00"/>
                </a:highlight>
              </a:rPr>
              <a:t>, Ayah #259 </a:t>
            </a:r>
          </a:p>
          <a:p>
            <a:endParaRPr lang="en-US" sz="1200" dirty="0"/>
          </a:p>
        </p:txBody>
      </p:sp>
      <p:sp>
        <p:nvSpPr>
          <p:cNvPr id="8" name="TextBox 7">
            <a:extLst>
              <a:ext uri="{FF2B5EF4-FFF2-40B4-BE49-F238E27FC236}">
                <a16:creationId xmlns:a16="http://schemas.microsoft.com/office/drawing/2014/main" id="{2169EB55-FECF-48CE-9DE6-A563136053E5}"/>
              </a:ext>
            </a:extLst>
          </p:cNvPr>
          <p:cNvSpPr txBox="1"/>
          <p:nvPr/>
        </p:nvSpPr>
        <p:spPr>
          <a:xfrm>
            <a:off x="9524309" y="5927780"/>
            <a:ext cx="1295400" cy="646331"/>
          </a:xfrm>
          <a:prstGeom prst="rect">
            <a:avLst/>
          </a:prstGeom>
          <a:noFill/>
        </p:spPr>
        <p:txBody>
          <a:bodyPr wrap="square" rtlCol="0">
            <a:spAutoFit/>
          </a:bodyPr>
          <a:lstStyle/>
          <a:p>
            <a:r>
              <a:rPr lang="en-US" dirty="0"/>
              <a:t>Surat Al </a:t>
            </a:r>
            <a:r>
              <a:rPr lang="en-US" dirty="0" err="1"/>
              <a:t>Baqara</a:t>
            </a:r>
            <a:r>
              <a:rPr lang="en-US" dirty="0"/>
              <a:t> </a:t>
            </a:r>
          </a:p>
        </p:txBody>
      </p:sp>
      <p:pic>
        <p:nvPicPr>
          <p:cNvPr id="15" name="Picture 14" descr="A picture containing television, monitor, screen, front&#10;&#10;Description automatically generated">
            <a:extLst>
              <a:ext uri="{FF2B5EF4-FFF2-40B4-BE49-F238E27FC236}">
                <a16:creationId xmlns:a16="http://schemas.microsoft.com/office/drawing/2014/main" id="{684E2864-08C7-4294-AF9A-D8C56BA5AEE1}"/>
              </a:ext>
            </a:extLst>
          </p:cNvPr>
          <p:cNvPicPr>
            <a:picLocks noChangeAspect="1"/>
          </p:cNvPicPr>
          <p:nvPr/>
        </p:nvPicPr>
        <p:blipFill rotWithShape="1">
          <a:blip r:embed="rId3">
            <a:extLst>
              <a:ext uri="{28A0092B-C50C-407E-A947-70E740481C1C}">
                <a14:useLocalDpi xmlns:a14="http://schemas.microsoft.com/office/drawing/2010/main" val="0"/>
              </a:ext>
            </a:extLst>
          </a:blip>
          <a:srcRect l="19747" r="9223" b="23368"/>
          <a:stretch/>
        </p:blipFill>
        <p:spPr>
          <a:xfrm>
            <a:off x="8900135" y="1849783"/>
            <a:ext cx="3066074" cy="1528391"/>
          </a:xfrm>
          <a:prstGeom prst="rect">
            <a:avLst/>
          </a:prstGeom>
          <a:effectLst>
            <a:reflection stA="45000" endPos="6000" dist="50800" dir="5400000" sy="-100000" algn="bl" rotWithShape="0"/>
          </a:effectLst>
        </p:spPr>
      </p:pic>
      <p:graphicFrame>
        <p:nvGraphicFramePr>
          <p:cNvPr id="23" name="Table 22">
            <a:extLst>
              <a:ext uri="{FF2B5EF4-FFF2-40B4-BE49-F238E27FC236}">
                <a16:creationId xmlns:a16="http://schemas.microsoft.com/office/drawing/2014/main" id="{70B2C5E7-D466-41AB-9B7F-4F39D4BA254E}"/>
              </a:ext>
            </a:extLst>
          </p:cNvPr>
          <p:cNvGraphicFramePr>
            <a:graphicFrameLocks noGrp="1"/>
          </p:cNvGraphicFramePr>
          <p:nvPr>
            <p:extLst>
              <p:ext uri="{D42A27DB-BD31-4B8C-83A1-F6EECF244321}">
                <p14:modId xmlns:p14="http://schemas.microsoft.com/office/powerpoint/2010/main" val="3062260945"/>
              </p:ext>
            </p:extLst>
          </p:nvPr>
        </p:nvGraphicFramePr>
        <p:xfrm>
          <a:off x="2548467" y="5205829"/>
          <a:ext cx="4297471" cy="1652171"/>
        </p:xfrm>
        <a:graphic>
          <a:graphicData uri="http://schemas.openxmlformats.org/drawingml/2006/table">
            <a:tbl>
              <a:tblPr/>
              <a:tblGrid>
                <a:gridCol w="3880911">
                  <a:extLst>
                    <a:ext uri="{9D8B030D-6E8A-4147-A177-3AD203B41FA5}">
                      <a16:colId xmlns:a16="http://schemas.microsoft.com/office/drawing/2014/main" val="2934623095"/>
                    </a:ext>
                  </a:extLst>
                </a:gridCol>
                <a:gridCol w="208280">
                  <a:extLst>
                    <a:ext uri="{9D8B030D-6E8A-4147-A177-3AD203B41FA5}">
                      <a16:colId xmlns:a16="http://schemas.microsoft.com/office/drawing/2014/main" val="649743297"/>
                    </a:ext>
                  </a:extLst>
                </a:gridCol>
                <a:gridCol w="208280">
                  <a:extLst>
                    <a:ext uri="{9D8B030D-6E8A-4147-A177-3AD203B41FA5}">
                      <a16:colId xmlns:a16="http://schemas.microsoft.com/office/drawing/2014/main" val="2956171123"/>
                    </a:ext>
                  </a:extLst>
                </a:gridCol>
              </a:tblGrid>
              <a:tr h="1652171">
                <a:tc>
                  <a:txBody>
                    <a:bodyPr/>
                    <a:lstStyle/>
                    <a:p>
                      <a:pPr algn="r"/>
                      <a:r>
                        <a:rPr lang="ar-SY" sz="1400" b="0" dirty="0">
                          <a:effectLst/>
                        </a:rPr>
                        <a:t>أَوْ كَالَّذِي مَرَّ </a:t>
                      </a:r>
                      <a:r>
                        <a:rPr lang="ar-SY" sz="1400" b="0" dirty="0" err="1">
                          <a:effectLst/>
                        </a:rPr>
                        <a:t>عَلَىٰ</a:t>
                      </a:r>
                      <a:r>
                        <a:rPr lang="ar-SY" sz="1400" b="0" dirty="0">
                          <a:effectLst/>
                        </a:rPr>
                        <a:t> قَرْيَةٍ وَهِيَ خَاوِيَةٌ </a:t>
                      </a:r>
                      <a:r>
                        <a:rPr lang="ar-SY" sz="1400" b="0" dirty="0" err="1">
                          <a:effectLst/>
                        </a:rPr>
                        <a:t>عَلَىٰ</a:t>
                      </a:r>
                      <a:r>
                        <a:rPr lang="ar-SY" sz="1400" b="0" dirty="0">
                          <a:effectLst/>
                        </a:rPr>
                        <a:t> عُرُوشِهَا قَالَ </a:t>
                      </a:r>
                      <a:r>
                        <a:rPr lang="ar-SY" sz="1400" b="0" dirty="0" err="1">
                          <a:effectLst/>
                        </a:rPr>
                        <a:t>أَنَّىٰ</a:t>
                      </a:r>
                      <a:r>
                        <a:rPr lang="ar-SY" sz="1400" b="0" dirty="0">
                          <a:effectLst/>
                        </a:rPr>
                        <a:t> يُحْيِي </a:t>
                      </a:r>
                      <a:r>
                        <a:rPr lang="ar-SY" sz="1400" b="0" dirty="0" err="1">
                          <a:effectLst/>
                        </a:rPr>
                        <a:t>هَٰذِهِ</a:t>
                      </a:r>
                      <a:r>
                        <a:rPr lang="ar-SY" sz="1400" b="0" dirty="0">
                          <a:effectLst/>
                        </a:rPr>
                        <a:t> اللَّهُ بَعْدَ مَوْتِهَا ۖ فَأَمَاتَهُ اللَّهُ مِائَةَ عَامٍ ثُمَّ بَعَثَهُ ۖ قَالَ كَمْ لَبِثْتَ ۖ قَالَ لَبِثْتُ يَوْمًا أَوْ بَعْضَ يَوْمٍ ۖ قَالَ بَلْ لَبِثْتَ مِائَةَ عَامٍ فَانْظُرْ </a:t>
                      </a:r>
                      <a:r>
                        <a:rPr lang="ar-SY" sz="1400" b="0" dirty="0" err="1">
                          <a:effectLst/>
                        </a:rPr>
                        <a:t>إِلَىٰ</a:t>
                      </a:r>
                      <a:r>
                        <a:rPr lang="ar-SY" sz="1400" b="0" dirty="0">
                          <a:effectLst/>
                        </a:rPr>
                        <a:t> طَعَامِكَ وَشَرَابِكَ لَمْ </a:t>
                      </a:r>
                      <a:r>
                        <a:rPr lang="ar-SY" sz="1400" b="0" dirty="0" err="1">
                          <a:effectLst/>
                        </a:rPr>
                        <a:t>يَتَسَنَّهْ</a:t>
                      </a:r>
                      <a:r>
                        <a:rPr lang="ar-SY" sz="1400" b="0" dirty="0">
                          <a:effectLst/>
                        </a:rPr>
                        <a:t> ۖ وَانْظُرْ </a:t>
                      </a:r>
                      <a:r>
                        <a:rPr lang="ar-SY" sz="1400" b="0" dirty="0" err="1">
                          <a:effectLst/>
                        </a:rPr>
                        <a:t>إِلَىٰ</a:t>
                      </a:r>
                      <a:r>
                        <a:rPr lang="ar-SY" sz="1400" b="0" dirty="0">
                          <a:effectLst/>
                        </a:rPr>
                        <a:t> حِمَارِكَ وَلِنَجْعَلَكَ آيَةً لِلنَّاسِ ۖ وَانْظُرْ إِلَى الْعِظَامِ كَيْفَ نُنْشِزُهَا ثُمَّ نَكْسُوهَا لَحْمًا ۚ فَلَمَّا تَبَيَّنَ لَهُ قَالَ أَعْلَمُ أَنَّ اللَّهَ </a:t>
                      </a:r>
                      <a:r>
                        <a:rPr lang="ar-SY" sz="1400" b="0" dirty="0" err="1">
                          <a:effectLst/>
                        </a:rPr>
                        <a:t>عَلَىٰ</a:t>
                      </a:r>
                      <a:r>
                        <a:rPr lang="ar-SY" sz="1400" b="0" dirty="0">
                          <a:effectLst/>
                        </a:rPr>
                        <a:t> كُلِّ شَيْءٍ قَدِيرٌ</a:t>
                      </a:r>
                    </a:p>
                  </a:txBody>
                  <a:tcPr anchor="ctr">
                    <a:lnL>
                      <a:noFill/>
                    </a:lnL>
                    <a:lnR>
                      <a:noFill/>
                    </a:lnR>
                    <a:lnT>
                      <a:noFill/>
                    </a:lnT>
                    <a:lnB>
                      <a:noFill/>
                    </a:lnB>
                  </a:tcPr>
                </a:tc>
                <a:tc>
                  <a:txBody>
                    <a:bodyPr/>
                    <a:lstStyle/>
                    <a:p>
                      <a:pPr algn="l"/>
                      <a:endParaRPr lang="en-US" sz="1400" b="0" dirty="0">
                        <a:effectLst/>
                      </a:endParaRPr>
                    </a:p>
                  </a:txBody>
                  <a:tcPr anchor="ctr">
                    <a:lnL>
                      <a:noFill/>
                    </a:lnL>
                    <a:lnR>
                      <a:noFill/>
                    </a:lnR>
                    <a:lnT>
                      <a:noFill/>
                    </a:lnT>
                    <a:lnB>
                      <a:noFill/>
                    </a:lnB>
                  </a:tcPr>
                </a:tc>
                <a:tc>
                  <a:txBody>
                    <a:bodyPr/>
                    <a:lstStyle/>
                    <a:p>
                      <a:pPr algn="l"/>
                      <a:endParaRPr lang="en-US" b="0" dirty="0">
                        <a:effectLst/>
                      </a:endParaRPr>
                    </a:p>
                  </a:txBody>
                  <a:tcPr anchor="ctr">
                    <a:lnL>
                      <a:noFill/>
                    </a:lnL>
                    <a:lnR>
                      <a:noFill/>
                    </a:lnR>
                    <a:lnT>
                      <a:noFill/>
                    </a:lnT>
                    <a:lnB>
                      <a:noFill/>
                    </a:lnB>
                  </a:tcPr>
                </a:tc>
                <a:extLst>
                  <a:ext uri="{0D108BD9-81ED-4DB2-BD59-A6C34878D82A}">
                    <a16:rowId xmlns:a16="http://schemas.microsoft.com/office/drawing/2014/main" val="3806698815"/>
                  </a:ext>
                </a:extLst>
              </a:tr>
            </a:tbl>
          </a:graphicData>
        </a:graphic>
      </p:graphicFrame>
      <p:graphicFrame>
        <p:nvGraphicFramePr>
          <p:cNvPr id="26" name="Table 25">
            <a:extLst>
              <a:ext uri="{FF2B5EF4-FFF2-40B4-BE49-F238E27FC236}">
                <a16:creationId xmlns:a16="http://schemas.microsoft.com/office/drawing/2014/main" id="{04211523-7427-45F0-B241-92EFEDF7B51A}"/>
              </a:ext>
            </a:extLst>
          </p:cNvPr>
          <p:cNvGraphicFramePr>
            <a:graphicFrameLocks noGrp="1"/>
          </p:cNvGraphicFramePr>
          <p:nvPr>
            <p:extLst>
              <p:ext uri="{D42A27DB-BD31-4B8C-83A1-F6EECF244321}">
                <p14:modId xmlns:p14="http://schemas.microsoft.com/office/powerpoint/2010/main" val="3852747240"/>
              </p:ext>
            </p:extLst>
          </p:nvPr>
        </p:nvGraphicFramePr>
        <p:xfrm>
          <a:off x="6701538" y="4106177"/>
          <a:ext cx="4914727" cy="2684878"/>
        </p:xfrm>
        <a:graphic>
          <a:graphicData uri="http://schemas.openxmlformats.org/drawingml/2006/table">
            <a:tbl>
              <a:tblPr/>
              <a:tblGrid>
                <a:gridCol w="116721">
                  <a:extLst>
                    <a:ext uri="{9D8B030D-6E8A-4147-A177-3AD203B41FA5}">
                      <a16:colId xmlns:a16="http://schemas.microsoft.com/office/drawing/2014/main" val="2214946544"/>
                    </a:ext>
                  </a:extLst>
                </a:gridCol>
                <a:gridCol w="4798006">
                  <a:extLst>
                    <a:ext uri="{9D8B030D-6E8A-4147-A177-3AD203B41FA5}">
                      <a16:colId xmlns:a16="http://schemas.microsoft.com/office/drawing/2014/main" val="120345535"/>
                    </a:ext>
                  </a:extLst>
                </a:gridCol>
              </a:tblGrid>
              <a:tr h="2585324">
                <a:tc>
                  <a:txBody>
                    <a:bodyPr/>
                    <a:lstStyle/>
                    <a:p>
                      <a:pPr algn="l"/>
                      <a:br>
                        <a:rPr lang="en-US" sz="1300" b="0">
                          <a:effectLst/>
                        </a:rPr>
                      </a:br>
                      <a:r>
                        <a:rPr lang="en-US" sz="1300" b="0">
                          <a:effectLst/>
                        </a:rPr>
                        <a:t>:</a:t>
                      </a:r>
                    </a:p>
                  </a:txBody>
                  <a:tcPr marL="54659" marR="0" marT="54659" marB="54659">
                    <a:lnL>
                      <a:noFill/>
                    </a:lnL>
                    <a:lnR>
                      <a:noFill/>
                    </a:lnR>
                    <a:lnT>
                      <a:noFill/>
                    </a:lnT>
                    <a:lnB>
                      <a:noFill/>
                    </a:lnB>
                    <a:solidFill>
                      <a:srgbClr val="CCCCCC"/>
                    </a:solidFill>
                  </a:tcPr>
                </a:tc>
                <a:tc>
                  <a:txBody>
                    <a:bodyPr/>
                    <a:lstStyle/>
                    <a:p>
                      <a:pPr algn="l"/>
                      <a:r>
                        <a:rPr lang="en-US" sz="1300" b="0" dirty="0">
                          <a:effectLst/>
                          <a:latin typeface="open sans"/>
                        </a:rPr>
                        <a:t>Like the one who passed by a city which was in ruins. </a:t>
                      </a:r>
                    </a:p>
                    <a:p>
                      <a:pPr algn="l"/>
                      <a:r>
                        <a:rPr lang="en-US" sz="1300" b="0" dirty="0">
                          <a:effectLst/>
                          <a:latin typeface="open sans"/>
                        </a:rPr>
                        <a:t>He wondered, “How could Allah bring this back to life after its destruction?”</a:t>
                      </a:r>
                    </a:p>
                    <a:p>
                      <a:pPr algn="l"/>
                      <a:r>
                        <a:rPr lang="en-US" sz="1300" b="0" dirty="0">
                          <a:effectLst/>
                          <a:latin typeface="open sans"/>
                        </a:rPr>
                        <a:t>So Allah caused him to die for a hundred years then brought him back to life. Allah asked, “How long have you been asleep?” He replied, “Perhaps a day or part of a day.” Allah said, “No! You have remained here for a hundred years! Just look at your food and drink—they have not spoiled. Look at ˹the remains of˺ your donkey! We have made you into a sign for humanity. And look at the bones ˹of the donkey˺, how We bring them together then clothe them with flesh!”</a:t>
                      </a:r>
                    </a:p>
                    <a:p>
                      <a:pPr algn="l"/>
                      <a:r>
                        <a:rPr lang="en-US" sz="1300" b="0" dirty="0">
                          <a:effectLst/>
                          <a:latin typeface="open sans"/>
                        </a:rPr>
                        <a:t>When this was made clear to him, he declared, “Now I know that Allah is Most Capable of everything.”</a:t>
                      </a:r>
                    </a:p>
                  </a:txBody>
                  <a:tcPr marL="54659" marR="0" marT="54659" marB="54659">
                    <a:lnL>
                      <a:noFill/>
                    </a:lnL>
                    <a:lnR>
                      <a:noFill/>
                    </a:lnR>
                    <a:lnT>
                      <a:noFill/>
                    </a:lnT>
                    <a:lnB>
                      <a:noFill/>
                    </a:lnB>
                    <a:solidFill>
                      <a:srgbClr val="CCCCCC"/>
                    </a:solidFill>
                  </a:tcPr>
                </a:tc>
                <a:extLst>
                  <a:ext uri="{0D108BD9-81ED-4DB2-BD59-A6C34878D82A}">
                    <a16:rowId xmlns:a16="http://schemas.microsoft.com/office/drawing/2014/main" val="2953455804"/>
                  </a:ext>
                </a:extLst>
              </a:tr>
            </a:tbl>
          </a:graphicData>
        </a:graphic>
      </p:graphicFrame>
    </p:spTree>
    <p:extLst>
      <p:ext uri="{BB962C8B-B14F-4D97-AF65-F5344CB8AC3E}">
        <p14:creationId xmlns:p14="http://schemas.microsoft.com/office/powerpoint/2010/main" val="3926894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8FFC1B-8268-4B52-9AC9-EF67EC003F18}"/>
              </a:ext>
            </a:extLst>
          </p:cNvPr>
          <p:cNvSpPr/>
          <p:nvPr/>
        </p:nvSpPr>
        <p:spPr>
          <a:xfrm>
            <a:off x="304800" y="251936"/>
            <a:ext cx="6096000" cy="1754326"/>
          </a:xfrm>
          <a:prstGeom prst="rect">
            <a:avLst/>
          </a:prstGeom>
        </p:spPr>
        <p:txBody>
          <a:bodyPr>
            <a:spAutoFit/>
          </a:bodyPr>
          <a:lstStyle/>
          <a:p>
            <a:r>
              <a:rPr lang="en-US" dirty="0"/>
              <a:t>To set an example, Allah made him sleep there for 100 years.  He woke up and saw that his donkey was dust and bones, but his food was fresh and untouched. </a:t>
            </a:r>
          </a:p>
          <a:p>
            <a:r>
              <a:rPr lang="en-US" dirty="0"/>
              <a:t>He thought he had just taken a quick nap, but when he walked around, he saw an entirely new city in the place of the one that had been destroyed. </a:t>
            </a:r>
          </a:p>
        </p:txBody>
      </p:sp>
      <p:pic>
        <p:nvPicPr>
          <p:cNvPr id="4" name="Picture 129" descr="Image result for prophet uzair kids">
            <a:extLst>
              <a:ext uri="{FF2B5EF4-FFF2-40B4-BE49-F238E27FC236}">
                <a16:creationId xmlns:a16="http://schemas.microsoft.com/office/drawing/2014/main" id="{1171C85E-E7C4-45FF-883B-FBA7DE490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733" y="4623877"/>
            <a:ext cx="2735418" cy="19821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BDA6E9D-DF1C-4E82-BCA3-9513330B0B73}"/>
              </a:ext>
            </a:extLst>
          </p:cNvPr>
          <p:cNvSpPr/>
          <p:nvPr/>
        </p:nvSpPr>
        <p:spPr>
          <a:xfrm>
            <a:off x="194204" y="2230966"/>
            <a:ext cx="6096001" cy="2308324"/>
          </a:xfrm>
          <a:prstGeom prst="rect">
            <a:avLst/>
          </a:prstGeom>
        </p:spPr>
        <p:txBody>
          <a:bodyPr>
            <a:spAutoFit/>
          </a:bodyPr>
          <a:lstStyle/>
          <a:p>
            <a:r>
              <a:rPr lang="en-US" dirty="0"/>
              <a:t>Allah sent him an angel in human form who asked him: </a:t>
            </a:r>
            <a:r>
              <a:rPr lang="en-US" i="1" dirty="0"/>
              <a:t>“How long have u slept</a:t>
            </a:r>
            <a:r>
              <a:rPr lang="en-US" dirty="0"/>
              <a:t>?” Uzair replied: “</a:t>
            </a:r>
            <a:r>
              <a:rPr lang="en-US" i="1" dirty="0"/>
              <a:t>A day or half a day” </a:t>
            </a:r>
          </a:p>
          <a:p>
            <a:r>
              <a:rPr lang="en-US" dirty="0"/>
              <a:t>The angel replied: </a:t>
            </a:r>
            <a:r>
              <a:rPr lang="en-US" i="1" dirty="0"/>
              <a:t>“No, you slept 100 years. Look at how your food and drink is untouched, and look at your donkey which we will make a miracle for the people”</a:t>
            </a:r>
          </a:p>
          <a:p>
            <a:endParaRPr lang="en-US" dirty="0"/>
          </a:p>
          <a:p>
            <a:r>
              <a:rPr lang="en-US" dirty="0">
                <a:solidFill>
                  <a:srgbClr val="FF0000"/>
                </a:solidFill>
              </a:rPr>
              <a:t>In  front of Uzair’s eyes, the donkey came back to life as if nothing had happened!</a:t>
            </a:r>
          </a:p>
        </p:txBody>
      </p:sp>
      <p:sp>
        <p:nvSpPr>
          <p:cNvPr id="6" name="Rectangle 5">
            <a:extLst>
              <a:ext uri="{FF2B5EF4-FFF2-40B4-BE49-F238E27FC236}">
                <a16:creationId xmlns:a16="http://schemas.microsoft.com/office/drawing/2014/main" id="{07A4E5A0-D5B8-4CCA-B31A-954BF2A2865C}"/>
              </a:ext>
            </a:extLst>
          </p:cNvPr>
          <p:cNvSpPr/>
          <p:nvPr/>
        </p:nvSpPr>
        <p:spPr>
          <a:xfrm>
            <a:off x="6703483" y="2690336"/>
            <a:ext cx="4564592" cy="1477328"/>
          </a:xfrm>
          <a:prstGeom prst="rect">
            <a:avLst/>
          </a:prstGeom>
        </p:spPr>
        <p:txBody>
          <a:bodyPr wrap="square">
            <a:spAutoFit/>
          </a:bodyPr>
          <a:lstStyle/>
          <a:p>
            <a:pPr algn="ctr"/>
            <a:r>
              <a:rPr lang="en-US" b="1" u="sng" dirty="0">
                <a:highlight>
                  <a:srgbClr val="FFFF00"/>
                </a:highlight>
              </a:rPr>
              <a:t>*LESSON*</a:t>
            </a:r>
          </a:p>
          <a:p>
            <a:r>
              <a:rPr lang="en-US" dirty="0"/>
              <a:t>If Allah can revive a dead animal and recreate an entire village, why do people find it hard to believe that Allah can revive us all on the Day of Judgment ???</a:t>
            </a:r>
          </a:p>
        </p:txBody>
      </p:sp>
      <p:pic>
        <p:nvPicPr>
          <p:cNvPr id="8" name="Picture 7" descr="A picture containing table, sitting, front, bird&#10;&#10;Description automatically generated">
            <a:extLst>
              <a:ext uri="{FF2B5EF4-FFF2-40B4-BE49-F238E27FC236}">
                <a16:creationId xmlns:a16="http://schemas.microsoft.com/office/drawing/2014/main" id="{7A098747-12A4-488D-806F-C6890C51733C}"/>
              </a:ext>
            </a:extLst>
          </p:cNvPr>
          <p:cNvPicPr>
            <a:picLocks noChangeAspect="1"/>
          </p:cNvPicPr>
          <p:nvPr/>
        </p:nvPicPr>
        <p:blipFill rotWithShape="1">
          <a:blip r:embed="rId3">
            <a:extLst>
              <a:ext uri="{28A0092B-C50C-407E-A947-70E740481C1C}">
                <a14:useLocalDpi xmlns:a14="http://schemas.microsoft.com/office/drawing/2010/main" val="0"/>
              </a:ext>
            </a:extLst>
          </a:blip>
          <a:srcRect l="22078" r="9740"/>
          <a:stretch/>
        </p:blipFill>
        <p:spPr>
          <a:xfrm>
            <a:off x="6496050" y="248124"/>
            <a:ext cx="2738437" cy="1855779"/>
          </a:xfrm>
          <a:prstGeom prst="rect">
            <a:avLst/>
          </a:prstGeom>
        </p:spPr>
      </p:pic>
      <p:sp>
        <p:nvSpPr>
          <p:cNvPr id="9" name="Rectangle 8">
            <a:extLst>
              <a:ext uri="{FF2B5EF4-FFF2-40B4-BE49-F238E27FC236}">
                <a16:creationId xmlns:a16="http://schemas.microsoft.com/office/drawing/2014/main" id="{0D33424C-D797-4DD7-94AC-5B779031A340}"/>
              </a:ext>
            </a:extLst>
          </p:cNvPr>
          <p:cNvSpPr/>
          <p:nvPr/>
        </p:nvSpPr>
        <p:spPr>
          <a:xfrm>
            <a:off x="5959322" y="4279331"/>
            <a:ext cx="6096000" cy="2308324"/>
          </a:xfrm>
          <a:prstGeom prst="rect">
            <a:avLst/>
          </a:prstGeom>
        </p:spPr>
        <p:txBody>
          <a:bodyPr>
            <a:spAutoFit/>
          </a:bodyPr>
          <a:lstStyle/>
          <a:p>
            <a:r>
              <a:rPr lang="en-US" dirty="0"/>
              <a:t>Uzair thanked Allah for the lesson and continued his journey back home.  When he arrived, nobody recognized him and he did not recognize anything around him. The people had started following the rule of the Persian King who rebuilt their city.  They forgot the Torah, and only knew stories they had heard from  their parents and grandparents…stories of a man named UZAIR who had been the only pious man to memorize the Torah but had died years ago….</a:t>
            </a:r>
          </a:p>
        </p:txBody>
      </p:sp>
    </p:spTree>
    <p:extLst>
      <p:ext uri="{BB962C8B-B14F-4D97-AF65-F5344CB8AC3E}">
        <p14:creationId xmlns:p14="http://schemas.microsoft.com/office/powerpoint/2010/main" val="3992091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AF34D1F-E89A-4478-A1A6-8A2114FB7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617" y="2861642"/>
            <a:ext cx="4219317" cy="11347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978D2EE-062E-4C71-93AB-2A6CE0A05BC4}"/>
              </a:ext>
            </a:extLst>
          </p:cNvPr>
          <p:cNvSpPr/>
          <p:nvPr/>
        </p:nvSpPr>
        <p:spPr>
          <a:xfrm>
            <a:off x="1190625" y="3326443"/>
            <a:ext cx="5458884" cy="1169551"/>
          </a:xfrm>
          <a:prstGeom prst="rect">
            <a:avLst/>
          </a:prstGeom>
        </p:spPr>
        <p:txBody>
          <a:bodyPr wrap="square">
            <a:spAutoFit/>
          </a:bodyPr>
          <a:lstStyle/>
          <a:p>
            <a:r>
              <a:rPr lang="en-US" sz="1400" i="1" dirty="0">
                <a:highlight>
                  <a:srgbClr val="FFFF00"/>
                </a:highlight>
                <a:latin typeface="Georgia" panose="02040502050405020303" pitchFamily="18" charset="0"/>
              </a:rPr>
              <a:t>The Jews say, "Ezra is the son of Allah “, </a:t>
            </a:r>
          </a:p>
          <a:p>
            <a:r>
              <a:rPr lang="en-US" sz="1400" i="1" dirty="0">
                <a:highlight>
                  <a:srgbClr val="FFFF00"/>
                </a:highlight>
                <a:latin typeface="Georgia" panose="02040502050405020303" pitchFamily="18" charset="0"/>
              </a:rPr>
              <a:t>Christians say, “Jesus is the son of Allah." </a:t>
            </a:r>
          </a:p>
          <a:p>
            <a:r>
              <a:rPr lang="en-US" sz="1400" i="1" dirty="0">
                <a:highlight>
                  <a:srgbClr val="FFFF00"/>
                </a:highlight>
                <a:latin typeface="Georgia" panose="02040502050405020303" pitchFamily="18" charset="0"/>
              </a:rPr>
              <a:t>That is their statement from their mouths; they imitate the saying of those who disbelieved [before them]. May Allah destroy them; how are they deluded?</a:t>
            </a:r>
            <a:endParaRPr lang="en-US" sz="1400" dirty="0">
              <a:highlight>
                <a:srgbClr val="FFFF00"/>
              </a:highlight>
            </a:endParaRPr>
          </a:p>
        </p:txBody>
      </p:sp>
      <p:sp>
        <p:nvSpPr>
          <p:cNvPr id="7" name="Rectangle 125">
            <a:extLst>
              <a:ext uri="{FF2B5EF4-FFF2-40B4-BE49-F238E27FC236}">
                <a16:creationId xmlns:a16="http://schemas.microsoft.com/office/drawing/2014/main" id="{A0A3E578-B9B2-4320-8E2B-EB9F8F661E82}"/>
              </a:ext>
            </a:extLst>
          </p:cNvPr>
          <p:cNvSpPr>
            <a:spLocks noChangeArrowheads="1"/>
          </p:cNvSpPr>
          <p:nvPr/>
        </p:nvSpPr>
        <p:spPr bwMode="auto">
          <a:xfrm>
            <a:off x="635800" y="3973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7E3096CC-606E-42DD-BC01-FEF057B66D3C}"/>
              </a:ext>
            </a:extLst>
          </p:cNvPr>
          <p:cNvSpPr/>
          <p:nvPr/>
        </p:nvSpPr>
        <p:spPr>
          <a:xfrm>
            <a:off x="4210049" y="4706162"/>
            <a:ext cx="7896226" cy="2031325"/>
          </a:xfrm>
          <a:prstGeom prst="rect">
            <a:avLst/>
          </a:prstGeom>
        </p:spPr>
        <p:txBody>
          <a:bodyPr wrap="square">
            <a:spAutoFit/>
          </a:bodyPr>
          <a:lstStyle/>
          <a:p>
            <a:r>
              <a:rPr lang="en-US" dirty="0"/>
              <a:t>Everyone began talking about the miracle that happened to Uzair and he began to teach the people about the rules of the Torah and taught them about Allah (S).</a:t>
            </a:r>
          </a:p>
          <a:p>
            <a:endParaRPr lang="en-US" dirty="0"/>
          </a:p>
          <a:p>
            <a:r>
              <a:rPr lang="en-US" dirty="0"/>
              <a:t>Unfortunately, some of Bani Israel  started saying Uzair is the son of Allah….because of  the miracles surrounding him!! They did not follow the Torah and years later, the King of Syria ordered that all </a:t>
            </a:r>
            <a:r>
              <a:rPr lang="en-US" dirty="0" err="1"/>
              <a:t>Torahs</a:t>
            </a:r>
            <a:r>
              <a:rPr lang="en-US" dirty="0"/>
              <a:t> be burnt, and P. Musa’s Torah was lost, and changed. </a:t>
            </a:r>
          </a:p>
        </p:txBody>
      </p:sp>
      <p:pic>
        <p:nvPicPr>
          <p:cNvPr id="1151" name="Picture 127" descr="Image result for prophet uzair kids">
            <a:extLst>
              <a:ext uri="{FF2B5EF4-FFF2-40B4-BE49-F238E27FC236}">
                <a16:creationId xmlns:a16="http://schemas.microsoft.com/office/drawing/2014/main" id="{0D1EF1A5-B9D7-4116-9540-407F8563E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7850" y="120513"/>
            <a:ext cx="2314575" cy="1905000"/>
          </a:xfrm>
          <a:prstGeom prst="rect">
            <a:avLst/>
          </a:prstGeom>
          <a:noFill/>
          <a:extLst>
            <a:ext uri="{909E8E84-426E-40DD-AFC4-6F175D3DCCD1}">
              <a14:hiddenFill xmlns:a14="http://schemas.microsoft.com/office/drawing/2010/main">
                <a:solidFill>
                  <a:srgbClr val="FFFFFF"/>
                </a:solidFill>
              </a14:hiddenFill>
            </a:ext>
          </a:extLst>
        </p:spPr>
      </p:pic>
      <p:sp>
        <p:nvSpPr>
          <p:cNvPr id="135" name="Content Placeholder 5">
            <a:extLst>
              <a:ext uri="{FF2B5EF4-FFF2-40B4-BE49-F238E27FC236}">
                <a16:creationId xmlns:a16="http://schemas.microsoft.com/office/drawing/2014/main" id="{8B33FE94-6084-41F6-8D9D-46A05E566BC0}"/>
              </a:ext>
            </a:extLst>
          </p:cNvPr>
          <p:cNvSpPr txBox="1">
            <a:spLocks/>
          </p:cNvSpPr>
          <p:nvPr/>
        </p:nvSpPr>
        <p:spPr>
          <a:xfrm>
            <a:off x="224367" y="45777"/>
            <a:ext cx="9243483" cy="2782388"/>
          </a:xfrm>
          <a:prstGeom prst="rect">
            <a:avLst/>
          </a:prstGeom>
        </p:spPr>
        <p:txBody>
          <a:bodyPr>
            <a:normAutofit fontScale="70000" lnSpcReduction="2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US" dirty="0"/>
          </a:p>
          <a:p>
            <a:r>
              <a:rPr lang="en-US" sz="2300" dirty="0"/>
              <a:t>  Uzair tried to tell these people HE IS that pious man from their stories, but nobody believe him.</a:t>
            </a:r>
          </a:p>
          <a:p>
            <a:r>
              <a:rPr lang="en-US" sz="2300" dirty="0"/>
              <a:t>  Uzair kept insisting, so the people went to the oldest woman in their city. She was 120 years old and was 20 years old when Uzair had gone missing. She had gone blind in her old age. </a:t>
            </a:r>
          </a:p>
          <a:p>
            <a:r>
              <a:rPr lang="en-US" sz="2300" dirty="0"/>
              <a:t> Uzair came to her and  Allah allowed him to give her </a:t>
            </a:r>
            <a:r>
              <a:rPr lang="en-US" sz="2300" dirty="0" err="1"/>
              <a:t>her</a:t>
            </a:r>
            <a:r>
              <a:rPr lang="en-US" sz="2300" dirty="0"/>
              <a:t> sight back, as a miracle to the people.  When the woman opened her eyes, she saw Uzair and recognized him immediately (he did not changed while he was asleep)…!</a:t>
            </a:r>
          </a:p>
          <a:p>
            <a:pPr marL="0" indent="0">
              <a:buFont typeface="Corbel" panose="020B0503020204020204" pitchFamily="34" charset="0"/>
              <a:buNone/>
            </a:pPr>
            <a:endParaRPr lang="en-US" sz="2300" dirty="0"/>
          </a:p>
          <a:p>
            <a:pPr marL="0" indent="0">
              <a:buNone/>
            </a:pPr>
            <a:r>
              <a:rPr lang="en-US" sz="2300" dirty="0"/>
              <a:t>-        As further proof of his identity, Uzair also rewrote the Torah for them word by word.</a:t>
            </a:r>
          </a:p>
        </p:txBody>
      </p:sp>
      <p:pic>
        <p:nvPicPr>
          <p:cNvPr id="1155" name="Picture 131" descr="Image result for burn torah clipart">
            <a:extLst>
              <a:ext uri="{FF2B5EF4-FFF2-40B4-BE49-F238E27FC236}">
                <a16:creationId xmlns:a16="http://schemas.microsoft.com/office/drawing/2014/main" id="{B0C26633-1C88-4F87-994C-4B9F15152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207" y="4994272"/>
            <a:ext cx="2142530" cy="128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706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CA94-BA00-4933-959D-6E88A476DC05}"/>
              </a:ext>
            </a:extLst>
          </p:cNvPr>
          <p:cNvSpPr>
            <a:spLocks noGrp="1"/>
          </p:cNvSpPr>
          <p:nvPr>
            <p:ph type="title"/>
          </p:nvPr>
        </p:nvSpPr>
        <p:spPr>
          <a:xfrm>
            <a:off x="1485905" y="2648642"/>
            <a:ext cx="8897565" cy="1560716"/>
          </a:xfrm>
        </p:spPr>
        <p:txBody>
          <a:bodyPr>
            <a:normAutofit fontScale="90000"/>
          </a:bodyPr>
          <a:lstStyle/>
          <a:p>
            <a:pPr algn="ctr"/>
            <a:r>
              <a:rPr lang="en-US" dirty="0"/>
              <a:t>How many </a:t>
            </a:r>
            <a:r>
              <a:rPr lang="en-US" i="1" dirty="0" err="1"/>
              <a:t>Suwar</a:t>
            </a:r>
            <a:r>
              <a:rPr lang="en-US" dirty="0"/>
              <a:t> are named after animals?</a:t>
            </a:r>
            <a:br>
              <a:rPr lang="en-US" dirty="0"/>
            </a:br>
            <a:endParaRPr lang="en-US" dirty="0"/>
          </a:p>
        </p:txBody>
      </p:sp>
      <p:sp>
        <p:nvSpPr>
          <p:cNvPr id="3" name="Action Button: Help 2">
            <a:hlinkClick r:id="" action="ppaction://noaction" highlightClick="1"/>
            <a:extLst>
              <a:ext uri="{FF2B5EF4-FFF2-40B4-BE49-F238E27FC236}">
                <a16:creationId xmlns:a16="http://schemas.microsoft.com/office/drawing/2014/main" id="{19D79858-9B65-4BA7-A5A6-B11EA74B9879}"/>
              </a:ext>
            </a:extLst>
          </p:cNvPr>
          <p:cNvSpPr/>
          <p:nvPr/>
        </p:nvSpPr>
        <p:spPr>
          <a:xfrm>
            <a:off x="4603262" y="4496208"/>
            <a:ext cx="2485292" cy="2016370"/>
          </a:xfrm>
          <a:prstGeom prst="actionButtonHelp">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9256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Image result for ants marching on white background">
            <a:extLst>
              <a:ext uri="{FF2B5EF4-FFF2-40B4-BE49-F238E27FC236}">
                <a16:creationId xmlns:a16="http://schemas.microsoft.com/office/drawing/2014/main" id="{74141F85-EF13-4F7D-ABD1-898085D749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00"/>
          <a:stretch/>
        </p:blipFill>
        <p:spPr bwMode="auto">
          <a:xfrm rot="504461">
            <a:off x="8974479" y="5948945"/>
            <a:ext cx="1509671" cy="7988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pider on a white background">
            <a:extLst>
              <a:ext uri="{FF2B5EF4-FFF2-40B4-BE49-F238E27FC236}">
                <a16:creationId xmlns:a16="http://schemas.microsoft.com/office/drawing/2014/main" id="{8A47C02A-3344-4E40-AECF-2D094D63C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86098">
            <a:off x="2375958" y="3557115"/>
            <a:ext cx="2105025" cy="2057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78EB038-FCAA-4EA5-94DA-3F90F7303D7B}"/>
              </a:ext>
            </a:extLst>
          </p:cNvPr>
          <p:cNvSpPr>
            <a:spLocks noGrp="1"/>
          </p:cNvSpPr>
          <p:nvPr>
            <p:ph idx="1"/>
          </p:nvPr>
        </p:nvSpPr>
        <p:spPr>
          <a:xfrm>
            <a:off x="432884" y="2102086"/>
            <a:ext cx="9161382" cy="4680377"/>
          </a:xfrm>
        </p:spPr>
        <p:txBody>
          <a:bodyPr>
            <a:normAutofit fontScale="32500" lnSpcReduction="20000"/>
          </a:bodyPr>
          <a:lstStyle/>
          <a:p>
            <a:r>
              <a:rPr lang="en-US" sz="13500" dirty="0">
                <a:solidFill>
                  <a:srgbClr val="00B050"/>
                </a:solidFill>
                <a:latin typeface="+mj-lt"/>
              </a:rPr>
              <a:t> 35</a:t>
            </a:r>
            <a:r>
              <a:rPr lang="en-US" sz="7200" dirty="0">
                <a:solidFill>
                  <a:srgbClr val="00B050"/>
                </a:solidFill>
                <a:latin typeface="+mj-lt"/>
              </a:rPr>
              <a:t> </a:t>
            </a:r>
            <a:r>
              <a:rPr lang="en-US" sz="6000" dirty="0">
                <a:latin typeface="+mj-lt"/>
              </a:rPr>
              <a:t>Animals/insects are mentioned</a:t>
            </a:r>
          </a:p>
          <a:p>
            <a:r>
              <a:rPr lang="en-US" sz="9800" dirty="0">
                <a:solidFill>
                  <a:srgbClr val="FF0000"/>
                </a:solidFill>
                <a:latin typeface="+mj-lt"/>
              </a:rPr>
              <a:t> 200</a:t>
            </a:r>
            <a:r>
              <a:rPr lang="en-US" sz="9800" dirty="0">
                <a:latin typeface="+mj-lt"/>
              </a:rPr>
              <a:t> </a:t>
            </a:r>
            <a:r>
              <a:rPr lang="en-US" sz="9800" dirty="0">
                <a:solidFill>
                  <a:srgbClr val="C00000"/>
                </a:solidFill>
                <a:latin typeface="+mj-lt"/>
              </a:rPr>
              <a:t>AYAT</a:t>
            </a:r>
            <a:r>
              <a:rPr lang="en-US" sz="9800" dirty="0">
                <a:latin typeface="+mj-lt"/>
              </a:rPr>
              <a:t> </a:t>
            </a:r>
            <a:r>
              <a:rPr lang="en-US" sz="5900" dirty="0">
                <a:latin typeface="+mj-lt"/>
              </a:rPr>
              <a:t>mention animals</a:t>
            </a:r>
            <a:r>
              <a:rPr lang="en-US" sz="4000" dirty="0">
                <a:latin typeface="+mj-lt"/>
              </a:rPr>
              <a:t>	</a:t>
            </a:r>
          </a:p>
          <a:p>
            <a:r>
              <a:rPr lang="en-US" sz="6700" dirty="0">
                <a:solidFill>
                  <a:schemeClr val="accent6">
                    <a:lumMod val="60000"/>
                    <a:lumOff val="40000"/>
                  </a:schemeClr>
                </a:solidFill>
                <a:latin typeface="+mj-lt"/>
              </a:rPr>
              <a:t> </a:t>
            </a:r>
            <a:r>
              <a:rPr lang="en-US" sz="9800" dirty="0">
                <a:solidFill>
                  <a:srgbClr val="0070C0"/>
                </a:solidFill>
                <a:latin typeface="+mj-lt"/>
              </a:rPr>
              <a:t>6 </a:t>
            </a:r>
            <a:r>
              <a:rPr lang="en-US" sz="9800" dirty="0" err="1">
                <a:solidFill>
                  <a:srgbClr val="0070C0"/>
                </a:solidFill>
                <a:latin typeface="+mj-lt"/>
              </a:rPr>
              <a:t>Suwar</a:t>
            </a:r>
            <a:r>
              <a:rPr lang="en-US" sz="9800" dirty="0">
                <a:solidFill>
                  <a:srgbClr val="0070C0"/>
                </a:solidFill>
                <a:latin typeface="+mj-lt"/>
              </a:rPr>
              <a:t> </a:t>
            </a:r>
            <a:r>
              <a:rPr lang="en-US" sz="5100" i="1" dirty="0">
                <a:latin typeface="+mj-lt"/>
              </a:rPr>
              <a:t>NAMED AFTER </a:t>
            </a:r>
            <a:r>
              <a:rPr lang="en-US" sz="5100" dirty="0">
                <a:latin typeface="+mj-lt"/>
              </a:rPr>
              <a:t>animals:   </a:t>
            </a:r>
          </a:p>
          <a:p>
            <a:pPr marL="0" indent="0">
              <a:buNone/>
            </a:pPr>
            <a:r>
              <a:rPr lang="en-US" dirty="0">
                <a:latin typeface="+mj-lt"/>
              </a:rPr>
              <a:t>				</a:t>
            </a:r>
            <a:r>
              <a:rPr lang="en-US" sz="4200" dirty="0">
                <a:latin typeface="+mj-lt"/>
              </a:rPr>
              <a:t>1.  Al- Baqarah: The Cow</a:t>
            </a:r>
          </a:p>
          <a:p>
            <a:pPr marL="0" indent="0">
              <a:buNone/>
            </a:pPr>
            <a:r>
              <a:rPr lang="en-US" sz="4200" dirty="0">
                <a:latin typeface="+mj-lt"/>
              </a:rPr>
              <a:t>				2.  Al- </a:t>
            </a:r>
            <a:r>
              <a:rPr lang="en-US" sz="4200" dirty="0" err="1">
                <a:latin typeface="+mj-lt"/>
              </a:rPr>
              <a:t>Naml</a:t>
            </a:r>
            <a:r>
              <a:rPr lang="en-US" sz="4200" dirty="0">
                <a:latin typeface="+mj-lt"/>
              </a:rPr>
              <a:t>: The Ant</a:t>
            </a:r>
          </a:p>
          <a:p>
            <a:pPr marL="0" indent="0">
              <a:buNone/>
            </a:pPr>
            <a:r>
              <a:rPr lang="en-US" sz="4200" dirty="0">
                <a:latin typeface="+mj-lt"/>
              </a:rPr>
              <a:t>				3.  Al-</a:t>
            </a:r>
            <a:r>
              <a:rPr lang="en-US" sz="4200" dirty="0" err="1">
                <a:latin typeface="+mj-lt"/>
              </a:rPr>
              <a:t>Anaam</a:t>
            </a:r>
            <a:r>
              <a:rPr lang="en-US" sz="4200" dirty="0">
                <a:latin typeface="+mj-lt"/>
              </a:rPr>
              <a:t>: The Cattle</a:t>
            </a:r>
          </a:p>
          <a:p>
            <a:pPr marL="0" indent="0">
              <a:buNone/>
            </a:pPr>
            <a:r>
              <a:rPr lang="en-US" sz="4200" dirty="0">
                <a:latin typeface="+mj-lt"/>
              </a:rPr>
              <a:t>				4.  Al-</a:t>
            </a:r>
            <a:r>
              <a:rPr lang="en-US" sz="4200" dirty="0" err="1">
                <a:latin typeface="+mj-lt"/>
              </a:rPr>
              <a:t>Nahl</a:t>
            </a:r>
            <a:r>
              <a:rPr lang="en-US" sz="4200" dirty="0">
                <a:latin typeface="+mj-lt"/>
              </a:rPr>
              <a:t>: The Bee</a:t>
            </a:r>
          </a:p>
          <a:p>
            <a:pPr marL="0" indent="0">
              <a:buNone/>
            </a:pPr>
            <a:r>
              <a:rPr lang="en-US" sz="4200" dirty="0">
                <a:latin typeface="+mj-lt"/>
              </a:rPr>
              <a:t>				5.  Al-</a:t>
            </a:r>
            <a:r>
              <a:rPr lang="en-US" sz="4200" dirty="0" err="1">
                <a:latin typeface="+mj-lt"/>
              </a:rPr>
              <a:t>Ankabut</a:t>
            </a:r>
            <a:r>
              <a:rPr lang="en-US" sz="4200" dirty="0">
                <a:latin typeface="+mj-lt"/>
              </a:rPr>
              <a:t>: The Spider</a:t>
            </a:r>
          </a:p>
          <a:p>
            <a:pPr marL="0" indent="0">
              <a:buNone/>
            </a:pPr>
            <a:r>
              <a:rPr lang="en-US" sz="4200" dirty="0">
                <a:latin typeface="+mj-lt"/>
              </a:rPr>
              <a:t>				6.  Al-Feel: The Elephant</a:t>
            </a:r>
          </a:p>
          <a:p>
            <a:pPr marL="0" indent="0">
              <a:buNone/>
            </a:pPr>
            <a:endParaRPr lang="en-US" sz="4200" dirty="0">
              <a:latin typeface="+mj-lt"/>
            </a:endParaRPr>
          </a:p>
          <a:p>
            <a:pPr marL="0" indent="0">
              <a:buNone/>
            </a:pPr>
            <a:r>
              <a:rPr lang="en-US" sz="4200" dirty="0">
                <a:latin typeface="+mj-lt"/>
              </a:rPr>
              <a:t>                                                             (Search for these </a:t>
            </a:r>
            <a:r>
              <a:rPr lang="en-US" sz="4200" dirty="0" err="1">
                <a:latin typeface="+mj-lt"/>
              </a:rPr>
              <a:t>Suwar</a:t>
            </a:r>
            <a:r>
              <a:rPr lang="en-US" sz="4200" dirty="0">
                <a:latin typeface="+mj-lt"/>
              </a:rPr>
              <a:t> in the Quran)</a:t>
            </a:r>
            <a:endParaRPr lang="en-US" dirty="0">
              <a:latin typeface="+mj-lt"/>
            </a:endParaRPr>
          </a:p>
          <a:p>
            <a:pPr marL="0" indent="0">
              <a:buNone/>
            </a:pPr>
            <a:r>
              <a:rPr lang="en-US" dirty="0"/>
              <a:t>			</a:t>
            </a:r>
          </a:p>
        </p:txBody>
      </p:sp>
      <p:pic>
        <p:nvPicPr>
          <p:cNvPr id="16" name="Picture 15">
            <a:extLst>
              <a:ext uri="{FF2B5EF4-FFF2-40B4-BE49-F238E27FC236}">
                <a16:creationId xmlns:a16="http://schemas.microsoft.com/office/drawing/2014/main" id="{EE96E35F-ECD5-4682-BF6A-07742D607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4490" y="229378"/>
            <a:ext cx="1078755" cy="677933"/>
          </a:xfrm>
          <a:prstGeom prst="rect">
            <a:avLst/>
          </a:prstGeom>
        </p:spPr>
      </p:pic>
      <p:pic>
        <p:nvPicPr>
          <p:cNvPr id="5" name="Picture 4">
            <a:extLst>
              <a:ext uri="{FF2B5EF4-FFF2-40B4-BE49-F238E27FC236}">
                <a16:creationId xmlns:a16="http://schemas.microsoft.com/office/drawing/2014/main" id="{9FAB2EE2-D31D-4EF4-A61E-B9682699EB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6564" y="1231900"/>
            <a:ext cx="1063579" cy="798735"/>
          </a:xfrm>
          <a:prstGeom prst="rect">
            <a:avLst/>
          </a:prstGeom>
        </p:spPr>
      </p:pic>
      <p:pic>
        <p:nvPicPr>
          <p:cNvPr id="11" name="Picture 10">
            <a:extLst>
              <a:ext uri="{FF2B5EF4-FFF2-40B4-BE49-F238E27FC236}">
                <a16:creationId xmlns:a16="http://schemas.microsoft.com/office/drawing/2014/main" id="{417A8FD5-3AB8-44A7-92DE-5C01A098E6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7125" y="0"/>
            <a:ext cx="2345385" cy="1560716"/>
          </a:xfrm>
          <a:prstGeom prst="rect">
            <a:avLst/>
          </a:prstGeom>
        </p:spPr>
      </p:pic>
      <p:pic>
        <p:nvPicPr>
          <p:cNvPr id="1026" name="Picture 2" descr="Image result for elephants">
            <a:extLst>
              <a:ext uri="{FF2B5EF4-FFF2-40B4-BE49-F238E27FC236}">
                <a16:creationId xmlns:a16="http://schemas.microsoft.com/office/drawing/2014/main" id="{D25472CE-F5E9-4435-B0CF-3EA309B891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9190" y="2381250"/>
            <a:ext cx="345757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ws">
            <a:extLst>
              <a:ext uri="{FF2B5EF4-FFF2-40B4-BE49-F238E27FC236}">
                <a16:creationId xmlns:a16="http://schemas.microsoft.com/office/drawing/2014/main" id="{AD983696-EDB9-4257-B9AB-CB01927705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4433" y="4640728"/>
            <a:ext cx="2430152" cy="15941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bees">
            <a:extLst>
              <a:ext uri="{FF2B5EF4-FFF2-40B4-BE49-F238E27FC236}">
                <a16:creationId xmlns:a16="http://schemas.microsoft.com/office/drawing/2014/main" id="{8452D5D9-E6BF-40E2-A605-F286397B6EC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262" t="16456" r="13308" b="16295"/>
          <a:stretch/>
        </p:blipFill>
        <p:spPr bwMode="auto">
          <a:xfrm rot="20176907">
            <a:off x="3883161" y="517823"/>
            <a:ext cx="1671870" cy="11318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flower on a white background">
            <a:extLst>
              <a:ext uri="{FF2B5EF4-FFF2-40B4-BE49-F238E27FC236}">
                <a16:creationId xmlns:a16="http://schemas.microsoft.com/office/drawing/2014/main" id="{E8A1FF62-A815-40A2-A4A9-848A879C4B7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408" t="1897" r="25426"/>
          <a:stretch/>
        </p:blipFill>
        <p:spPr bwMode="auto">
          <a:xfrm rot="16200000">
            <a:off x="5479103" y="392336"/>
            <a:ext cx="1729805" cy="15467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Image result for ants marching on white background">
            <a:extLst>
              <a:ext uri="{FF2B5EF4-FFF2-40B4-BE49-F238E27FC236}">
                <a16:creationId xmlns:a16="http://schemas.microsoft.com/office/drawing/2014/main" id="{A04EDE52-1243-416C-8255-25EE89926D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92"/>
          <a:stretch/>
        </p:blipFill>
        <p:spPr bwMode="auto">
          <a:xfrm>
            <a:off x="10679914" y="5985893"/>
            <a:ext cx="1319610" cy="72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32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orse on a white background">
            <a:extLst>
              <a:ext uri="{FF2B5EF4-FFF2-40B4-BE49-F238E27FC236}">
                <a16:creationId xmlns:a16="http://schemas.microsoft.com/office/drawing/2014/main" id="{91A3D012-6248-49F6-9BCA-B42B7D0C56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44" t="6766" r="7269" b="8602"/>
          <a:stretch/>
        </p:blipFill>
        <p:spPr bwMode="auto">
          <a:xfrm>
            <a:off x="9644770" y="4062669"/>
            <a:ext cx="2488936" cy="1733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F5FBAA-84DB-4C22-90D2-3088F5CBCF25}"/>
              </a:ext>
            </a:extLst>
          </p:cNvPr>
          <p:cNvSpPr>
            <a:spLocks noGrp="1"/>
          </p:cNvSpPr>
          <p:nvPr>
            <p:ph type="title"/>
          </p:nvPr>
        </p:nvSpPr>
        <p:spPr>
          <a:xfrm>
            <a:off x="-646770" y="789789"/>
            <a:ext cx="8897565" cy="539708"/>
          </a:xfrm>
        </p:spPr>
        <p:txBody>
          <a:bodyPr>
            <a:normAutofit/>
          </a:bodyPr>
          <a:lstStyle/>
          <a:p>
            <a:pPr algn="ctr"/>
            <a:r>
              <a:rPr lang="en-US" sz="2800" dirty="0"/>
              <a:t>In What Context Are They Mentioned?</a:t>
            </a:r>
          </a:p>
        </p:txBody>
      </p:sp>
      <p:sp>
        <p:nvSpPr>
          <p:cNvPr id="3" name="Content Placeholder 2">
            <a:extLst>
              <a:ext uri="{FF2B5EF4-FFF2-40B4-BE49-F238E27FC236}">
                <a16:creationId xmlns:a16="http://schemas.microsoft.com/office/drawing/2014/main" id="{F008F89E-BA02-4E14-96C6-77FC503BA971}"/>
              </a:ext>
            </a:extLst>
          </p:cNvPr>
          <p:cNvSpPr>
            <a:spLocks noGrp="1"/>
          </p:cNvSpPr>
          <p:nvPr>
            <p:ph idx="1"/>
          </p:nvPr>
        </p:nvSpPr>
        <p:spPr>
          <a:xfrm>
            <a:off x="35023" y="1895906"/>
            <a:ext cx="9951815" cy="4027815"/>
          </a:xfrm>
        </p:spPr>
        <p:txBody>
          <a:bodyPr>
            <a:normAutofit fontScale="70000" lnSpcReduction="20000"/>
          </a:bodyPr>
          <a:lstStyle/>
          <a:p>
            <a:r>
              <a:rPr lang="en-US" sz="2100" b="1" u="sng" dirty="0">
                <a:solidFill>
                  <a:srgbClr val="FF0000"/>
                </a:solidFill>
                <a:latin typeface="+mj-lt"/>
              </a:rPr>
              <a:t>Proof of a Creator:</a:t>
            </a:r>
          </a:p>
          <a:p>
            <a:pPr marL="0" indent="0">
              <a:buNone/>
            </a:pPr>
            <a:r>
              <a:rPr lang="en-US" sz="1800" dirty="0">
                <a:latin typeface="+mj-lt"/>
              </a:rPr>
              <a:t>Contemplating the creation of Allah (SWT)  increases our faith. It is mind-boggling to study the millions of animal species on Earth, and the amazing complexities of each animal community. </a:t>
            </a:r>
          </a:p>
          <a:p>
            <a:pPr marL="0" indent="0">
              <a:buNone/>
            </a:pPr>
            <a:r>
              <a:rPr lang="en-US" sz="1800" dirty="0">
                <a:latin typeface="+mj-lt"/>
              </a:rPr>
              <a:t>Muslims believe that all animals recognize their Creator and praise Him, even though we can not understand their language.  </a:t>
            </a:r>
          </a:p>
          <a:p>
            <a:r>
              <a:rPr lang="en-US" sz="2100" b="1" u="sng" dirty="0">
                <a:solidFill>
                  <a:srgbClr val="FF0000"/>
                </a:solidFill>
                <a:latin typeface="+mj-lt"/>
              </a:rPr>
              <a:t>Benefits to Humans: </a:t>
            </a:r>
          </a:p>
          <a:p>
            <a:pPr marL="0" indent="0">
              <a:buNone/>
            </a:pPr>
            <a:r>
              <a:rPr lang="en-US" sz="1800" dirty="0">
                <a:latin typeface="+mj-lt"/>
              </a:rPr>
              <a:t> The Qur'an says that animals benefit humans in many ways.</a:t>
            </a:r>
          </a:p>
          <a:p>
            <a:pPr marL="0" indent="0">
              <a:buNone/>
            </a:pPr>
            <a:r>
              <a:rPr lang="en-US" sz="1800" dirty="0">
                <a:latin typeface="+mj-lt"/>
              </a:rPr>
              <a:t> They are mentioned as examples of Allah’s blessings upon us. </a:t>
            </a:r>
          </a:p>
          <a:p>
            <a:pPr marL="0" indent="0">
              <a:buNone/>
            </a:pPr>
            <a:r>
              <a:rPr lang="en-US" sz="1800" dirty="0">
                <a:latin typeface="+mj-lt"/>
              </a:rPr>
              <a:t>They can serve as great companions and are aesthetically pleasing to look at- therefore benefitting us psychologically and emotionally.</a:t>
            </a:r>
          </a:p>
          <a:p>
            <a:pPr marL="0" indent="0">
              <a:buNone/>
            </a:pPr>
            <a:r>
              <a:rPr lang="en-US" sz="1800" dirty="0">
                <a:latin typeface="+mj-lt"/>
              </a:rPr>
              <a:t>Animals provide us with nutritional benefits with their meat, milk and eggs.</a:t>
            </a:r>
          </a:p>
          <a:p>
            <a:pPr marL="0" indent="0">
              <a:buNone/>
            </a:pPr>
            <a:r>
              <a:rPr lang="en-US" sz="1800" dirty="0">
                <a:latin typeface="+mj-lt"/>
              </a:rPr>
              <a:t>We also benefit from their feathers, wool, hair and skin (leather)  for making fibers, warm clothing, shoes, bags  and rugs.</a:t>
            </a:r>
          </a:p>
          <a:p>
            <a:pPr marL="0" indent="0">
              <a:buNone/>
            </a:pPr>
            <a:r>
              <a:rPr lang="en-US" sz="1800" dirty="0">
                <a:latin typeface="+mj-lt"/>
              </a:rPr>
              <a:t>Since the beginning of time, humans depended on animals for transportation – before cars were invented, humans rode horses, donkeys and camels to get from one pace to another.  Even today we ride these animals for recreational purposes. </a:t>
            </a:r>
          </a:p>
        </p:txBody>
      </p:sp>
      <p:pic>
        <p:nvPicPr>
          <p:cNvPr id="9" name="Picture 8">
            <a:extLst>
              <a:ext uri="{FF2B5EF4-FFF2-40B4-BE49-F238E27FC236}">
                <a16:creationId xmlns:a16="http://schemas.microsoft.com/office/drawing/2014/main" id="{389AC93F-D04D-43BD-B074-4C26D1D1F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419" y="2997165"/>
            <a:ext cx="863670" cy="863670"/>
          </a:xfrm>
          <a:prstGeom prst="rect">
            <a:avLst/>
          </a:prstGeom>
        </p:spPr>
      </p:pic>
      <p:pic>
        <p:nvPicPr>
          <p:cNvPr id="2054" name="Picture 6">
            <a:extLst>
              <a:ext uri="{FF2B5EF4-FFF2-40B4-BE49-F238E27FC236}">
                <a16:creationId xmlns:a16="http://schemas.microsoft.com/office/drawing/2014/main" id="{325F9649-E6DC-4381-8276-249B93451A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7639"/>
          <a:stretch/>
        </p:blipFill>
        <p:spPr bwMode="auto">
          <a:xfrm>
            <a:off x="5790693" y="5476081"/>
            <a:ext cx="3893893" cy="8952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sheep on  a white background">
            <a:extLst>
              <a:ext uri="{FF2B5EF4-FFF2-40B4-BE49-F238E27FC236}">
                <a16:creationId xmlns:a16="http://schemas.microsoft.com/office/drawing/2014/main" id="{EDB63504-E7BB-4736-BBAD-D23F3181C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64" y="5525255"/>
            <a:ext cx="1300105" cy="130010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a:extLst>
              <a:ext uri="{FF2B5EF4-FFF2-40B4-BE49-F238E27FC236}">
                <a16:creationId xmlns:a16="http://schemas.microsoft.com/office/drawing/2014/main" id="{0D38610D-A78F-43B9-BF80-74342C415A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68" r="25462"/>
          <a:stretch/>
        </p:blipFill>
        <p:spPr bwMode="auto">
          <a:xfrm rot="189885">
            <a:off x="2773307" y="5546205"/>
            <a:ext cx="795132" cy="131058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chiecken and eggs on white background">
            <a:extLst>
              <a:ext uri="{FF2B5EF4-FFF2-40B4-BE49-F238E27FC236}">
                <a16:creationId xmlns:a16="http://schemas.microsoft.com/office/drawing/2014/main" id="{D60B7261-57FA-4B7E-8AD2-57B164A928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954" t="9783" r="7778" b="21786"/>
          <a:stretch/>
        </p:blipFill>
        <p:spPr bwMode="auto">
          <a:xfrm>
            <a:off x="3531381" y="6201500"/>
            <a:ext cx="922981" cy="55090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ee the source image">
            <a:extLst>
              <a:ext uri="{FF2B5EF4-FFF2-40B4-BE49-F238E27FC236}">
                <a16:creationId xmlns:a16="http://schemas.microsoft.com/office/drawing/2014/main" id="{560E50C9-FED1-453D-92DF-213347E833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7986" y="79513"/>
            <a:ext cx="3282341" cy="206123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many exptic birds">
            <a:extLst>
              <a:ext uri="{FF2B5EF4-FFF2-40B4-BE49-F238E27FC236}">
                <a16:creationId xmlns:a16="http://schemas.microsoft.com/office/drawing/2014/main" id="{58063AFB-6AFF-45A6-B535-F3762923E0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15072" y="1254113"/>
            <a:ext cx="1289063" cy="165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749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1EE979-9AF3-456E-B96C-4A47FE24A331}"/>
              </a:ext>
            </a:extLst>
          </p:cNvPr>
          <p:cNvSpPr/>
          <p:nvPr/>
        </p:nvSpPr>
        <p:spPr>
          <a:xfrm>
            <a:off x="5926647" y="2351705"/>
            <a:ext cx="6096000" cy="1631216"/>
          </a:xfrm>
          <a:prstGeom prst="rect">
            <a:avLst/>
          </a:prstGeom>
        </p:spPr>
        <p:txBody>
          <a:bodyPr>
            <a:spAutoFit/>
          </a:bodyPr>
          <a:lstStyle/>
          <a:p>
            <a:pPr algn="r" fontAlgn="base"/>
            <a:r>
              <a:rPr lang="ar-SY" dirty="0">
                <a:solidFill>
                  <a:srgbClr val="000000"/>
                </a:solidFill>
                <a:latin typeface="Droid Serif"/>
              </a:rPr>
              <a:t>مَا مِنْ مُسْلِمٍ يَغْرِسُ غَرْسًا أَوْ يَزْرَعُ زَرْعًا فَيَأْكُلُ مِنْهُ طَيْرٌ أَوْ إِنْسَانٌ أَوْ بَهِيمَةٌ إِلَّا كَانَ لَهُ بِهِ صَدَقَةٌ</a:t>
            </a:r>
          </a:p>
          <a:p>
            <a:pPr fontAlgn="base"/>
            <a:r>
              <a:rPr lang="en-US" sz="1600" u="sng" dirty="0">
                <a:solidFill>
                  <a:srgbClr val="000000"/>
                </a:solidFill>
                <a:latin typeface="+mj-lt"/>
              </a:rPr>
              <a:t>The Prophet (S) said:</a:t>
            </a:r>
          </a:p>
          <a:p>
            <a:pPr fontAlgn="base"/>
            <a:r>
              <a:rPr lang="en-US" sz="1600" dirty="0">
                <a:solidFill>
                  <a:srgbClr val="000000"/>
                </a:solidFill>
                <a:latin typeface="+mj-lt"/>
              </a:rPr>
              <a:t>“There is no Muslim who plants a tree or sows a seed and then a bird, or a person, or an animal eats from it, except that it is regarded as a charity for him.”</a:t>
            </a:r>
            <a:endParaRPr lang="en-US" sz="1600" i="0" dirty="0">
              <a:solidFill>
                <a:srgbClr val="000000"/>
              </a:solidFill>
              <a:effectLst/>
              <a:latin typeface="+mj-lt"/>
            </a:endParaRPr>
          </a:p>
        </p:txBody>
      </p:sp>
      <p:sp>
        <p:nvSpPr>
          <p:cNvPr id="4" name="Rectangle 3">
            <a:extLst>
              <a:ext uri="{FF2B5EF4-FFF2-40B4-BE49-F238E27FC236}">
                <a16:creationId xmlns:a16="http://schemas.microsoft.com/office/drawing/2014/main" id="{6164C68A-AF61-4499-B576-5A341BEBD3A2}"/>
              </a:ext>
            </a:extLst>
          </p:cNvPr>
          <p:cNvSpPr/>
          <p:nvPr/>
        </p:nvSpPr>
        <p:spPr>
          <a:xfrm>
            <a:off x="286358" y="569075"/>
            <a:ext cx="6096000" cy="1477328"/>
          </a:xfrm>
          <a:prstGeom prst="rect">
            <a:avLst/>
          </a:prstGeom>
        </p:spPr>
        <p:txBody>
          <a:bodyPr>
            <a:spAutoFit/>
          </a:bodyPr>
          <a:lstStyle/>
          <a:p>
            <a:pPr marL="285750" indent="-285750">
              <a:buFontTx/>
              <a:buChar char="-"/>
            </a:pPr>
            <a:r>
              <a:rPr lang="en-US" b="1" u="sng" dirty="0">
                <a:solidFill>
                  <a:srgbClr val="FF0000"/>
                </a:solidFill>
                <a:latin typeface="+mj-lt"/>
              </a:rPr>
              <a:t>Our responsibility towards animals:</a:t>
            </a:r>
          </a:p>
          <a:p>
            <a:endParaRPr lang="en-US" dirty="0">
              <a:latin typeface="+mj-lt"/>
            </a:endParaRPr>
          </a:p>
          <a:p>
            <a:r>
              <a:rPr lang="en-US" dirty="0">
                <a:latin typeface="+mj-lt"/>
              </a:rPr>
              <a:t>Allah (SWT) entrusted us as the care-takers of the Earth.  It is our religious duty to treating animals with mercy. Animal cruelty is prohibited in Islam.  </a:t>
            </a:r>
          </a:p>
        </p:txBody>
      </p:sp>
      <p:pic>
        <p:nvPicPr>
          <p:cNvPr id="6" name="Picture 5">
            <a:extLst>
              <a:ext uri="{FF2B5EF4-FFF2-40B4-BE49-F238E27FC236}">
                <a16:creationId xmlns:a16="http://schemas.microsoft.com/office/drawing/2014/main" id="{C36F6883-C68D-48BD-B186-F4AE3E64D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499" y="2207261"/>
            <a:ext cx="1573152" cy="1048768"/>
          </a:xfrm>
          <a:prstGeom prst="rect">
            <a:avLst/>
          </a:prstGeom>
        </p:spPr>
      </p:pic>
      <p:pic>
        <p:nvPicPr>
          <p:cNvPr id="3074" name="Picture 2" descr="Image result for animals in the quran">
            <a:extLst>
              <a:ext uri="{FF2B5EF4-FFF2-40B4-BE49-F238E27FC236}">
                <a16:creationId xmlns:a16="http://schemas.microsoft.com/office/drawing/2014/main" id="{1B08468A-0F45-414D-AF7C-1CB40E11EF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61" b="7258"/>
          <a:stretch/>
        </p:blipFill>
        <p:spPr bwMode="auto">
          <a:xfrm>
            <a:off x="7641056" y="4063117"/>
            <a:ext cx="3557850" cy="22544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nimals in the quran">
            <a:extLst>
              <a:ext uri="{FF2B5EF4-FFF2-40B4-BE49-F238E27FC236}">
                <a16:creationId xmlns:a16="http://schemas.microsoft.com/office/drawing/2014/main" id="{EAB55461-6F22-41F0-9372-35DD67096A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821" b="9716"/>
          <a:stretch/>
        </p:blipFill>
        <p:spPr bwMode="auto">
          <a:xfrm>
            <a:off x="6330460" y="181041"/>
            <a:ext cx="2400300" cy="19616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A62895-2A87-40E6-BF24-0407415CF99B}"/>
              </a:ext>
            </a:extLst>
          </p:cNvPr>
          <p:cNvSpPr txBox="1"/>
          <p:nvPr/>
        </p:nvSpPr>
        <p:spPr>
          <a:xfrm>
            <a:off x="169353" y="3844740"/>
            <a:ext cx="4689231" cy="3046988"/>
          </a:xfrm>
          <a:prstGeom prst="rect">
            <a:avLst/>
          </a:prstGeom>
          <a:noFill/>
        </p:spPr>
        <p:txBody>
          <a:bodyPr wrap="square" rtlCol="0">
            <a:spAutoFit/>
          </a:bodyPr>
          <a:lstStyle/>
          <a:p>
            <a:pPr marL="285750" indent="-285750">
              <a:buFontTx/>
              <a:buChar char="-"/>
            </a:pPr>
            <a:r>
              <a:rPr lang="en-US" sz="1600" b="1" u="sng" dirty="0">
                <a:solidFill>
                  <a:srgbClr val="FF0000"/>
                </a:solidFill>
                <a:latin typeface="+mj-lt"/>
              </a:rPr>
              <a:t>Animals are an integral part of the Earth's ecosystem:</a:t>
            </a:r>
          </a:p>
          <a:p>
            <a:endParaRPr lang="en-US" sz="1600" dirty="0">
              <a:latin typeface="+mj-lt"/>
            </a:endParaRPr>
          </a:p>
          <a:p>
            <a:r>
              <a:rPr lang="en-US" sz="1600" dirty="0">
                <a:latin typeface="+mj-lt"/>
              </a:rPr>
              <a:t>Each organism in the ecosystem An ecosystem is a community of living and nonliving organisms working together. The air, plants, animals, soil and even bacteria are interconnected. They work together to support the ecosystem. Without animals, there would be dysfunction within the system and human life would be disrupted.</a:t>
            </a:r>
          </a:p>
          <a:p>
            <a:endParaRPr lang="en-US" sz="1600" dirty="0">
              <a:latin typeface="+mj-lt"/>
            </a:endParaRPr>
          </a:p>
        </p:txBody>
      </p:sp>
      <p:pic>
        <p:nvPicPr>
          <p:cNvPr id="3078" name="Picture 6" descr="See the source image">
            <a:extLst>
              <a:ext uri="{FF2B5EF4-FFF2-40B4-BE49-F238E27FC236}">
                <a16:creationId xmlns:a16="http://schemas.microsoft.com/office/drawing/2014/main" id="{B0AE31B2-7BAA-488E-BDAA-4833D03EE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750" y="4772252"/>
            <a:ext cx="2448061" cy="208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611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5FB6B-CA92-4411-AEBA-B8089A0AA79E}"/>
              </a:ext>
            </a:extLst>
          </p:cNvPr>
          <p:cNvSpPr>
            <a:spLocks noGrp="1"/>
          </p:cNvSpPr>
          <p:nvPr>
            <p:ph type="title"/>
          </p:nvPr>
        </p:nvSpPr>
        <p:spPr>
          <a:xfrm>
            <a:off x="2564429" y="150928"/>
            <a:ext cx="8897565" cy="1560716"/>
          </a:xfrm>
        </p:spPr>
        <p:txBody>
          <a:bodyPr/>
          <a:lstStyle/>
          <a:p>
            <a:r>
              <a:rPr lang="en-US" dirty="0"/>
              <a:t>1. The Bee</a:t>
            </a:r>
          </a:p>
        </p:txBody>
      </p:sp>
      <p:pic>
        <p:nvPicPr>
          <p:cNvPr id="1028" name="Picture 4" descr="http://miracles-of-quran.com/images/bees_16.png">
            <a:extLst>
              <a:ext uri="{FF2B5EF4-FFF2-40B4-BE49-F238E27FC236}">
                <a16:creationId xmlns:a16="http://schemas.microsoft.com/office/drawing/2014/main" id="{06CDD3F7-8D31-4B73-B96E-6DA5871578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2327114"/>
            <a:ext cx="5609524" cy="5297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EA6A20-2C60-4C29-BC90-22C21F320259}"/>
              </a:ext>
            </a:extLst>
          </p:cNvPr>
          <p:cNvSpPr txBox="1"/>
          <p:nvPr/>
        </p:nvSpPr>
        <p:spPr>
          <a:xfrm>
            <a:off x="5410199" y="1296146"/>
            <a:ext cx="3363686" cy="830997"/>
          </a:xfrm>
          <a:prstGeom prst="rect">
            <a:avLst/>
          </a:prstGeom>
          <a:noFill/>
        </p:spPr>
        <p:txBody>
          <a:bodyPr wrap="square" rtlCol="0">
            <a:spAutoFit/>
          </a:bodyPr>
          <a:lstStyle/>
          <a:p>
            <a:r>
              <a:rPr lang="en-US" sz="2400" b="1" dirty="0">
                <a:solidFill>
                  <a:srgbClr val="FFC000"/>
                </a:solidFill>
                <a:latin typeface="+mj-lt"/>
              </a:rPr>
              <a:t>Surat Al </a:t>
            </a:r>
            <a:r>
              <a:rPr lang="en-US" sz="2400" b="1" dirty="0" err="1">
                <a:solidFill>
                  <a:srgbClr val="FFC000"/>
                </a:solidFill>
                <a:latin typeface="+mj-lt"/>
              </a:rPr>
              <a:t>Nahl</a:t>
            </a:r>
            <a:r>
              <a:rPr lang="en-US" sz="2400" b="1" dirty="0">
                <a:solidFill>
                  <a:srgbClr val="FFC000"/>
                </a:solidFill>
                <a:latin typeface="+mj-lt"/>
              </a:rPr>
              <a:t> (#16)</a:t>
            </a:r>
          </a:p>
          <a:p>
            <a:r>
              <a:rPr lang="en-US" sz="2400" b="1" dirty="0">
                <a:solidFill>
                  <a:srgbClr val="FFC000"/>
                </a:solidFill>
                <a:latin typeface="+mj-lt"/>
              </a:rPr>
              <a:t>       Ayat 68, 69</a:t>
            </a:r>
          </a:p>
        </p:txBody>
      </p:sp>
      <p:sp>
        <p:nvSpPr>
          <p:cNvPr id="6" name="TextBox 5">
            <a:extLst>
              <a:ext uri="{FF2B5EF4-FFF2-40B4-BE49-F238E27FC236}">
                <a16:creationId xmlns:a16="http://schemas.microsoft.com/office/drawing/2014/main" id="{134A0F62-972C-4C92-819F-52DCB8F203C4}"/>
              </a:ext>
            </a:extLst>
          </p:cNvPr>
          <p:cNvSpPr txBox="1"/>
          <p:nvPr/>
        </p:nvSpPr>
        <p:spPr>
          <a:xfrm>
            <a:off x="4520883" y="2971799"/>
            <a:ext cx="6179774" cy="3416320"/>
          </a:xfrm>
          <a:prstGeom prst="rect">
            <a:avLst/>
          </a:prstGeom>
          <a:noFill/>
        </p:spPr>
        <p:txBody>
          <a:bodyPr wrap="square" rtlCol="0">
            <a:spAutoFit/>
          </a:bodyPr>
          <a:lstStyle/>
          <a:p>
            <a:r>
              <a:rPr lang="en-US" dirty="0">
                <a:latin typeface="+mj-lt"/>
              </a:rPr>
              <a:t>In this Ayah, Allah (S) speaks of the bee in the “feminine” form, ordering “her” to take a home within the mountains and the trees and in the home she builds (of wax).</a:t>
            </a:r>
          </a:p>
          <a:p>
            <a:r>
              <a:rPr lang="en-US" dirty="0">
                <a:latin typeface="+mj-lt"/>
              </a:rPr>
              <a:t>We know that bees build their hives from their own wax, but scientists now know that some bees (carpenter bees) build hives in wood and some can even drill into solid stone-just as the Ayah mentions.</a:t>
            </a:r>
          </a:p>
          <a:p>
            <a:endParaRPr lang="en-US" dirty="0">
              <a:latin typeface="+mj-lt"/>
            </a:endParaRPr>
          </a:p>
          <a:p>
            <a:endParaRPr lang="en-US" dirty="0">
              <a:latin typeface="+mj-lt"/>
            </a:endParaRPr>
          </a:p>
          <a:p>
            <a:r>
              <a:rPr lang="en-US" dirty="0">
                <a:latin typeface="+mj-lt"/>
              </a:rPr>
              <a:t>During the Prophet (S)’s time, they did not have knowledge about the different types of bees.</a:t>
            </a:r>
          </a:p>
        </p:txBody>
      </p:sp>
      <p:pic>
        <p:nvPicPr>
          <p:cNvPr id="8" name="Picture 7">
            <a:extLst>
              <a:ext uri="{FF2B5EF4-FFF2-40B4-BE49-F238E27FC236}">
                <a16:creationId xmlns:a16="http://schemas.microsoft.com/office/drawing/2014/main" id="{068ACA04-0F65-4556-AF71-F893BE11C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504" y="4303691"/>
            <a:ext cx="2857500" cy="2143125"/>
          </a:xfrm>
          <a:prstGeom prst="rect">
            <a:avLst/>
          </a:prstGeom>
        </p:spPr>
      </p:pic>
      <p:pic>
        <p:nvPicPr>
          <p:cNvPr id="10" name="Picture 9">
            <a:extLst>
              <a:ext uri="{FF2B5EF4-FFF2-40B4-BE49-F238E27FC236}">
                <a16:creationId xmlns:a16="http://schemas.microsoft.com/office/drawing/2014/main" id="{D0C7B5B8-9B2B-4A0E-8355-9935556BE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729" y="1919287"/>
            <a:ext cx="3724275" cy="2105025"/>
          </a:xfrm>
          <a:prstGeom prst="rect">
            <a:avLst/>
          </a:prstGeom>
        </p:spPr>
      </p:pic>
    </p:spTree>
    <p:extLst>
      <p:ext uri="{BB962C8B-B14F-4D97-AF65-F5344CB8AC3E}">
        <p14:creationId xmlns:p14="http://schemas.microsoft.com/office/powerpoint/2010/main" val="13237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A2F0F-9E42-465B-87EC-6364D1B8F080}"/>
              </a:ext>
            </a:extLst>
          </p:cNvPr>
          <p:cNvSpPr>
            <a:spLocks noGrp="1"/>
          </p:cNvSpPr>
          <p:nvPr>
            <p:ph type="title"/>
          </p:nvPr>
        </p:nvSpPr>
        <p:spPr>
          <a:xfrm>
            <a:off x="3472979" y="2473036"/>
            <a:ext cx="8549303" cy="4384963"/>
          </a:xfrm>
        </p:spPr>
        <p:txBody>
          <a:bodyPr>
            <a:normAutofit fontScale="90000"/>
          </a:bodyPr>
          <a:lstStyle/>
          <a:p>
            <a:r>
              <a:rPr lang="en-US" sz="1800" dirty="0">
                <a:solidFill>
                  <a:srgbClr val="FF0000"/>
                </a:solidFill>
              </a:rPr>
              <a:t>-The verse referred to above is all in the</a:t>
            </a:r>
            <a:r>
              <a:rPr lang="en-US" sz="1800" i="1" u="sng" dirty="0">
                <a:solidFill>
                  <a:srgbClr val="FF0000"/>
                </a:solidFill>
              </a:rPr>
              <a:t> feminine </a:t>
            </a:r>
            <a:r>
              <a:rPr lang="en-US" sz="1800" dirty="0">
                <a:solidFill>
                  <a:srgbClr val="FF0000"/>
                </a:solidFill>
              </a:rPr>
              <a:t>tense. </a:t>
            </a:r>
            <a:br>
              <a:rPr lang="en-US" sz="1800" dirty="0">
                <a:solidFill>
                  <a:srgbClr val="FF0000"/>
                </a:solidFill>
              </a:rPr>
            </a:br>
            <a:r>
              <a:rPr lang="en-US" sz="1800" dirty="0">
                <a:solidFill>
                  <a:srgbClr val="FF0000"/>
                </a:solidFill>
              </a:rPr>
              <a:t> In the world of bees, it is a female’s world. The male has no real input apart from the reproduction process. The females are the workers, builders and defenders of the hive</a:t>
            </a:r>
            <a:r>
              <a:rPr lang="en-US" sz="1800" dirty="0"/>
              <a:t>. </a:t>
            </a:r>
            <a:br>
              <a:rPr lang="en-US" sz="1800" dirty="0"/>
            </a:br>
            <a:r>
              <a:rPr lang="en-US" sz="1800" dirty="0">
                <a:solidFill>
                  <a:srgbClr val="FF0000"/>
                </a:solidFill>
              </a:rPr>
              <a:t>How could the Prophet have known this fact if the Quran had not been the words of the Creator??</a:t>
            </a:r>
            <a:br>
              <a:rPr lang="en-US" sz="1800" dirty="0"/>
            </a:br>
            <a:br>
              <a:rPr lang="en-US" sz="1600" dirty="0">
                <a:solidFill>
                  <a:srgbClr val="0070C0"/>
                </a:solidFill>
              </a:rPr>
            </a:br>
            <a:r>
              <a:rPr lang="en-US" sz="1600" dirty="0">
                <a:solidFill>
                  <a:srgbClr val="0070C0"/>
                </a:solidFill>
              </a:rPr>
              <a:t>-The verse mentions “belly” in the plural tense: “bellies”</a:t>
            </a:r>
            <a:br>
              <a:rPr lang="en-US" sz="1600" dirty="0">
                <a:solidFill>
                  <a:srgbClr val="0070C0"/>
                </a:solidFill>
              </a:rPr>
            </a:br>
            <a:r>
              <a:rPr lang="en-US" sz="1600" dirty="0">
                <a:solidFill>
                  <a:srgbClr val="0070C0"/>
                </a:solidFill>
              </a:rPr>
              <a:t>Scientists now know that honeybees have an extra stomach dedicated for honey.</a:t>
            </a:r>
            <a:br>
              <a:rPr lang="en-US" sz="1600" dirty="0">
                <a:solidFill>
                  <a:srgbClr val="0070C0"/>
                </a:solidFill>
              </a:rPr>
            </a:br>
            <a:r>
              <a:rPr lang="en-US" sz="1600" dirty="0">
                <a:solidFill>
                  <a:srgbClr val="0070C0"/>
                </a:solidFill>
              </a:rPr>
              <a:t>An illiterate man 1400 years had no access to this knowledge, yet we find it in the Quran</a:t>
            </a:r>
            <a:r>
              <a:rPr lang="en-US" sz="1600" dirty="0"/>
              <a:t>.</a:t>
            </a:r>
            <a:br>
              <a:rPr lang="en-US" sz="1600" dirty="0"/>
            </a:br>
            <a:br>
              <a:rPr lang="en-US" sz="1600" dirty="0"/>
            </a:br>
            <a:r>
              <a:rPr lang="en-US" sz="1600" dirty="0"/>
              <a:t>-</a:t>
            </a:r>
            <a:r>
              <a:rPr lang="en-US" sz="1600" dirty="0">
                <a:solidFill>
                  <a:srgbClr val="00B050"/>
                </a:solidFill>
              </a:rPr>
              <a:t>The verse mentions that the honeybees produce honey in many different colors.</a:t>
            </a:r>
            <a:br>
              <a:rPr lang="en-US" sz="1600" dirty="0">
                <a:solidFill>
                  <a:srgbClr val="00B050"/>
                </a:solidFill>
              </a:rPr>
            </a:br>
            <a:r>
              <a:rPr lang="en-US" sz="1600" dirty="0">
                <a:solidFill>
                  <a:srgbClr val="00B050"/>
                </a:solidFill>
              </a:rPr>
              <a:t>Around the world we find honey that is amber, gold, red and bronze- depending on the type of flower from which the pollen is extracted.  The honey also differs in intensity and flavor</a:t>
            </a:r>
            <a:r>
              <a:rPr lang="en-US" sz="1600" dirty="0"/>
              <a:t>.</a:t>
            </a:r>
            <a:br>
              <a:rPr lang="en-US" sz="1600" dirty="0"/>
            </a:br>
            <a:br>
              <a:rPr lang="en-US" sz="1600" dirty="0">
                <a:solidFill>
                  <a:srgbClr val="FFC000"/>
                </a:solidFill>
              </a:rPr>
            </a:br>
            <a:r>
              <a:rPr lang="en-US" sz="1600" dirty="0">
                <a:solidFill>
                  <a:srgbClr val="7030A0"/>
                </a:solidFill>
              </a:rPr>
              <a:t>-The verse mentions that the honey has healing properties.</a:t>
            </a:r>
            <a:br>
              <a:rPr lang="en-US" sz="1600" dirty="0">
                <a:solidFill>
                  <a:srgbClr val="7030A0"/>
                </a:solidFill>
              </a:rPr>
            </a:br>
            <a:r>
              <a:rPr lang="en-US" sz="1600" dirty="0">
                <a:solidFill>
                  <a:srgbClr val="7030A0"/>
                </a:solidFill>
              </a:rPr>
              <a:t>Modern medicine teaches us that honey is a natural antibiotic, which helps heal wounds and burns, and boosts immunity and prevents scarring.</a:t>
            </a:r>
            <a:br>
              <a:rPr lang="en-US" sz="1600" dirty="0"/>
            </a:br>
            <a:br>
              <a:rPr lang="en-US" sz="1600" dirty="0"/>
            </a:br>
            <a:br>
              <a:rPr lang="en-US" sz="1600" dirty="0"/>
            </a:br>
            <a:endParaRPr lang="en-US" sz="1600" dirty="0"/>
          </a:p>
        </p:txBody>
      </p:sp>
      <p:pic>
        <p:nvPicPr>
          <p:cNvPr id="5" name="Content Placeholder 4">
            <a:extLst>
              <a:ext uri="{FF2B5EF4-FFF2-40B4-BE49-F238E27FC236}">
                <a16:creationId xmlns:a16="http://schemas.microsoft.com/office/drawing/2014/main" id="{A270B9CF-2B0C-44A2-9F22-20A8EDC84B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65" t="30355"/>
          <a:stretch/>
        </p:blipFill>
        <p:spPr>
          <a:xfrm>
            <a:off x="5241858" y="389868"/>
            <a:ext cx="6601799" cy="995935"/>
          </a:xfrm>
        </p:spPr>
      </p:pic>
      <p:sp>
        <p:nvSpPr>
          <p:cNvPr id="6" name="TextBox 5">
            <a:extLst>
              <a:ext uri="{FF2B5EF4-FFF2-40B4-BE49-F238E27FC236}">
                <a16:creationId xmlns:a16="http://schemas.microsoft.com/office/drawing/2014/main" id="{5D69C44A-43BA-410B-8268-1AEA4DFAFA95}"/>
              </a:ext>
            </a:extLst>
          </p:cNvPr>
          <p:cNvSpPr txBox="1"/>
          <p:nvPr/>
        </p:nvSpPr>
        <p:spPr>
          <a:xfrm>
            <a:off x="348343" y="1175043"/>
            <a:ext cx="7783286" cy="830997"/>
          </a:xfrm>
          <a:prstGeom prst="rect">
            <a:avLst/>
          </a:prstGeom>
          <a:noFill/>
        </p:spPr>
        <p:txBody>
          <a:bodyPr wrap="square" rtlCol="0">
            <a:spAutoFit/>
          </a:bodyPr>
          <a:lstStyle/>
          <a:p>
            <a:r>
              <a:rPr lang="en-US" sz="1600" dirty="0">
                <a:latin typeface="+mj-lt"/>
              </a:rPr>
              <a:t>Then, eat of all fruits, and follow the ways of your Lord made easy (for you).” There comes forth from their bellies, a drink of varying color which has healing for mankind. Verily, in this is indeed a sign for people who think.”</a:t>
            </a:r>
          </a:p>
        </p:txBody>
      </p:sp>
      <p:pic>
        <p:nvPicPr>
          <p:cNvPr id="8" name="Picture 7">
            <a:extLst>
              <a:ext uri="{FF2B5EF4-FFF2-40B4-BE49-F238E27FC236}">
                <a16:creationId xmlns:a16="http://schemas.microsoft.com/office/drawing/2014/main" id="{F852EDB9-C385-490E-BE4C-2BA087EAC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2" y="3058886"/>
            <a:ext cx="3427307" cy="1817441"/>
          </a:xfrm>
          <a:prstGeom prst="rect">
            <a:avLst/>
          </a:prstGeom>
        </p:spPr>
      </p:pic>
      <p:pic>
        <p:nvPicPr>
          <p:cNvPr id="10" name="Picture 9">
            <a:extLst>
              <a:ext uri="{FF2B5EF4-FFF2-40B4-BE49-F238E27FC236}">
                <a16:creationId xmlns:a16="http://schemas.microsoft.com/office/drawing/2014/main" id="{54486BC8-A960-4967-BA47-DE5A001EA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442" y="1333011"/>
            <a:ext cx="2264823" cy="1470148"/>
          </a:xfrm>
          <a:prstGeom prst="rect">
            <a:avLst/>
          </a:prstGeom>
        </p:spPr>
      </p:pic>
      <p:pic>
        <p:nvPicPr>
          <p:cNvPr id="12" name="Picture 11">
            <a:extLst>
              <a:ext uri="{FF2B5EF4-FFF2-40B4-BE49-F238E27FC236}">
                <a16:creationId xmlns:a16="http://schemas.microsoft.com/office/drawing/2014/main" id="{23B8A313-4150-4A70-97AB-FA8B992C36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442" y="5114249"/>
            <a:ext cx="1738239" cy="1299834"/>
          </a:xfrm>
          <a:prstGeom prst="rect">
            <a:avLst/>
          </a:prstGeom>
        </p:spPr>
      </p:pic>
    </p:spTree>
    <p:extLst>
      <p:ext uri="{BB962C8B-B14F-4D97-AF65-F5344CB8AC3E}">
        <p14:creationId xmlns:p14="http://schemas.microsoft.com/office/powerpoint/2010/main" val="2146359385"/>
      </p:ext>
    </p:extLst>
  </p:cSld>
  <p:clrMapOvr>
    <a:masterClrMapping/>
  </p:clrMapOvr>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C181C"/>
      </a:dk2>
      <a:lt2>
        <a:srgbClr val="FEFCF7"/>
      </a:lt2>
      <a:accent1>
        <a:srgbClr val="72626E"/>
      </a:accent1>
      <a:accent2>
        <a:srgbClr val="AD8082"/>
      </a:accent2>
      <a:accent3>
        <a:srgbClr val="E9B29A"/>
      </a:accent3>
      <a:accent4>
        <a:srgbClr val="72A59F"/>
      </a:accent4>
      <a:accent5>
        <a:srgbClr val="798375"/>
      </a:accent5>
      <a:accent6>
        <a:srgbClr val="336971"/>
      </a:accent6>
      <a:hlink>
        <a:srgbClr val="72A59F"/>
      </a:hlink>
      <a:folHlink>
        <a:srgbClr val="72626E"/>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0DE630C6-BBA0-46FD-9C6B-084D4C5F4F3C}"/>
    </a:ext>
  </a:extLst>
</a:theme>
</file>

<file path=docProps/app.xml><?xml version="1.0" encoding="utf-8"?>
<Properties xmlns="http://schemas.openxmlformats.org/officeDocument/2006/extended-properties" xmlns:vt="http://schemas.openxmlformats.org/officeDocument/2006/docPropsVTypes">
  <Template>TM10001104[[fn=Feathered]]</Template>
  <TotalTime>17025</TotalTime>
  <Words>6558</Words>
  <Application>Microsoft Office PowerPoint</Application>
  <PresentationFormat>Widescreen</PresentationFormat>
  <Paragraphs>321</Paragraphs>
  <Slides>39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Arial</vt:lpstr>
      <vt:lpstr>Arial Black</vt:lpstr>
      <vt:lpstr>Calibri</vt:lpstr>
      <vt:lpstr>Century Schoolbook</vt:lpstr>
      <vt:lpstr>Corbel</vt:lpstr>
      <vt:lpstr>Droid Serif</vt:lpstr>
      <vt:lpstr>Georgia</vt:lpstr>
      <vt:lpstr>inherit</vt:lpstr>
      <vt:lpstr>Open Sans</vt:lpstr>
      <vt:lpstr>Open Sans</vt:lpstr>
      <vt:lpstr>Simplified Arabic</vt:lpstr>
      <vt:lpstr>Source Sans Pro</vt:lpstr>
      <vt:lpstr>Feathered</vt:lpstr>
      <vt:lpstr>Animals    in the Quran</vt:lpstr>
      <vt:lpstr>How many animals are mentioned</vt:lpstr>
      <vt:lpstr>How many Ayat mention animals?</vt:lpstr>
      <vt:lpstr>How many Suwar are named after animals? </vt:lpstr>
      <vt:lpstr>PowerPoint Presentation</vt:lpstr>
      <vt:lpstr>In What Context Are They Mentioned?</vt:lpstr>
      <vt:lpstr>PowerPoint Presentation</vt:lpstr>
      <vt:lpstr>1. The Bee</vt:lpstr>
      <vt:lpstr>-The verse referred to above is all in the feminine tense.   In the world of bees, it is a female’s world. The male has no real input apart from the reproduction process. The females are the workers, builders and defenders of the hive.  How could the Prophet have known this fact if the Quran had not been the words of the Creator??  -The verse mentions “belly” in the plural tense: “bellies” Scientists now know that honeybees have an extra stomach dedicated for honey. An illiterate man 1400 years had no access to this knowledge, yet we find it in the Quran.  -The verse mentions that the honeybees produce honey in many different colors. Around the world we find honey that is amber, gold, red and bronze- depending on the type of flower from which the pollen is extracted.  The honey also differs in intensity and flavor.  -The verse mentions that the honey has healing properties. Modern medicine teaches us that honey is a natural antibiotic, which helps heal wounds and burns, and boosts immunity and prevents scarring.   </vt:lpstr>
      <vt:lpstr>Amazzzzing Bee Facts…..           (SubhanAllah)</vt:lpstr>
      <vt:lpstr>The Ant</vt:lpstr>
      <vt:lpstr>Ayat from Surat Al-Naml</vt:lpstr>
      <vt:lpstr>Socially speaking, ants are the most similar creature to humans </vt:lpstr>
      <vt:lpstr>Benefits of Ants</vt:lpstr>
      <vt:lpstr>The Spider </vt:lpstr>
      <vt:lpstr>Interesting Facts:  The weakness of the house:       1: Physical:  The spider’s house, from the physical point of view, is the weakest house of all, because it is made out of a number of delicate silk threads. These threads are interwoven, leaving large separating spaces at most times. Therefore, they do not protect from the heat of the sun, or the extreme cold. These threads do not form adequate shade, nor protect from the rain, storming winds, or the dangers of attackers. This is despite the miraculous building of this house       2.  Spiritual:  The spider’s house, spiritually speaking, is the flimsiest of all houses,  because it is deprived of all love and kindness, which are the pillars of  any happy home. The female, in some types of spiders, kills the male as  soon as the fertilization takes place. Being larger in size and more violent, the female kills the male and eats its body. In some cases, the female eats its youngsters mercilessly!!    </vt:lpstr>
      <vt:lpstr>PowerPoint Presentation</vt:lpstr>
      <vt:lpstr>  The house of the spider is not merely its dwelling place. Being the sticky net it is, it constitutes a trap for flying insects such as flies and others. These insects are a prey on which the spider feeds. Similarly, those idolaters who revere gods besides Allah, and call people to those revered gods, are in fact calling them to an artful trap which leads them to their death and destruction in this life and the next.  Some people may even lure others to their traps with alcohol ,drugs, and the like.  The example of the spider’s home is symbolic to these ways in which hunters trap and destroy their prey.  </vt:lpstr>
      <vt:lpstr> Locusts</vt:lpstr>
      <vt:lpstr>  Locust are mentioned in Surat Al Qamar, Ayah #7:  خُشَّعًا أَبۡصَـٰرُهُمۡ يَخۡرُجُونَ مِنَ ٱلۡأَجۡدَاثِ كَأَنَّہُمۡ جَرَادٌ۬ مُّنتَشِرٌ۬     They will come out of the graves with their eyes looking down, like a large swarm of locusts. </vt:lpstr>
      <vt:lpstr>PowerPoint Presentation</vt:lpstr>
      <vt:lpstr>The Mosquito</vt:lpstr>
      <vt:lpstr>What makes    the mosquito so amazing??</vt:lpstr>
      <vt:lpstr>                            “This is the Creation of Allah.  So show me what those other than Me have created.  The disbelievers are in great denial”                                                    Luqman, Ayah 11</vt:lpstr>
      <vt:lpstr>* Dogs are mentioned 5 times in the Quran.    * Nowhere does Allah call them dirty or give any indication    that they should be avoided.   </vt:lpstr>
      <vt:lpstr>*Scientific studies show that just petting  a dog can help sick people get better and reduce anxiety and stress.  *Service Dogs have been very beneficial in helping the disabled, such as guiding the blind or deaf.   </vt:lpstr>
      <vt:lpstr>The                         S             N                A                   K                      E</vt:lpstr>
      <vt:lpstr>Amazing Snake Factssss…</vt:lpstr>
      <vt:lpstr>  Why did Allah (S) create creepy things like bugs?         Harmful things like      bacteria?    Thing that can be used for violence, like weapons?     How are these things created FOR me?    </vt:lpstr>
      <vt:lpstr>   Evil is created in order to show the beauty of what is good.    For instance:  **If there were no diseases, it would be impossible to know what a great blessing health is.   **If there was no darkness, the value of the light could not be understood.  ** If there was no evil in the world, the superiority of the good would not be understood.  </vt:lpstr>
      <vt:lpstr>   On the other hand, we have all experienced little snapshots of what Jenna is like:  Beautiful landscapes: trees, flowers, mountains, waterfalls.   Great food and drinks  Different forms of entertainment  Feelings of happiness, contentment and love.   Allah (SWT) gave us these examples to help us understand what we are working towards for our next lives.  This life is only temporary and is NOT our final destination.    </vt:lpstr>
      <vt:lpstr>The Crow</vt:lpstr>
      <vt:lpstr>                Qabeel admitted that he was not even as intelligent as that crow, who taught him to bury the dead body of his brother Habeel.</vt:lpstr>
      <vt:lpstr>The Whale</vt:lpstr>
      <vt:lpstr>PowerPoint Presentation</vt:lpstr>
      <vt:lpstr>PowerPoint Presentation</vt:lpstr>
      <vt:lpstr>The  Donkey   (Story of Uzair)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Animals    in the Quran</dc:title>
  <dc:creator>Banan M. Obeid</dc:creator>
  <cp:lastModifiedBy>Banan M. Obeid</cp:lastModifiedBy>
  <cp:revision>96</cp:revision>
  <cp:lastPrinted>2020-02-24T13:02:30Z</cp:lastPrinted>
  <dcterms:created xsi:type="dcterms:W3CDTF">2020-01-08T01:58:58Z</dcterms:created>
  <dcterms:modified xsi:type="dcterms:W3CDTF">2020-03-26T17:24:12Z</dcterms:modified>
</cp:coreProperties>
</file>